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4" r:id="rId6"/>
    <p:sldId id="260" r:id="rId7"/>
    <p:sldId id="275" r:id="rId8"/>
    <p:sldId id="261" r:id="rId9"/>
    <p:sldId id="276" r:id="rId10"/>
    <p:sldId id="262" r:id="rId11"/>
    <p:sldId id="277" r:id="rId12"/>
    <p:sldId id="263" r:id="rId13"/>
    <p:sldId id="278" r:id="rId14"/>
    <p:sldId id="273" r:id="rId15"/>
    <p:sldId id="279" r:id="rId16"/>
    <p:sldId id="264" r:id="rId17"/>
    <p:sldId id="280" r:id="rId18"/>
    <p:sldId id="265" r:id="rId19"/>
    <p:sldId id="266" r:id="rId20"/>
    <p:sldId id="267" r:id="rId21"/>
    <p:sldId id="268" r:id="rId22"/>
    <p:sldId id="269" r:id="rId23"/>
    <p:sldId id="270" r:id="rId24"/>
    <p:sldId id="271" r:id="rId25"/>
    <p:sldId id="272" r:id="rId26"/>
  </p:sldIdLst>
  <p:sldSz cx="10160000" cy="8597900"/>
  <p:notesSz cx="6858000" cy="9144000"/>
  <p:embeddedFontLs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998" y="-114"/>
      </p:cViewPr>
      <p:guideLst>
        <p:guide orient="horz" pos="2708"/>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70923"/>
            <a:ext cx="8636000" cy="184297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872143"/>
            <a:ext cx="7112000" cy="21972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FAB11-763F-403F-83EA-D37F14105189}"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149081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FAB11-763F-403F-83EA-D37F14105189}"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1232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44316"/>
            <a:ext cx="2286000" cy="73360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44316"/>
            <a:ext cx="6688667" cy="73360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FAB11-763F-403F-83EA-D37F14105189}"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261963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FAB11-763F-403F-83EA-D37F14105189}"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409030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524949"/>
            <a:ext cx="8636000" cy="1707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644157"/>
            <a:ext cx="8636000" cy="188079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FAB11-763F-403F-83EA-D37F14105189}"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226331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006178"/>
            <a:ext cx="4487333" cy="56742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006178"/>
            <a:ext cx="4487333" cy="56742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FAB11-763F-403F-83EA-D37F14105189}"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380209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924577"/>
            <a:ext cx="4489098" cy="802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726649"/>
            <a:ext cx="4489098" cy="49537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1924577"/>
            <a:ext cx="4490861" cy="802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726649"/>
            <a:ext cx="4490861" cy="49537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6FAB11-763F-403F-83EA-D37F14105189}" type="datetimeFigureOut">
              <a:rPr lang="en-US" smtClean="0"/>
              <a:t>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362269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FAB11-763F-403F-83EA-D37F14105189}" type="datetimeFigureOut">
              <a:rPr lang="en-US" smtClean="0"/>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84055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FAB11-763F-403F-83EA-D37F14105189}" type="datetimeFigureOut">
              <a:rPr lang="en-US" smtClean="0"/>
              <a:t>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288954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42324"/>
            <a:ext cx="3342570" cy="145686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42326"/>
            <a:ext cx="5679722" cy="73380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799192"/>
            <a:ext cx="3342570" cy="58812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FAB11-763F-403F-83EA-D37F14105189}"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355895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018530"/>
            <a:ext cx="6096000" cy="7105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768238"/>
            <a:ext cx="6096000" cy="51587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6729052"/>
            <a:ext cx="6096000" cy="10090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FAB11-763F-403F-83EA-D37F14105189}"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68D02-BBD3-45CE-8964-964664E1DE8C}" type="slidenum">
              <a:rPr lang="en-US" smtClean="0"/>
              <a:t>‹#›</a:t>
            </a:fld>
            <a:endParaRPr lang="en-US"/>
          </a:p>
        </p:txBody>
      </p:sp>
    </p:spTree>
    <p:extLst>
      <p:ext uri="{BB962C8B-B14F-4D97-AF65-F5344CB8AC3E}">
        <p14:creationId xmlns:p14="http://schemas.microsoft.com/office/powerpoint/2010/main" val="128157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44315"/>
            <a:ext cx="9144000" cy="143298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006178"/>
            <a:ext cx="9144000" cy="56742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7968981"/>
            <a:ext cx="2370667" cy="457759"/>
          </a:xfrm>
          <a:prstGeom prst="rect">
            <a:avLst/>
          </a:prstGeom>
        </p:spPr>
        <p:txBody>
          <a:bodyPr vert="horz" lIns="91440" tIns="45720" rIns="91440" bIns="45720" rtlCol="0" anchor="ctr"/>
          <a:lstStyle>
            <a:lvl1pPr algn="l">
              <a:defRPr sz="1200">
                <a:solidFill>
                  <a:schemeClr val="tx1">
                    <a:tint val="75000"/>
                  </a:schemeClr>
                </a:solidFill>
              </a:defRPr>
            </a:lvl1pPr>
          </a:lstStyle>
          <a:p>
            <a:fld id="{876FAB11-763F-403F-83EA-D37F14105189}" type="datetimeFigureOut">
              <a:rPr lang="en-US" smtClean="0"/>
              <a:t>2/11/2013</a:t>
            </a:fld>
            <a:endParaRPr lang="en-US"/>
          </a:p>
        </p:txBody>
      </p:sp>
      <p:sp>
        <p:nvSpPr>
          <p:cNvPr id="5" name="Footer Placeholder 4"/>
          <p:cNvSpPr>
            <a:spLocks noGrp="1"/>
          </p:cNvSpPr>
          <p:nvPr>
            <p:ph type="ftr" sz="quarter" idx="3"/>
          </p:nvPr>
        </p:nvSpPr>
        <p:spPr>
          <a:xfrm>
            <a:off x="3471335" y="7968981"/>
            <a:ext cx="3217333" cy="45775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7968981"/>
            <a:ext cx="2370667" cy="457759"/>
          </a:xfrm>
          <a:prstGeom prst="rect">
            <a:avLst/>
          </a:prstGeom>
        </p:spPr>
        <p:txBody>
          <a:bodyPr vert="horz" lIns="91440" tIns="45720" rIns="91440" bIns="45720" rtlCol="0" anchor="ctr"/>
          <a:lstStyle>
            <a:lvl1pPr algn="r">
              <a:defRPr sz="1200">
                <a:solidFill>
                  <a:schemeClr val="tx1">
                    <a:tint val="75000"/>
                  </a:schemeClr>
                </a:solidFill>
              </a:defRPr>
            </a:lvl1pPr>
          </a:lstStyle>
          <a:p>
            <a:fld id="{BB068D02-BBD3-45CE-8964-964664E1DE8C}" type="slidenum">
              <a:rPr lang="en-US" smtClean="0"/>
              <a:t>‹#›</a:t>
            </a:fld>
            <a:endParaRPr lang="en-US"/>
          </a:p>
        </p:txBody>
      </p:sp>
    </p:spTree>
    <p:extLst>
      <p:ext uri="{BB962C8B-B14F-4D97-AF65-F5344CB8AC3E}">
        <p14:creationId xmlns:p14="http://schemas.microsoft.com/office/powerpoint/2010/main" val="283889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louisfed.org/education_resources/government-spending-and-taxe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stlouisfed.org/education_resources/assets/lesson_plans/GovernmentSpendingAndTaxes.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5900" y="1625600"/>
            <a:ext cx="7683500" cy="5447645"/>
          </a:xfrm>
          <a:prstGeom prst="rect">
            <a:avLst/>
          </a:prstGeom>
          <a:noFill/>
        </p:spPr>
        <p:txBody>
          <a:bodyPr vert="horz" wrap="square" rtlCol="0">
            <a:spAutoFit/>
          </a:bodyPr>
          <a:lstStyle/>
          <a:p>
            <a:r>
              <a:rPr lang="en-US" sz="1200" dirty="0" smtClean="0">
                <a:solidFill>
                  <a:srgbClr val="000000"/>
                </a:solidFill>
                <a:latin typeface="Arial - 16"/>
              </a:rPr>
              <a:t>Teacher instructions:</a:t>
            </a:r>
          </a:p>
          <a:p>
            <a:endParaRPr lang="en-US" sz="1200" dirty="0" smtClean="0">
              <a:solidFill>
                <a:srgbClr val="000000"/>
              </a:solidFill>
              <a:latin typeface="Arial - 16"/>
            </a:endParaRPr>
          </a:p>
          <a:p>
            <a:r>
              <a:rPr lang="en-US" sz="1200" dirty="0" smtClean="0">
                <a:solidFill>
                  <a:srgbClr val="000000"/>
                </a:solidFill>
                <a:latin typeface="Arial - 16"/>
              </a:rPr>
              <a:t>  1.	Print the lesson,  </a:t>
            </a:r>
          </a:p>
          <a:p>
            <a:endParaRPr lang="en-US" sz="1200" dirty="0" smtClean="0">
              <a:solidFill>
                <a:srgbClr val="000000"/>
              </a:solidFill>
              <a:latin typeface="Arial - 16"/>
            </a:endParaRPr>
          </a:p>
          <a:p>
            <a:r>
              <a:rPr lang="en-US" sz="1200" dirty="0" smtClean="0">
                <a:solidFill>
                  <a:srgbClr val="000000"/>
                </a:solidFill>
                <a:latin typeface="Arial - 16"/>
              </a:rPr>
              <a:t>  2.	Display slide 2 with Procedure step 1 in the lesson.  Reveal types of government spending and 	definitions of economic equity and transfer programs by touching the board.</a:t>
            </a:r>
          </a:p>
          <a:p>
            <a:endParaRPr lang="en-US" sz="1200" dirty="0" smtClean="0">
              <a:solidFill>
                <a:srgbClr val="000000"/>
              </a:solidFill>
              <a:latin typeface="Arial - 16"/>
            </a:endParaRPr>
          </a:p>
          <a:p>
            <a:r>
              <a:rPr lang="en-US" sz="1200" dirty="0" smtClean="0">
                <a:solidFill>
                  <a:srgbClr val="000000"/>
                </a:solidFill>
                <a:latin typeface="Arial - 16"/>
              </a:rPr>
              <a:t>  3.	Display slide 3 with Procedure step 3.</a:t>
            </a:r>
          </a:p>
          <a:p>
            <a:endParaRPr lang="en-US" sz="1200" dirty="0" smtClean="0">
              <a:solidFill>
                <a:srgbClr val="000000"/>
              </a:solidFill>
              <a:latin typeface="Arial - 16"/>
            </a:endParaRPr>
          </a:p>
          <a:p>
            <a:r>
              <a:rPr lang="en-US" sz="1200" dirty="0" smtClean="0">
                <a:solidFill>
                  <a:srgbClr val="000000"/>
                </a:solidFill>
                <a:latin typeface="Arial - 16"/>
              </a:rPr>
              <a:t>  4.	Display slides 4 through 17 to discuss the card activity in Procedure step 5. Touch "Answer" to 	reveal.</a:t>
            </a:r>
          </a:p>
          <a:p>
            <a:endParaRPr lang="en-US" sz="1200" dirty="0" smtClean="0">
              <a:solidFill>
                <a:srgbClr val="000000"/>
              </a:solidFill>
              <a:latin typeface="Arial - 16"/>
            </a:endParaRPr>
          </a:p>
          <a:p>
            <a:r>
              <a:rPr lang="en-US" sz="1200" dirty="0" smtClean="0">
                <a:solidFill>
                  <a:srgbClr val="000000"/>
                </a:solidFill>
                <a:latin typeface="Arial - 16"/>
              </a:rPr>
              <a:t>  5.	Display slide 18 with Procedure step 6.</a:t>
            </a:r>
          </a:p>
          <a:p>
            <a:endParaRPr lang="en-US" sz="1200" dirty="0" smtClean="0">
              <a:solidFill>
                <a:srgbClr val="000000"/>
              </a:solidFill>
              <a:latin typeface="Arial - 16"/>
            </a:endParaRPr>
          </a:p>
          <a:p>
            <a:r>
              <a:rPr lang="en-US" sz="1200" dirty="0" smtClean="0">
                <a:solidFill>
                  <a:srgbClr val="000000"/>
                </a:solidFill>
                <a:latin typeface="Arial - 16"/>
              </a:rPr>
              <a:t>  6.	Use slides 19 through 21 to accompany the activity outlined in Procedure steps 7 through 11.  	Students can transfer beans between jars.  Have students pull beans from the highest level in 	each jar to see the level descend.  </a:t>
            </a:r>
          </a:p>
          <a:p>
            <a:endParaRPr lang="en-US" sz="1200" dirty="0" smtClean="0">
              <a:solidFill>
                <a:srgbClr val="000000"/>
              </a:solidFill>
              <a:latin typeface="Arial - 16"/>
            </a:endParaRPr>
          </a:p>
          <a:p>
            <a:r>
              <a:rPr lang="en-US" sz="1200" dirty="0" smtClean="0">
                <a:solidFill>
                  <a:srgbClr val="000000"/>
                </a:solidFill>
                <a:latin typeface="Arial - 16"/>
              </a:rPr>
              <a:t>	If you would rather not take the time to drag the beans from the quintiles to the government jar, 	proceed to slide 20 to see the quintiles' contribution to government. </a:t>
            </a:r>
          </a:p>
          <a:p>
            <a:endParaRPr lang="en-US" sz="1200" dirty="0" smtClean="0">
              <a:solidFill>
                <a:srgbClr val="000000"/>
              </a:solidFill>
              <a:latin typeface="Arial - 16"/>
            </a:endParaRPr>
          </a:p>
          <a:p>
            <a:r>
              <a:rPr lang="en-US" sz="1200" dirty="0" smtClean="0">
                <a:solidFill>
                  <a:srgbClr val="000000"/>
                </a:solidFill>
                <a:latin typeface="Arial - 16"/>
              </a:rPr>
              <a:t>	After placing the taxes in the government jar, proceed to slide 21 to have students separate the 	tax revenue into Government Goods and Services and Transfer Payments or explain how the 	beans would be divided..  </a:t>
            </a:r>
          </a:p>
          <a:p>
            <a:endParaRPr lang="en-US" sz="1200" dirty="0" smtClean="0">
              <a:solidFill>
                <a:srgbClr val="000000"/>
              </a:solidFill>
              <a:latin typeface="Arial - 16"/>
            </a:endParaRPr>
          </a:p>
          <a:p>
            <a:r>
              <a:rPr lang="en-US" sz="1200" dirty="0" smtClean="0">
                <a:solidFill>
                  <a:srgbClr val="000000"/>
                </a:solidFill>
                <a:latin typeface="Arial - 16"/>
              </a:rPr>
              <a:t>  8.	Display slides 22 and 23 with Procedure step 13. Reveal questions and answers by touching the 	board.</a:t>
            </a:r>
          </a:p>
          <a:p>
            <a:endParaRPr lang="en-US" sz="1200" dirty="0" smtClean="0">
              <a:solidFill>
                <a:srgbClr val="000000"/>
              </a:solidFill>
              <a:latin typeface="Arial - 16"/>
            </a:endParaRPr>
          </a:p>
          <a:p>
            <a:r>
              <a:rPr lang="en-US" sz="1200" dirty="0" smtClean="0">
                <a:solidFill>
                  <a:srgbClr val="000000"/>
                </a:solidFill>
                <a:latin typeface="Arial - 16"/>
              </a:rPr>
              <a:t>  9. 	Display slides 24 and 25 with Procedure step 14.  </a:t>
            </a:r>
            <a:endParaRPr lang="en-US" sz="1200" dirty="0">
              <a:solidFill>
                <a:srgbClr val="000000"/>
              </a:solidFill>
              <a:latin typeface="Arial - 1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1442720"/>
          </a:xfrm>
          <a:prstGeom prst="rect">
            <a:avLst/>
          </a:prstGeom>
          <a:solidFill>
            <a:scrgbClr r="0" g="0" b="0">
              <a:alpha val="0"/>
            </a:scrgbClr>
          </a:solidFill>
        </p:spPr>
      </p:pic>
      <p:sp>
        <p:nvSpPr>
          <p:cNvPr id="4" name="TextBox 3"/>
          <p:cNvSpPr txBox="1"/>
          <p:nvPr/>
        </p:nvSpPr>
        <p:spPr>
          <a:xfrm>
            <a:off x="2616200" y="546100"/>
            <a:ext cx="4876800" cy="338554"/>
          </a:xfrm>
          <a:prstGeom prst="rect">
            <a:avLst/>
          </a:prstGeom>
          <a:noFill/>
        </p:spPr>
        <p:txBody>
          <a:bodyPr vert="horz" rtlCol="0">
            <a:spAutoFit/>
          </a:bodyPr>
          <a:lstStyle/>
          <a:p>
            <a:r>
              <a:rPr lang="en-US" sz="1600" b="1" smtClean="0">
                <a:solidFill>
                  <a:srgbClr val="FFFFFF"/>
                </a:solidFill>
                <a:latin typeface="Arial - 22"/>
              </a:rPr>
              <a:t>Government Spending and Taxes</a:t>
            </a:r>
            <a:endParaRPr lang="en-US" sz="1600" b="1">
              <a:solidFill>
                <a:srgbClr val="FFFFFF"/>
              </a:solidFill>
              <a:latin typeface="Arial - 22"/>
            </a:endParaRPr>
          </a:p>
        </p:txBody>
      </p:sp>
      <p:sp>
        <p:nvSpPr>
          <p:cNvPr id="5" name="TextBox 4">
            <a:hlinkClick r:id="rId3"/>
          </p:cNvPr>
          <p:cNvSpPr txBox="1"/>
          <p:nvPr/>
        </p:nvSpPr>
        <p:spPr>
          <a:xfrm>
            <a:off x="2381250" y="1969698"/>
            <a:ext cx="3352800" cy="276999"/>
          </a:xfrm>
          <a:prstGeom prst="rect">
            <a:avLst/>
          </a:prstGeom>
          <a:noFill/>
        </p:spPr>
        <p:txBody>
          <a:bodyPr vert="horz" rtlCol="0">
            <a:spAutoFit/>
          </a:bodyPr>
          <a:lstStyle/>
          <a:p>
            <a:r>
              <a:rPr lang="en-US" sz="1200" dirty="0" smtClean="0">
                <a:solidFill>
                  <a:srgbClr val="0000FF"/>
                </a:solidFill>
                <a:latin typeface="Arial - 16"/>
                <a:hlinkClick r:id="rId4"/>
              </a:rPr>
              <a:t>Government Spending and Taxes</a:t>
            </a:r>
            <a:r>
              <a:rPr lang="en-US" sz="1200" dirty="0" smtClean="0">
                <a:solidFill>
                  <a:srgbClr val="000000"/>
                </a:solidFill>
                <a:latin typeface="Arial - 16"/>
              </a:rPr>
              <a:t>.</a:t>
            </a:r>
            <a:endParaRPr lang="en-US" sz="1200" dirty="0">
              <a:solidFill>
                <a:srgbClr val="000000"/>
              </a:solidFill>
              <a:latin typeface="Arial - 16"/>
            </a:endParaRPr>
          </a:p>
        </p:txBody>
      </p:sp>
    </p:spTree>
    <p:extLst>
      <p:ext uri="{BB962C8B-B14F-4D97-AF65-F5344CB8AC3E}">
        <p14:creationId xmlns:p14="http://schemas.microsoft.com/office/powerpoint/2010/main" val="4154142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497406" y="5865170"/>
            <a:ext cx="2035629" cy="400110"/>
          </a:xfrm>
          <a:prstGeom prst="rect">
            <a:avLst/>
          </a:prstGeom>
          <a:noFill/>
        </p:spPr>
        <p:txBody>
          <a:bodyPr vert="horz" wrap="square" rtlCol="0">
            <a:spAutoFit/>
          </a:bodyPr>
          <a:lstStyle/>
          <a:p>
            <a:r>
              <a:rPr lang="en-US" sz="2000" dirty="0" smtClean="0">
                <a:solidFill>
                  <a:srgbClr val="000000"/>
                </a:solidFill>
                <a:latin typeface="Arial - 16"/>
              </a:rPr>
              <a:t>Social Security</a:t>
            </a:r>
            <a:endParaRPr lang="en-US" sz="2000" dirty="0">
              <a:solidFill>
                <a:srgbClr val="000000"/>
              </a:solidFill>
              <a:latin typeface="Arial - 16"/>
            </a:endParaRPr>
          </a:p>
        </p:txBody>
      </p:sp>
      <p:sp>
        <p:nvSpPr>
          <p:cNvPr id="3" name="TextBox 2"/>
          <p:cNvSpPr txBox="1"/>
          <p:nvPr/>
        </p:nvSpPr>
        <p:spPr>
          <a:xfrm>
            <a:off x="393700" y="723900"/>
            <a:ext cx="9512300" cy="2800767"/>
          </a:xfrm>
          <a:prstGeom prst="rect">
            <a:avLst/>
          </a:prstGeom>
          <a:noFill/>
        </p:spPr>
        <p:txBody>
          <a:bodyPr vert="horz" wrap="square" rtlCol="0">
            <a:spAutoFit/>
          </a:bodyPr>
          <a:lstStyle/>
          <a:p>
            <a:r>
              <a:rPr lang="en-US" sz="2200" dirty="0" smtClean="0">
                <a:solidFill>
                  <a:srgbClr val="000000"/>
                </a:solidFill>
                <a:latin typeface="Calibri - 18"/>
              </a:rPr>
              <a:t>Carmen and Jasmine are twin sisters getting ready to go to college.  Next year, they will be living in a dorm with many other girls.  They are about as happy and excited as they could possibly be.  However, 10 years ago they weren’t certain they would ever be happy again.  That’s when their dad died in a car accident.  Their mom couldn’t afford the house payment, so on top of the sadness they were terribly worried they would have to move.  Fortunately, there was a government benefit that each of them was eligible to receive.  They were able to stay in their home. </a:t>
            </a:r>
            <a:endParaRPr lang="en-US" sz="2200" dirty="0">
              <a:solidFill>
                <a:srgbClr val="000000"/>
              </a:solidFill>
              <a:latin typeface="Calibri - 18"/>
            </a:endParaRPr>
          </a:p>
        </p:txBody>
      </p:sp>
      <p:sp>
        <p:nvSpPr>
          <p:cNvPr id="4" name="TextBox 3"/>
          <p:cNvSpPr txBox="1"/>
          <p:nvPr/>
        </p:nvSpPr>
        <p:spPr>
          <a:xfrm>
            <a:off x="253999" y="4942757"/>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grpSp>
        <p:nvGrpSpPr>
          <p:cNvPr id="7" name="Group 6"/>
          <p:cNvGrpSpPr/>
          <p:nvPr/>
        </p:nvGrpSpPr>
        <p:grpSpPr>
          <a:xfrm>
            <a:off x="6429372" y="5762828"/>
            <a:ext cx="2171701" cy="457201"/>
            <a:chOff x="6692900" y="4038600"/>
            <a:chExt cx="2171701" cy="457201"/>
          </a:xfrm>
        </p:grpSpPr>
        <p:sp>
          <p:nvSpPr>
            <p:cNvPr id="5" name="Freeform 4"/>
            <p:cNvSpPr/>
            <p:nvPr/>
          </p:nvSpPr>
          <p:spPr>
            <a:xfrm>
              <a:off x="6692900" y="4038600"/>
              <a:ext cx="2171701" cy="457201"/>
            </a:xfrm>
            <a:custGeom>
              <a:avLst/>
              <a:gdLst/>
              <a:ahLst/>
              <a:cxnLst/>
              <a:rect l="0" t="0" r="0" b="0"/>
              <a:pathLst>
                <a:path w="2171701" h="457201">
                  <a:moveTo>
                    <a:pt x="0" y="0"/>
                  </a:moveTo>
                  <a:lnTo>
                    <a:pt x="2171700" y="0"/>
                  </a:lnTo>
                  <a:lnTo>
                    <a:pt x="2171700" y="457200"/>
                  </a:lnTo>
                  <a:lnTo>
                    <a:pt x="0" y="4572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13814" y="4067145"/>
              <a:ext cx="1329871" cy="400110"/>
            </a:xfrm>
            <a:prstGeom prst="rect">
              <a:avLst/>
            </a:prstGeom>
            <a:noFill/>
          </p:spPr>
          <p:txBody>
            <a:bodyPr vert="horz" wrap="square" rtlCol="0">
              <a:spAutoFit/>
            </a:bodyPr>
            <a:lstStyle/>
            <a:p>
              <a:pPr algn="ctr"/>
              <a:r>
                <a:rPr lang="en-US" sz="2000" b="1" dirty="0" smtClean="0">
                  <a:solidFill>
                    <a:srgbClr val="000000"/>
                  </a:solidFill>
                  <a:latin typeface="Arial - 16"/>
                </a:rPr>
                <a:t>Answer</a:t>
              </a:r>
              <a:endParaRPr lang="en-US" sz="2000" b="1" dirty="0">
                <a:solidFill>
                  <a:srgbClr val="000000"/>
                </a:solidFill>
                <a:latin typeface="Arial - 16"/>
              </a:endParaRPr>
            </a:p>
          </p:txBody>
        </p:sp>
      </p:grpSp>
      <p:sp>
        <p:nvSpPr>
          <p:cNvPr id="8" name="Freeform 7"/>
          <p:cNvSpPr/>
          <p:nvPr/>
        </p:nvSpPr>
        <p:spPr>
          <a:xfrm>
            <a:off x="253999" y="3862689"/>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2800" y="3892206"/>
            <a:ext cx="8534400" cy="461665"/>
          </a:xfrm>
          <a:prstGeom prst="rect">
            <a:avLst/>
          </a:prstGeom>
          <a:noFill/>
        </p:spPr>
        <p:txBody>
          <a:bodyPr vert="horz" wrap="square" rtlCol="0">
            <a:spAutoFit/>
          </a:bodyPr>
          <a:lstStyle/>
          <a:p>
            <a:pPr algn="ctr"/>
            <a:r>
              <a:rPr lang="en-US" sz="2400" dirty="0" smtClean="0">
                <a:solidFill>
                  <a:srgbClr val="000000"/>
                </a:solidFill>
                <a:latin typeface="Calibri - 28"/>
              </a:rPr>
              <a:t>Which program would be most suitable for the girls?</a:t>
            </a:r>
            <a:endParaRPr lang="en-US" sz="2400" dirty="0">
              <a:solidFill>
                <a:srgbClr val="000000"/>
              </a:solidFill>
              <a:latin typeface="Calibri - 28"/>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2944087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497406" y="5865170"/>
            <a:ext cx="2035629" cy="400110"/>
          </a:xfrm>
          <a:prstGeom prst="rect">
            <a:avLst/>
          </a:prstGeom>
          <a:noFill/>
        </p:spPr>
        <p:txBody>
          <a:bodyPr vert="horz" wrap="square" rtlCol="0">
            <a:spAutoFit/>
          </a:bodyPr>
          <a:lstStyle/>
          <a:p>
            <a:r>
              <a:rPr lang="en-US" sz="2000" dirty="0" smtClean="0">
                <a:solidFill>
                  <a:srgbClr val="000000"/>
                </a:solidFill>
                <a:latin typeface="Arial - 16"/>
              </a:rPr>
              <a:t>Social Security</a:t>
            </a:r>
            <a:endParaRPr lang="en-US" sz="2000" dirty="0">
              <a:solidFill>
                <a:srgbClr val="000000"/>
              </a:solidFill>
              <a:latin typeface="Arial - 16"/>
            </a:endParaRPr>
          </a:p>
        </p:txBody>
      </p:sp>
      <p:sp>
        <p:nvSpPr>
          <p:cNvPr id="3" name="TextBox 2"/>
          <p:cNvSpPr txBox="1"/>
          <p:nvPr/>
        </p:nvSpPr>
        <p:spPr>
          <a:xfrm>
            <a:off x="393700" y="723900"/>
            <a:ext cx="9512300" cy="2800767"/>
          </a:xfrm>
          <a:prstGeom prst="rect">
            <a:avLst/>
          </a:prstGeom>
          <a:noFill/>
        </p:spPr>
        <p:txBody>
          <a:bodyPr vert="horz" wrap="square" rtlCol="0">
            <a:spAutoFit/>
          </a:bodyPr>
          <a:lstStyle/>
          <a:p>
            <a:r>
              <a:rPr lang="en-US" sz="2200" dirty="0" smtClean="0">
                <a:solidFill>
                  <a:srgbClr val="000000"/>
                </a:solidFill>
                <a:latin typeface="Calibri - 18"/>
              </a:rPr>
              <a:t>Carmen and Jasmine are twin sisters getting ready to go to college.  Next year, they will be living in a dorm with many other girls.  They are about as happy and excited as they could possibly be.  However, 10 years ago they weren’t certain they would ever be happy again.  That’s when their dad died in a car accident.  Their mom couldn’t afford the house payment, so on top of the sadness they were terribly worried they would have to move.  Fortunately, there was a government benefit that each of them was eligible to receive.  They were able to stay in their home. </a:t>
            </a:r>
            <a:endParaRPr lang="en-US" sz="2200" dirty="0">
              <a:solidFill>
                <a:srgbClr val="000000"/>
              </a:solidFill>
              <a:latin typeface="Calibri - 18"/>
            </a:endParaRPr>
          </a:p>
        </p:txBody>
      </p:sp>
      <p:sp>
        <p:nvSpPr>
          <p:cNvPr id="4" name="TextBox 3"/>
          <p:cNvSpPr txBox="1"/>
          <p:nvPr/>
        </p:nvSpPr>
        <p:spPr>
          <a:xfrm>
            <a:off x="253999" y="4942757"/>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sp>
        <p:nvSpPr>
          <p:cNvPr id="8" name="Freeform 7"/>
          <p:cNvSpPr/>
          <p:nvPr/>
        </p:nvSpPr>
        <p:spPr>
          <a:xfrm>
            <a:off x="253999" y="3862689"/>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2800" y="3892206"/>
            <a:ext cx="8534400" cy="461665"/>
          </a:xfrm>
          <a:prstGeom prst="rect">
            <a:avLst/>
          </a:prstGeom>
          <a:noFill/>
        </p:spPr>
        <p:txBody>
          <a:bodyPr vert="horz" wrap="square" rtlCol="0">
            <a:spAutoFit/>
          </a:bodyPr>
          <a:lstStyle/>
          <a:p>
            <a:pPr algn="ctr"/>
            <a:r>
              <a:rPr lang="en-US" sz="2400" dirty="0" smtClean="0">
                <a:solidFill>
                  <a:srgbClr val="000000"/>
                </a:solidFill>
                <a:latin typeface="Calibri - 28"/>
              </a:rPr>
              <a:t>Which program would be most suitable for the girls?</a:t>
            </a:r>
            <a:endParaRPr lang="en-US" sz="2400" dirty="0">
              <a:solidFill>
                <a:srgbClr val="000000"/>
              </a:solidFill>
              <a:latin typeface="Calibri - 28"/>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2592834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16243" y="5799334"/>
            <a:ext cx="1574800" cy="400110"/>
          </a:xfrm>
          <a:prstGeom prst="rect">
            <a:avLst/>
          </a:prstGeom>
          <a:noFill/>
        </p:spPr>
        <p:txBody>
          <a:bodyPr vert="horz" wrap="square" rtlCol="0">
            <a:spAutoFit/>
          </a:bodyPr>
          <a:lstStyle/>
          <a:p>
            <a:pPr algn="ctr"/>
            <a:r>
              <a:rPr lang="en-US" sz="2000" dirty="0" smtClean="0">
                <a:solidFill>
                  <a:srgbClr val="000000"/>
                </a:solidFill>
                <a:latin typeface="Arial - 16"/>
              </a:rPr>
              <a:t>TANF</a:t>
            </a:r>
            <a:endParaRPr lang="en-US" sz="2000" dirty="0">
              <a:solidFill>
                <a:srgbClr val="000000"/>
              </a:solidFill>
              <a:latin typeface="Arial - 16"/>
            </a:endParaRPr>
          </a:p>
        </p:txBody>
      </p:sp>
      <p:sp>
        <p:nvSpPr>
          <p:cNvPr id="3" name="TextBox 2"/>
          <p:cNvSpPr txBox="1"/>
          <p:nvPr/>
        </p:nvSpPr>
        <p:spPr>
          <a:xfrm>
            <a:off x="317500" y="723900"/>
            <a:ext cx="9588500" cy="2462213"/>
          </a:xfrm>
          <a:prstGeom prst="rect">
            <a:avLst/>
          </a:prstGeom>
          <a:noFill/>
        </p:spPr>
        <p:txBody>
          <a:bodyPr vert="horz" wrap="square" rtlCol="0">
            <a:spAutoFit/>
          </a:bodyPr>
          <a:lstStyle/>
          <a:p>
            <a:r>
              <a:rPr lang="en-US" sz="2200" dirty="0" smtClean="0">
                <a:solidFill>
                  <a:srgbClr val="000000"/>
                </a:solidFill>
                <a:latin typeface="Calibri - 20"/>
              </a:rPr>
              <a:t>Sam and </a:t>
            </a:r>
            <a:r>
              <a:rPr lang="en-US" sz="2200" dirty="0" err="1" smtClean="0">
                <a:solidFill>
                  <a:srgbClr val="000000"/>
                </a:solidFill>
                <a:latin typeface="Calibri - 20"/>
              </a:rPr>
              <a:t>Elyze</a:t>
            </a:r>
            <a:r>
              <a:rPr lang="en-US" sz="2200" dirty="0" smtClean="0">
                <a:solidFill>
                  <a:srgbClr val="000000"/>
                </a:solidFill>
                <a:latin typeface="Calibri - 20"/>
              </a:rPr>
              <a:t> have three children, 1-year-old twins and a 3-year-old.  Neither Sam nor </a:t>
            </a:r>
            <a:r>
              <a:rPr lang="en-US" sz="2200" dirty="0" err="1" smtClean="0">
                <a:solidFill>
                  <a:srgbClr val="000000"/>
                </a:solidFill>
                <a:latin typeface="Calibri - 20"/>
              </a:rPr>
              <a:t>Elyze</a:t>
            </a:r>
            <a:r>
              <a:rPr lang="en-US" sz="2200" dirty="0" smtClean="0">
                <a:solidFill>
                  <a:srgbClr val="000000"/>
                </a:solidFill>
                <a:latin typeface="Calibri - 20"/>
              </a:rPr>
              <a:t> has been able to get more than a minimum-wage job and, at the moment, neither one is working.  They have contacted their state’s aid office and have been told that they are eligible for cash payments to get them through this rough time.  However, as a requirement of the program, they will both have to commit to a job-training program.  That’s all right with them!</a:t>
            </a:r>
            <a:endParaRPr lang="en-US" sz="2200" dirty="0">
              <a:solidFill>
                <a:srgbClr val="000000"/>
              </a:solidFill>
              <a:latin typeface="Calibri - 20"/>
            </a:endParaRPr>
          </a:p>
        </p:txBody>
      </p:sp>
      <p:sp>
        <p:nvSpPr>
          <p:cNvPr id="4" name="TextBox 3"/>
          <p:cNvSpPr txBox="1"/>
          <p:nvPr/>
        </p:nvSpPr>
        <p:spPr>
          <a:xfrm>
            <a:off x="255814" y="4922172"/>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grpSp>
        <p:nvGrpSpPr>
          <p:cNvPr id="18" name="Group 17"/>
          <p:cNvGrpSpPr/>
          <p:nvPr/>
        </p:nvGrpSpPr>
        <p:grpSpPr>
          <a:xfrm>
            <a:off x="6420299" y="5770788"/>
            <a:ext cx="2171701" cy="457201"/>
            <a:chOff x="6515100" y="5155754"/>
            <a:chExt cx="2171701" cy="457201"/>
          </a:xfrm>
        </p:grpSpPr>
        <p:sp>
          <p:nvSpPr>
            <p:cNvPr id="5" name="Freeform 4"/>
            <p:cNvSpPr/>
            <p:nvPr/>
          </p:nvSpPr>
          <p:spPr>
            <a:xfrm>
              <a:off x="6515100" y="5155754"/>
              <a:ext cx="2171701" cy="457201"/>
            </a:xfrm>
            <a:custGeom>
              <a:avLst/>
              <a:gdLst/>
              <a:ahLst/>
              <a:cxnLst/>
              <a:rect l="0" t="0" r="0" b="0"/>
              <a:pathLst>
                <a:path w="2171701" h="457201">
                  <a:moveTo>
                    <a:pt x="0" y="0"/>
                  </a:moveTo>
                  <a:lnTo>
                    <a:pt x="2171700" y="0"/>
                  </a:lnTo>
                  <a:lnTo>
                    <a:pt x="2171700" y="457200"/>
                  </a:lnTo>
                  <a:lnTo>
                    <a:pt x="0" y="4572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17871" y="5186054"/>
              <a:ext cx="1333500" cy="400110"/>
            </a:xfrm>
            <a:prstGeom prst="rect">
              <a:avLst/>
            </a:prstGeom>
            <a:noFill/>
          </p:spPr>
          <p:txBody>
            <a:bodyPr vert="horz" wrap="square" rtlCol="0">
              <a:spAutoFit/>
            </a:bodyPr>
            <a:lstStyle/>
            <a:p>
              <a:pPr algn="ctr"/>
              <a:r>
                <a:rPr lang="en-US" sz="2000" b="1" dirty="0" smtClean="0">
                  <a:solidFill>
                    <a:srgbClr val="000000"/>
                  </a:solidFill>
                  <a:latin typeface="Arial - 16"/>
                </a:rPr>
                <a:t>Answer</a:t>
              </a:r>
              <a:endParaRPr lang="en-US" sz="2000" b="1" dirty="0">
                <a:solidFill>
                  <a:srgbClr val="000000"/>
                </a:solidFill>
                <a:latin typeface="Arial - 16"/>
              </a:endParaRPr>
            </a:p>
          </p:txBody>
        </p:sp>
      </p:grpSp>
      <p:sp>
        <p:nvSpPr>
          <p:cNvPr id="8" name="Freeform 7"/>
          <p:cNvSpPr/>
          <p:nvPr/>
        </p:nvSpPr>
        <p:spPr>
          <a:xfrm>
            <a:off x="253999" y="3849989"/>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3998" y="3879506"/>
            <a:ext cx="9652001" cy="461665"/>
          </a:xfrm>
          <a:prstGeom prst="rect">
            <a:avLst/>
          </a:prstGeom>
          <a:noFill/>
        </p:spPr>
        <p:txBody>
          <a:bodyPr vert="horz" wrap="square" rtlCol="0">
            <a:spAutoFit/>
          </a:bodyPr>
          <a:lstStyle/>
          <a:p>
            <a:pPr algn="ctr"/>
            <a:r>
              <a:rPr lang="en-US" sz="2400" dirty="0" smtClean="0">
                <a:solidFill>
                  <a:srgbClr val="000000"/>
                </a:solidFill>
                <a:latin typeface="Calibri - 28"/>
              </a:rPr>
              <a:t>Which program would be most suitable for Sam &amp; </a:t>
            </a:r>
            <a:r>
              <a:rPr lang="en-US" sz="2400" dirty="0" err="1" smtClean="0">
                <a:solidFill>
                  <a:srgbClr val="000000"/>
                </a:solidFill>
                <a:latin typeface="Calibri - 28"/>
              </a:rPr>
              <a:t>Elyze</a:t>
            </a:r>
            <a:r>
              <a:rPr lang="en-US" sz="2400" dirty="0" smtClean="0">
                <a:solidFill>
                  <a:srgbClr val="000000"/>
                </a:solidFill>
                <a:latin typeface="Calibri - 28"/>
              </a:rPr>
              <a:t>?</a:t>
            </a:r>
            <a:endParaRPr lang="en-US" sz="2400" dirty="0">
              <a:solidFill>
                <a:srgbClr val="000000"/>
              </a:solidFill>
              <a:latin typeface="Calibri - 28"/>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3100849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16243" y="5799334"/>
            <a:ext cx="1574800" cy="400110"/>
          </a:xfrm>
          <a:prstGeom prst="rect">
            <a:avLst/>
          </a:prstGeom>
          <a:noFill/>
        </p:spPr>
        <p:txBody>
          <a:bodyPr vert="horz" wrap="square" rtlCol="0">
            <a:spAutoFit/>
          </a:bodyPr>
          <a:lstStyle/>
          <a:p>
            <a:pPr algn="ctr"/>
            <a:r>
              <a:rPr lang="en-US" sz="2000" dirty="0" smtClean="0">
                <a:solidFill>
                  <a:srgbClr val="000000"/>
                </a:solidFill>
                <a:latin typeface="Arial - 16"/>
              </a:rPr>
              <a:t>TANF</a:t>
            </a:r>
            <a:endParaRPr lang="en-US" sz="2000" dirty="0">
              <a:solidFill>
                <a:srgbClr val="000000"/>
              </a:solidFill>
              <a:latin typeface="Arial - 16"/>
            </a:endParaRPr>
          </a:p>
        </p:txBody>
      </p:sp>
      <p:sp>
        <p:nvSpPr>
          <p:cNvPr id="3" name="TextBox 2"/>
          <p:cNvSpPr txBox="1"/>
          <p:nvPr/>
        </p:nvSpPr>
        <p:spPr>
          <a:xfrm>
            <a:off x="317500" y="723900"/>
            <a:ext cx="9588500" cy="2462213"/>
          </a:xfrm>
          <a:prstGeom prst="rect">
            <a:avLst/>
          </a:prstGeom>
          <a:noFill/>
        </p:spPr>
        <p:txBody>
          <a:bodyPr vert="horz" wrap="square" rtlCol="0">
            <a:spAutoFit/>
          </a:bodyPr>
          <a:lstStyle/>
          <a:p>
            <a:r>
              <a:rPr lang="en-US" sz="2200" dirty="0" smtClean="0">
                <a:solidFill>
                  <a:srgbClr val="000000"/>
                </a:solidFill>
                <a:latin typeface="Calibri - 20"/>
              </a:rPr>
              <a:t>Sam and </a:t>
            </a:r>
            <a:r>
              <a:rPr lang="en-US" sz="2200" dirty="0" err="1" smtClean="0">
                <a:solidFill>
                  <a:srgbClr val="000000"/>
                </a:solidFill>
                <a:latin typeface="Calibri - 20"/>
              </a:rPr>
              <a:t>Elyze</a:t>
            </a:r>
            <a:r>
              <a:rPr lang="en-US" sz="2200" dirty="0" smtClean="0">
                <a:solidFill>
                  <a:srgbClr val="000000"/>
                </a:solidFill>
                <a:latin typeface="Calibri - 20"/>
              </a:rPr>
              <a:t> have three children, 1-year-old twins and a 3-year-old.  Neither Sam nor </a:t>
            </a:r>
            <a:r>
              <a:rPr lang="en-US" sz="2200" dirty="0" err="1" smtClean="0">
                <a:solidFill>
                  <a:srgbClr val="000000"/>
                </a:solidFill>
                <a:latin typeface="Calibri - 20"/>
              </a:rPr>
              <a:t>Elyze</a:t>
            </a:r>
            <a:r>
              <a:rPr lang="en-US" sz="2200" dirty="0" smtClean="0">
                <a:solidFill>
                  <a:srgbClr val="000000"/>
                </a:solidFill>
                <a:latin typeface="Calibri - 20"/>
              </a:rPr>
              <a:t> has been able to get more than a minimum-wage job and, at the moment, neither one is working.  They have contacted their state’s aid office and have been told that they are eligible for cash payments to get them through this rough time.  However, as a requirement of the program, they will both have to commit to a job-training program.  That’s all right with them!</a:t>
            </a:r>
            <a:endParaRPr lang="en-US" sz="2200" dirty="0">
              <a:solidFill>
                <a:srgbClr val="000000"/>
              </a:solidFill>
              <a:latin typeface="Calibri - 20"/>
            </a:endParaRPr>
          </a:p>
        </p:txBody>
      </p:sp>
      <p:sp>
        <p:nvSpPr>
          <p:cNvPr id="4" name="TextBox 3"/>
          <p:cNvSpPr txBox="1"/>
          <p:nvPr/>
        </p:nvSpPr>
        <p:spPr>
          <a:xfrm>
            <a:off x="255814" y="4922172"/>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sp>
        <p:nvSpPr>
          <p:cNvPr id="8" name="Freeform 7"/>
          <p:cNvSpPr/>
          <p:nvPr/>
        </p:nvSpPr>
        <p:spPr>
          <a:xfrm>
            <a:off x="253999" y="3849989"/>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3998" y="3879506"/>
            <a:ext cx="9652001" cy="461665"/>
          </a:xfrm>
          <a:prstGeom prst="rect">
            <a:avLst/>
          </a:prstGeom>
          <a:noFill/>
        </p:spPr>
        <p:txBody>
          <a:bodyPr vert="horz" wrap="square" rtlCol="0">
            <a:spAutoFit/>
          </a:bodyPr>
          <a:lstStyle/>
          <a:p>
            <a:pPr algn="ctr"/>
            <a:r>
              <a:rPr lang="en-US" sz="2400" dirty="0" smtClean="0">
                <a:solidFill>
                  <a:srgbClr val="000000"/>
                </a:solidFill>
                <a:latin typeface="Calibri - 28"/>
              </a:rPr>
              <a:t>Which program would be most suitable for Sam &amp; </a:t>
            </a:r>
            <a:r>
              <a:rPr lang="en-US" sz="2400" dirty="0" err="1" smtClean="0">
                <a:solidFill>
                  <a:srgbClr val="000000"/>
                </a:solidFill>
                <a:latin typeface="Calibri - 28"/>
              </a:rPr>
              <a:t>Elyze</a:t>
            </a:r>
            <a:r>
              <a:rPr lang="en-US" sz="2400" dirty="0" smtClean="0">
                <a:solidFill>
                  <a:srgbClr val="000000"/>
                </a:solidFill>
                <a:latin typeface="Calibri - 28"/>
              </a:rPr>
              <a:t>?</a:t>
            </a:r>
            <a:endParaRPr lang="en-US" sz="2400" dirty="0">
              <a:solidFill>
                <a:srgbClr val="000000"/>
              </a:solidFill>
              <a:latin typeface="Calibri - 28"/>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2073384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16243" y="5799334"/>
            <a:ext cx="1574800" cy="400110"/>
          </a:xfrm>
          <a:prstGeom prst="rect">
            <a:avLst/>
          </a:prstGeom>
          <a:noFill/>
        </p:spPr>
        <p:txBody>
          <a:bodyPr vert="horz" wrap="square" rtlCol="0">
            <a:spAutoFit/>
          </a:bodyPr>
          <a:lstStyle/>
          <a:p>
            <a:r>
              <a:rPr lang="en-US" sz="2000" dirty="0" smtClean="0">
                <a:solidFill>
                  <a:srgbClr val="000000"/>
                </a:solidFill>
                <a:latin typeface="Arial - 16"/>
              </a:rPr>
              <a:t>Head Start</a:t>
            </a:r>
            <a:endParaRPr lang="en-US" sz="2000" dirty="0">
              <a:solidFill>
                <a:srgbClr val="000000"/>
              </a:solidFill>
              <a:latin typeface="Arial - 16"/>
            </a:endParaRPr>
          </a:p>
        </p:txBody>
      </p:sp>
      <p:sp>
        <p:nvSpPr>
          <p:cNvPr id="3" name="TextBox 2"/>
          <p:cNvSpPr txBox="1"/>
          <p:nvPr/>
        </p:nvSpPr>
        <p:spPr>
          <a:xfrm>
            <a:off x="317500" y="723900"/>
            <a:ext cx="9588500" cy="1785104"/>
          </a:xfrm>
          <a:prstGeom prst="rect">
            <a:avLst/>
          </a:prstGeom>
          <a:noFill/>
        </p:spPr>
        <p:txBody>
          <a:bodyPr vert="horz" wrap="square" rtlCol="0">
            <a:spAutoFit/>
          </a:bodyPr>
          <a:lstStyle/>
          <a:p>
            <a:r>
              <a:rPr lang="en-US" sz="2200" dirty="0" smtClean="0">
                <a:solidFill>
                  <a:srgbClr val="000000"/>
                </a:solidFill>
                <a:latin typeface="Calibri - 20"/>
              </a:rPr>
              <a:t>John and Mary are young parents.  John is 22 and Mary is 21, and they have three children ages 1, 2, and 3.  The 3-year-old child does not speak yet.  John and Mary are afraid that their own lack of education may be a disadvantage to their children and that each of their children could benefit from starting an early-education program.</a:t>
            </a:r>
            <a:endParaRPr lang="en-US" sz="2200" dirty="0">
              <a:solidFill>
                <a:srgbClr val="000000"/>
              </a:solidFill>
              <a:latin typeface="Calibri - 20"/>
            </a:endParaRPr>
          </a:p>
        </p:txBody>
      </p:sp>
      <p:sp>
        <p:nvSpPr>
          <p:cNvPr id="4" name="TextBox 3"/>
          <p:cNvSpPr txBox="1"/>
          <p:nvPr/>
        </p:nvSpPr>
        <p:spPr>
          <a:xfrm>
            <a:off x="255814" y="4922172"/>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grpSp>
        <p:nvGrpSpPr>
          <p:cNvPr id="18" name="Group 17"/>
          <p:cNvGrpSpPr/>
          <p:nvPr/>
        </p:nvGrpSpPr>
        <p:grpSpPr>
          <a:xfrm>
            <a:off x="6436629" y="5799334"/>
            <a:ext cx="2171701" cy="457201"/>
            <a:chOff x="6515100" y="5155754"/>
            <a:chExt cx="2171701" cy="457201"/>
          </a:xfrm>
        </p:grpSpPr>
        <p:sp>
          <p:nvSpPr>
            <p:cNvPr id="5" name="Freeform 4"/>
            <p:cNvSpPr/>
            <p:nvPr/>
          </p:nvSpPr>
          <p:spPr>
            <a:xfrm>
              <a:off x="6515100" y="5155754"/>
              <a:ext cx="2171701" cy="457201"/>
            </a:xfrm>
            <a:custGeom>
              <a:avLst/>
              <a:gdLst/>
              <a:ahLst/>
              <a:cxnLst/>
              <a:rect l="0" t="0" r="0" b="0"/>
              <a:pathLst>
                <a:path w="2171701" h="457201">
                  <a:moveTo>
                    <a:pt x="0" y="0"/>
                  </a:moveTo>
                  <a:lnTo>
                    <a:pt x="2171700" y="0"/>
                  </a:lnTo>
                  <a:lnTo>
                    <a:pt x="2171700" y="457200"/>
                  </a:lnTo>
                  <a:lnTo>
                    <a:pt x="0" y="4572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17871" y="5186054"/>
              <a:ext cx="1333500" cy="400110"/>
            </a:xfrm>
            <a:prstGeom prst="rect">
              <a:avLst/>
            </a:prstGeom>
            <a:noFill/>
          </p:spPr>
          <p:txBody>
            <a:bodyPr vert="horz" wrap="square" rtlCol="0">
              <a:spAutoFit/>
            </a:bodyPr>
            <a:lstStyle/>
            <a:p>
              <a:pPr algn="ctr"/>
              <a:r>
                <a:rPr lang="en-US" sz="2000" b="1" dirty="0" smtClean="0">
                  <a:solidFill>
                    <a:srgbClr val="000000"/>
                  </a:solidFill>
                  <a:latin typeface="Arial - 16"/>
                </a:rPr>
                <a:t>Answer</a:t>
              </a:r>
              <a:endParaRPr lang="en-US" sz="2000" b="1" dirty="0">
                <a:solidFill>
                  <a:srgbClr val="000000"/>
                </a:solidFill>
                <a:latin typeface="Arial - 16"/>
              </a:endParaRPr>
            </a:p>
          </p:txBody>
        </p:sp>
      </p:grpSp>
      <p:sp>
        <p:nvSpPr>
          <p:cNvPr id="8" name="Freeform 7"/>
          <p:cNvSpPr/>
          <p:nvPr/>
        </p:nvSpPr>
        <p:spPr>
          <a:xfrm>
            <a:off x="253999" y="3849989"/>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3998" y="3879506"/>
            <a:ext cx="9652001" cy="461665"/>
          </a:xfrm>
          <a:prstGeom prst="rect">
            <a:avLst/>
          </a:prstGeom>
          <a:noFill/>
        </p:spPr>
        <p:txBody>
          <a:bodyPr vert="horz" wrap="square" rtlCol="0">
            <a:spAutoFit/>
          </a:bodyPr>
          <a:lstStyle/>
          <a:p>
            <a:pPr algn="ctr"/>
            <a:r>
              <a:rPr lang="en-US" sz="2400" dirty="0" smtClean="0">
                <a:solidFill>
                  <a:srgbClr val="000000"/>
                </a:solidFill>
                <a:latin typeface="Calibri - 28"/>
              </a:rPr>
              <a:t>Which program would be most suitable for John &amp; Mary?</a:t>
            </a:r>
            <a:endParaRPr lang="en-US" sz="2400" dirty="0">
              <a:solidFill>
                <a:srgbClr val="000000"/>
              </a:solidFill>
              <a:latin typeface="Calibri - 28"/>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2118097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16243" y="5799334"/>
            <a:ext cx="1574800" cy="400110"/>
          </a:xfrm>
          <a:prstGeom prst="rect">
            <a:avLst/>
          </a:prstGeom>
          <a:noFill/>
        </p:spPr>
        <p:txBody>
          <a:bodyPr vert="horz" wrap="square" rtlCol="0">
            <a:spAutoFit/>
          </a:bodyPr>
          <a:lstStyle/>
          <a:p>
            <a:r>
              <a:rPr lang="en-US" sz="2000" dirty="0" smtClean="0">
                <a:solidFill>
                  <a:srgbClr val="000000"/>
                </a:solidFill>
                <a:latin typeface="Arial - 16"/>
              </a:rPr>
              <a:t>Head Start</a:t>
            </a:r>
            <a:endParaRPr lang="en-US" sz="2000" dirty="0">
              <a:solidFill>
                <a:srgbClr val="000000"/>
              </a:solidFill>
              <a:latin typeface="Arial - 16"/>
            </a:endParaRPr>
          </a:p>
        </p:txBody>
      </p:sp>
      <p:sp>
        <p:nvSpPr>
          <p:cNvPr id="3" name="TextBox 2"/>
          <p:cNvSpPr txBox="1"/>
          <p:nvPr/>
        </p:nvSpPr>
        <p:spPr>
          <a:xfrm>
            <a:off x="317500" y="723900"/>
            <a:ext cx="9588500" cy="1785104"/>
          </a:xfrm>
          <a:prstGeom prst="rect">
            <a:avLst/>
          </a:prstGeom>
          <a:noFill/>
        </p:spPr>
        <p:txBody>
          <a:bodyPr vert="horz" wrap="square" rtlCol="0">
            <a:spAutoFit/>
          </a:bodyPr>
          <a:lstStyle/>
          <a:p>
            <a:r>
              <a:rPr lang="en-US" sz="2200" dirty="0" smtClean="0">
                <a:solidFill>
                  <a:srgbClr val="000000"/>
                </a:solidFill>
                <a:latin typeface="Calibri - 20"/>
              </a:rPr>
              <a:t>John and Mary are young parents.  John is 22 and Mary is 21, and they have three children ages 1, 2, and 3.  The 3-year-old child does not speak yet.  John and Mary are afraid that their own lack of education may be a disadvantage to their children and that each of their children could benefit from starting an early-education program.</a:t>
            </a:r>
            <a:endParaRPr lang="en-US" sz="2200" dirty="0">
              <a:solidFill>
                <a:srgbClr val="000000"/>
              </a:solidFill>
              <a:latin typeface="Calibri - 20"/>
            </a:endParaRPr>
          </a:p>
        </p:txBody>
      </p:sp>
      <p:sp>
        <p:nvSpPr>
          <p:cNvPr id="4" name="TextBox 3"/>
          <p:cNvSpPr txBox="1"/>
          <p:nvPr/>
        </p:nvSpPr>
        <p:spPr>
          <a:xfrm>
            <a:off x="255814" y="4922172"/>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sp>
        <p:nvSpPr>
          <p:cNvPr id="8" name="Freeform 7"/>
          <p:cNvSpPr/>
          <p:nvPr/>
        </p:nvSpPr>
        <p:spPr>
          <a:xfrm>
            <a:off x="253999" y="3849989"/>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3998" y="3879506"/>
            <a:ext cx="9652001" cy="461665"/>
          </a:xfrm>
          <a:prstGeom prst="rect">
            <a:avLst/>
          </a:prstGeom>
          <a:noFill/>
        </p:spPr>
        <p:txBody>
          <a:bodyPr vert="horz" wrap="square" rtlCol="0">
            <a:spAutoFit/>
          </a:bodyPr>
          <a:lstStyle/>
          <a:p>
            <a:pPr algn="ctr"/>
            <a:r>
              <a:rPr lang="en-US" sz="2400" dirty="0" smtClean="0">
                <a:solidFill>
                  <a:srgbClr val="000000"/>
                </a:solidFill>
                <a:latin typeface="Calibri - 28"/>
              </a:rPr>
              <a:t>Which program would be most suitable for John &amp; Mary?</a:t>
            </a:r>
            <a:endParaRPr lang="en-US" sz="2400" dirty="0">
              <a:solidFill>
                <a:srgbClr val="000000"/>
              </a:solidFill>
              <a:latin typeface="Calibri - 28"/>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798738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75663" y="5845891"/>
            <a:ext cx="1400629" cy="400110"/>
          </a:xfrm>
          <a:prstGeom prst="rect">
            <a:avLst/>
          </a:prstGeom>
          <a:noFill/>
        </p:spPr>
        <p:txBody>
          <a:bodyPr vert="horz" wrap="square" rtlCol="0">
            <a:spAutoFit/>
          </a:bodyPr>
          <a:lstStyle/>
          <a:p>
            <a:r>
              <a:rPr lang="en-US" sz="2000" dirty="0" smtClean="0">
                <a:solidFill>
                  <a:srgbClr val="000000"/>
                </a:solidFill>
                <a:latin typeface="Arial - 16"/>
              </a:rPr>
              <a:t>Medicaid</a:t>
            </a:r>
            <a:endParaRPr lang="en-US" sz="2000" dirty="0">
              <a:solidFill>
                <a:srgbClr val="000000"/>
              </a:solidFill>
              <a:latin typeface="Arial - 16"/>
            </a:endParaRPr>
          </a:p>
        </p:txBody>
      </p:sp>
      <p:sp>
        <p:nvSpPr>
          <p:cNvPr id="3" name="TextBox 2"/>
          <p:cNvSpPr txBox="1"/>
          <p:nvPr/>
        </p:nvSpPr>
        <p:spPr>
          <a:xfrm>
            <a:off x="321128" y="782800"/>
            <a:ext cx="9702801" cy="1446550"/>
          </a:xfrm>
          <a:prstGeom prst="rect">
            <a:avLst/>
          </a:prstGeom>
          <a:noFill/>
        </p:spPr>
        <p:txBody>
          <a:bodyPr vert="horz" wrap="square" rtlCol="0">
            <a:spAutoFit/>
          </a:bodyPr>
          <a:lstStyle/>
          <a:p>
            <a:r>
              <a:rPr lang="en-US" sz="2200" dirty="0" smtClean="0">
                <a:solidFill>
                  <a:srgbClr val="000000"/>
                </a:solidFill>
                <a:latin typeface="Calibri - 20"/>
              </a:rPr>
              <a:t>Leah has three children, and she can’t find work.  She already receives Temporary Assistance for Needy Families and she receives food stamps.  However, her youngest daughter needs to get her vaccinations, and those programs do not help with the doctor bills.</a:t>
            </a:r>
            <a:r>
              <a:rPr lang="en-US" sz="2200" dirty="0" smtClean="0">
                <a:solidFill>
                  <a:srgbClr val="000000"/>
                </a:solidFill>
                <a:latin typeface="Calibri - 18"/>
              </a:rPr>
              <a:t>  </a:t>
            </a:r>
            <a:endParaRPr lang="en-US" sz="2200" dirty="0">
              <a:solidFill>
                <a:srgbClr val="000000"/>
              </a:solidFill>
              <a:latin typeface="Calibri - 18"/>
            </a:endParaRPr>
          </a:p>
        </p:txBody>
      </p:sp>
      <p:sp>
        <p:nvSpPr>
          <p:cNvPr id="4" name="TextBox 3"/>
          <p:cNvSpPr txBox="1"/>
          <p:nvPr/>
        </p:nvSpPr>
        <p:spPr>
          <a:xfrm>
            <a:off x="253999" y="4984750"/>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grpSp>
        <p:nvGrpSpPr>
          <p:cNvPr id="19" name="Group 18"/>
          <p:cNvGrpSpPr/>
          <p:nvPr/>
        </p:nvGrpSpPr>
        <p:grpSpPr>
          <a:xfrm>
            <a:off x="6429372" y="5817345"/>
            <a:ext cx="2171701" cy="457201"/>
            <a:chOff x="6317341" y="6681544"/>
            <a:chExt cx="2171701" cy="457201"/>
          </a:xfrm>
        </p:grpSpPr>
        <p:sp>
          <p:nvSpPr>
            <p:cNvPr id="5" name="Freeform 4"/>
            <p:cNvSpPr/>
            <p:nvPr/>
          </p:nvSpPr>
          <p:spPr>
            <a:xfrm>
              <a:off x="6317341" y="6681544"/>
              <a:ext cx="2171701" cy="457201"/>
            </a:xfrm>
            <a:custGeom>
              <a:avLst/>
              <a:gdLst/>
              <a:ahLst/>
              <a:cxnLst/>
              <a:rect l="0" t="0" r="0" b="0"/>
              <a:pathLst>
                <a:path w="2171701" h="457201">
                  <a:moveTo>
                    <a:pt x="0" y="0"/>
                  </a:moveTo>
                  <a:lnTo>
                    <a:pt x="2171700" y="0"/>
                  </a:lnTo>
                  <a:lnTo>
                    <a:pt x="2171700" y="457200"/>
                  </a:lnTo>
                  <a:lnTo>
                    <a:pt x="0" y="4572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30093" y="6689695"/>
              <a:ext cx="1346199" cy="400110"/>
            </a:xfrm>
            <a:prstGeom prst="rect">
              <a:avLst/>
            </a:prstGeom>
            <a:noFill/>
          </p:spPr>
          <p:txBody>
            <a:bodyPr vert="horz" wrap="square" rtlCol="0">
              <a:spAutoFit/>
            </a:bodyPr>
            <a:lstStyle/>
            <a:p>
              <a:pPr algn="ctr"/>
              <a:r>
                <a:rPr lang="en-US" sz="2000" b="1" dirty="0" smtClean="0">
                  <a:solidFill>
                    <a:srgbClr val="000000"/>
                  </a:solidFill>
                  <a:latin typeface="Arial - 16"/>
                </a:rPr>
                <a:t>Answer</a:t>
              </a:r>
              <a:endParaRPr lang="en-US" sz="2000" b="1" dirty="0">
                <a:solidFill>
                  <a:srgbClr val="000000"/>
                </a:solidFill>
                <a:latin typeface="Arial - 16"/>
              </a:endParaRPr>
            </a:p>
          </p:txBody>
        </p:sp>
      </p:grpSp>
      <p:sp>
        <p:nvSpPr>
          <p:cNvPr id="8" name="Freeform 7"/>
          <p:cNvSpPr/>
          <p:nvPr/>
        </p:nvSpPr>
        <p:spPr>
          <a:xfrm>
            <a:off x="253999" y="3884460"/>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3999" y="3937061"/>
            <a:ext cx="9652001" cy="461665"/>
          </a:xfrm>
          <a:prstGeom prst="rect">
            <a:avLst/>
          </a:prstGeom>
          <a:noFill/>
        </p:spPr>
        <p:txBody>
          <a:bodyPr vert="horz" wrap="square" rtlCol="0">
            <a:spAutoFit/>
          </a:bodyPr>
          <a:lstStyle/>
          <a:p>
            <a:pPr algn="ctr"/>
            <a:r>
              <a:rPr lang="en-US" sz="2400" dirty="0" smtClean="0">
                <a:solidFill>
                  <a:srgbClr val="000000"/>
                </a:solidFill>
                <a:latin typeface="Calibri - 28"/>
              </a:rPr>
              <a:t>Which program would be most suitable for Leah?</a:t>
            </a:r>
            <a:endParaRPr lang="en-US" sz="2400" dirty="0">
              <a:solidFill>
                <a:srgbClr val="000000"/>
              </a:solidFill>
              <a:latin typeface="Calibri - 28"/>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1883718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75663" y="5845891"/>
            <a:ext cx="1400629" cy="400110"/>
          </a:xfrm>
          <a:prstGeom prst="rect">
            <a:avLst/>
          </a:prstGeom>
          <a:noFill/>
        </p:spPr>
        <p:txBody>
          <a:bodyPr vert="horz" wrap="square" rtlCol="0">
            <a:spAutoFit/>
          </a:bodyPr>
          <a:lstStyle/>
          <a:p>
            <a:r>
              <a:rPr lang="en-US" sz="2000" dirty="0" smtClean="0">
                <a:solidFill>
                  <a:srgbClr val="000000"/>
                </a:solidFill>
                <a:latin typeface="Arial - 16"/>
              </a:rPr>
              <a:t>Medicaid</a:t>
            </a:r>
            <a:endParaRPr lang="en-US" sz="2000" dirty="0">
              <a:solidFill>
                <a:srgbClr val="000000"/>
              </a:solidFill>
              <a:latin typeface="Arial - 16"/>
            </a:endParaRPr>
          </a:p>
        </p:txBody>
      </p:sp>
      <p:sp>
        <p:nvSpPr>
          <p:cNvPr id="3" name="TextBox 2"/>
          <p:cNvSpPr txBox="1"/>
          <p:nvPr/>
        </p:nvSpPr>
        <p:spPr>
          <a:xfrm>
            <a:off x="321128" y="782800"/>
            <a:ext cx="9702801" cy="1446550"/>
          </a:xfrm>
          <a:prstGeom prst="rect">
            <a:avLst/>
          </a:prstGeom>
          <a:noFill/>
        </p:spPr>
        <p:txBody>
          <a:bodyPr vert="horz" wrap="square" rtlCol="0">
            <a:spAutoFit/>
          </a:bodyPr>
          <a:lstStyle/>
          <a:p>
            <a:r>
              <a:rPr lang="en-US" sz="2200" dirty="0" smtClean="0">
                <a:solidFill>
                  <a:srgbClr val="000000"/>
                </a:solidFill>
                <a:latin typeface="Calibri - 20"/>
              </a:rPr>
              <a:t>Leah has three children, and she can’t find work.  She already receives Temporary Assistance for Needy Families and she receives food stamps.  However, her youngest daughter needs to get her vaccinations, and those programs do not help with the doctor bills.</a:t>
            </a:r>
            <a:r>
              <a:rPr lang="en-US" sz="2200" dirty="0" smtClean="0">
                <a:solidFill>
                  <a:srgbClr val="000000"/>
                </a:solidFill>
                <a:latin typeface="Calibri - 18"/>
              </a:rPr>
              <a:t>  </a:t>
            </a:r>
            <a:endParaRPr lang="en-US" sz="2200" dirty="0">
              <a:solidFill>
                <a:srgbClr val="000000"/>
              </a:solidFill>
              <a:latin typeface="Calibri - 18"/>
            </a:endParaRPr>
          </a:p>
        </p:txBody>
      </p:sp>
      <p:sp>
        <p:nvSpPr>
          <p:cNvPr id="4" name="TextBox 3"/>
          <p:cNvSpPr txBox="1"/>
          <p:nvPr/>
        </p:nvSpPr>
        <p:spPr>
          <a:xfrm>
            <a:off x="253999" y="4984750"/>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sp>
        <p:nvSpPr>
          <p:cNvPr id="8" name="Freeform 7"/>
          <p:cNvSpPr/>
          <p:nvPr/>
        </p:nvSpPr>
        <p:spPr>
          <a:xfrm>
            <a:off x="253999" y="3884460"/>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3999" y="3937061"/>
            <a:ext cx="9652001" cy="461665"/>
          </a:xfrm>
          <a:prstGeom prst="rect">
            <a:avLst/>
          </a:prstGeom>
          <a:noFill/>
        </p:spPr>
        <p:txBody>
          <a:bodyPr vert="horz" wrap="square" rtlCol="0">
            <a:spAutoFit/>
          </a:bodyPr>
          <a:lstStyle/>
          <a:p>
            <a:pPr algn="ctr"/>
            <a:r>
              <a:rPr lang="en-US" sz="2400" dirty="0" smtClean="0">
                <a:solidFill>
                  <a:srgbClr val="000000"/>
                </a:solidFill>
                <a:latin typeface="Calibri - 28"/>
              </a:rPr>
              <a:t>Which program would be most suitable for Leah?</a:t>
            </a:r>
            <a:endParaRPr lang="en-US" sz="2400" dirty="0">
              <a:solidFill>
                <a:srgbClr val="000000"/>
              </a:solidFill>
              <a:latin typeface="Calibri - 28"/>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139575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3314" y="1409700"/>
            <a:ext cx="9753600" cy="4293483"/>
          </a:xfrm>
          <a:prstGeom prst="rect">
            <a:avLst/>
          </a:prstGeom>
          <a:noFill/>
        </p:spPr>
        <p:txBody>
          <a:bodyPr vert="horz" rtlCol="0">
            <a:spAutoFit/>
          </a:bodyPr>
          <a:lstStyle/>
          <a:p>
            <a:r>
              <a:rPr lang="en-US" sz="2800" dirty="0" smtClean="0">
                <a:solidFill>
                  <a:srgbClr val="000000"/>
                </a:solidFill>
                <a:latin typeface="Arial - 28"/>
              </a:rPr>
              <a:t>Where does the money come from to pay for transfer programs?</a:t>
            </a:r>
          </a:p>
          <a:p>
            <a:endParaRPr lang="en-US" sz="2800" dirty="0" smtClean="0">
              <a:solidFill>
                <a:srgbClr val="000000"/>
              </a:solidFill>
              <a:latin typeface="Arial - 28"/>
            </a:endParaRPr>
          </a:p>
          <a:p>
            <a:endParaRPr lang="en-US" sz="2800" dirty="0" smtClean="0">
              <a:solidFill>
                <a:srgbClr val="000000"/>
              </a:solidFill>
              <a:latin typeface="Arial - 28"/>
            </a:endParaRPr>
          </a:p>
          <a:p>
            <a:endParaRPr lang="en-US" sz="2800" dirty="0">
              <a:solidFill>
                <a:srgbClr val="000000"/>
              </a:solidFill>
              <a:latin typeface="Arial - 28"/>
            </a:endParaRPr>
          </a:p>
          <a:p>
            <a:r>
              <a:rPr lang="en-US" sz="2800" b="1" dirty="0" smtClean="0">
                <a:solidFill>
                  <a:srgbClr val="000000"/>
                </a:solidFill>
                <a:latin typeface="Arial - 28"/>
              </a:rPr>
              <a:t>       Taxes</a:t>
            </a:r>
            <a:r>
              <a:rPr lang="en-US" sz="2800" dirty="0" smtClean="0">
                <a:solidFill>
                  <a:srgbClr val="000000"/>
                </a:solidFill>
                <a:latin typeface="Arial - 28"/>
              </a:rPr>
              <a:t> are required payments to the government.</a:t>
            </a:r>
          </a:p>
          <a:p>
            <a:endParaRPr lang="en-US" sz="2100" dirty="0" smtClean="0">
              <a:solidFill>
                <a:srgbClr val="000000"/>
              </a:solidFill>
              <a:latin typeface="Arial - 28"/>
            </a:endParaRPr>
          </a:p>
          <a:p>
            <a:endParaRPr lang="en-US" sz="2100" dirty="0" smtClean="0">
              <a:solidFill>
                <a:srgbClr val="000000"/>
              </a:solidFill>
              <a:latin typeface="Arial - 28"/>
            </a:endParaRPr>
          </a:p>
          <a:p>
            <a:endParaRPr lang="en-US" sz="2100" dirty="0" smtClean="0">
              <a:solidFill>
                <a:srgbClr val="000000"/>
              </a:solidFill>
              <a:latin typeface="Arial - 28"/>
            </a:endParaRPr>
          </a:p>
          <a:p>
            <a:endParaRPr lang="en-US" sz="2100" dirty="0" smtClean="0">
              <a:solidFill>
                <a:srgbClr val="000000"/>
              </a:solidFill>
              <a:latin typeface="Arial - 28"/>
            </a:endParaRPr>
          </a:p>
          <a:p>
            <a:r>
              <a:rPr lang="en-US" sz="2100" dirty="0" smtClean="0">
                <a:solidFill>
                  <a:srgbClr val="000000"/>
                </a:solidFill>
                <a:latin typeface="Arial - 28"/>
              </a:rPr>
              <a:t> </a:t>
            </a:r>
            <a:endParaRPr lang="en-US" sz="2100" dirty="0">
              <a:solidFill>
                <a:srgbClr val="000000"/>
              </a:solidFill>
              <a:latin typeface="Arial - 28"/>
            </a:endParaRPr>
          </a:p>
        </p:txBody>
      </p:sp>
      <p:grpSp>
        <p:nvGrpSpPr>
          <p:cNvPr id="5" name="Group 4"/>
          <p:cNvGrpSpPr/>
          <p:nvPr/>
        </p:nvGrpSpPr>
        <p:grpSpPr>
          <a:xfrm>
            <a:off x="0" y="0"/>
            <a:ext cx="10160000" cy="596011"/>
            <a:chOff x="0" y="0"/>
            <a:chExt cx="10160000" cy="596011"/>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4" name="TextBox 3"/>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
        <p:nvSpPr>
          <p:cNvPr id="6" name="Right Arrow 5"/>
          <p:cNvSpPr/>
          <p:nvPr/>
        </p:nvSpPr>
        <p:spPr>
          <a:xfrm>
            <a:off x="812800" y="361315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8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 name="Group 12"/>
          <p:cNvGrpSpPr/>
          <p:nvPr/>
        </p:nvGrpSpPr>
        <p:grpSpPr>
          <a:xfrm>
            <a:off x="250825" y="911225"/>
            <a:ext cx="1307338" cy="2412746"/>
            <a:chOff x="250825" y="911225"/>
            <a:chExt cx="1307338" cy="2412746"/>
          </a:xfrm>
        </p:grpSpPr>
        <p:grpSp>
          <p:nvGrpSpPr>
            <p:cNvPr id="5" name="Group 4"/>
            <p:cNvGrpSpPr/>
            <p:nvPr/>
          </p:nvGrpSpPr>
          <p:grpSpPr>
            <a:xfrm>
              <a:off x="250825" y="911225"/>
              <a:ext cx="1307338" cy="2412746"/>
              <a:chOff x="250825" y="911225"/>
              <a:chExt cx="1307338" cy="2412746"/>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0825" y="911225"/>
                <a:ext cx="1307338" cy="2412746"/>
              </a:xfrm>
              <a:prstGeom prst="rect">
                <a:avLst/>
              </a:prstGeom>
              <a:solidFill>
                <a:scrgbClr r="0" g="0" b="0">
                  <a:alpha val="0"/>
                </a:scrgbClr>
              </a:solidFill>
            </p:spPr>
          </p:pic>
          <p:sp>
            <p:nvSpPr>
              <p:cNvPr id="3" name="Oval 2"/>
              <p:cNvSpPr/>
              <p:nvPr/>
            </p:nvSpPr>
            <p:spPr>
              <a:xfrm>
                <a:off x="421767" y="14700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21767" y="22828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504190" y="24218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495300" y="22529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518160" y="28397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53720" y="29502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28980" y="28536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334770" y="28981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23240" y="28854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8366125" y="898525"/>
            <a:ext cx="1307338" cy="2412746"/>
            <a:chOff x="8366125" y="898525"/>
            <a:chExt cx="1307338" cy="2412746"/>
          </a:xfrm>
        </p:grpSpPr>
        <p:pic>
          <p:nvPicPr>
            <p:cNvPr id="14" name="Picture 1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366125" y="898525"/>
              <a:ext cx="1307338" cy="2412746"/>
            </a:xfrm>
            <a:prstGeom prst="rect">
              <a:avLst/>
            </a:prstGeom>
            <a:solidFill>
              <a:scrgbClr r="0" g="0" b="0">
                <a:alpha val="0"/>
              </a:scrgbClr>
            </a:solidFill>
          </p:spPr>
        </p:pic>
        <p:sp>
          <p:nvSpPr>
            <p:cNvPr id="15" name="Oval 14"/>
            <p:cNvSpPr/>
            <p:nvPr/>
          </p:nvSpPr>
          <p:spPr>
            <a:xfrm>
              <a:off x="8524367" y="14827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549767" y="22320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8616950" y="2018030"/>
              <a:ext cx="109221" cy="998221"/>
            </a:xfrm>
            <a:custGeom>
              <a:avLst/>
              <a:gdLst/>
              <a:ahLst/>
              <a:cxnLst/>
              <a:rect l="0" t="0" r="0" b="0"/>
              <a:pathLst>
                <a:path w="109221" h="998221">
                  <a:moveTo>
                    <a:pt x="76200" y="0"/>
                  </a:moveTo>
                  <a:lnTo>
                    <a:pt x="76200" y="54610"/>
                  </a:lnTo>
                  <a:lnTo>
                    <a:pt x="74930" y="69850"/>
                  </a:lnTo>
                  <a:lnTo>
                    <a:pt x="73660" y="76200"/>
                  </a:lnTo>
                  <a:lnTo>
                    <a:pt x="71120" y="83820"/>
                  </a:lnTo>
                  <a:lnTo>
                    <a:pt x="67310" y="90170"/>
                  </a:lnTo>
                  <a:lnTo>
                    <a:pt x="64770" y="96520"/>
                  </a:lnTo>
                  <a:lnTo>
                    <a:pt x="60960" y="104140"/>
                  </a:lnTo>
                  <a:lnTo>
                    <a:pt x="58420" y="110490"/>
                  </a:lnTo>
                  <a:lnTo>
                    <a:pt x="55880" y="116840"/>
                  </a:lnTo>
                  <a:lnTo>
                    <a:pt x="50800" y="129540"/>
                  </a:lnTo>
                  <a:lnTo>
                    <a:pt x="41910" y="156210"/>
                  </a:lnTo>
                  <a:lnTo>
                    <a:pt x="39370" y="163830"/>
                  </a:lnTo>
                  <a:lnTo>
                    <a:pt x="33020" y="186690"/>
                  </a:lnTo>
                  <a:lnTo>
                    <a:pt x="29210" y="200660"/>
                  </a:lnTo>
                  <a:lnTo>
                    <a:pt x="16510" y="240030"/>
                  </a:lnTo>
                  <a:lnTo>
                    <a:pt x="12700" y="264160"/>
                  </a:lnTo>
                  <a:lnTo>
                    <a:pt x="10160" y="278130"/>
                  </a:lnTo>
                  <a:lnTo>
                    <a:pt x="7620" y="293370"/>
                  </a:lnTo>
                  <a:lnTo>
                    <a:pt x="6350" y="317500"/>
                  </a:lnTo>
                  <a:lnTo>
                    <a:pt x="5080" y="342900"/>
                  </a:lnTo>
                  <a:lnTo>
                    <a:pt x="5080" y="412750"/>
                  </a:lnTo>
                  <a:lnTo>
                    <a:pt x="6350" y="427990"/>
                  </a:lnTo>
                  <a:lnTo>
                    <a:pt x="8890" y="434340"/>
                  </a:lnTo>
                  <a:lnTo>
                    <a:pt x="11430" y="440690"/>
                  </a:lnTo>
                  <a:lnTo>
                    <a:pt x="16510" y="444500"/>
                  </a:lnTo>
                  <a:lnTo>
                    <a:pt x="21590" y="448310"/>
                  </a:lnTo>
                  <a:lnTo>
                    <a:pt x="25400" y="453390"/>
                  </a:lnTo>
                  <a:lnTo>
                    <a:pt x="27940" y="458470"/>
                  </a:lnTo>
                  <a:lnTo>
                    <a:pt x="31750" y="463550"/>
                  </a:lnTo>
                  <a:lnTo>
                    <a:pt x="35560" y="468630"/>
                  </a:lnTo>
                  <a:lnTo>
                    <a:pt x="39370" y="473710"/>
                  </a:lnTo>
                  <a:lnTo>
                    <a:pt x="43180" y="478790"/>
                  </a:lnTo>
                  <a:lnTo>
                    <a:pt x="45720" y="485140"/>
                  </a:lnTo>
                  <a:lnTo>
                    <a:pt x="48260" y="499110"/>
                  </a:lnTo>
                  <a:lnTo>
                    <a:pt x="49530" y="523240"/>
                  </a:lnTo>
                  <a:lnTo>
                    <a:pt x="50800" y="549910"/>
                  </a:lnTo>
                  <a:lnTo>
                    <a:pt x="48260" y="556260"/>
                  </a:lnTo>
                  <a:lnTo>
                    <a:pt x="44450" y="561340"/>
                  </a:lnTo>
                  <a:lnTo>
                    <a:pt x="40640" y="565150"/>
                  </a:lnTo>
                  <a:lnTo>
                    <a:pt x="35560" y="566420"/>
                  </a:lnTo>
                  <a:lnTo>
                    <a:pt x="29210" y="567690"/>
                  </a:lnTo>
                  <a:lnTo>
                    <a:pt x="22860" y="567690"/>
                  </a:lnTo>
                  <a:lnTo>
                    <a:pt x="19050" y="565150"/>
                  </a:lnTo>
                  <a:lnTo>
                    <a:pt x="15240" y="561340"/>
                  </a:lnTo>
                  <a:lnTo>
                    <a:pt x="11430" y="556260"/>
                  </a:lnTo>
                  <a:lnTo>
                    <a:pt x="8890" y="551180"/>
                  </a:lnTo>
                  <a:lnTo>
                    <a:pt x="6350" y="544830"/>
                  </a:lnTo>
                  <a:lnTo>
                    <a:pt x="3810" y="539750"/>
                  </a:lnTo>
                  <a:lnTo>
                    <a:pt x="1270" y="527050"/>
                  </a:lnTo>
                  <a:lnTo>
                    <a:pt x="0" y="520700"/>
                  </a:lnTo>
                  <a:lnTo>
                    <a:pt x="1270" y="514350"/>
                  </a:lnTo>
                  <a:lnTo>
                    <a:pt x="2540" y="509270"/>
                  </a:lnTo>
                  <a:lnTo>
                    <a:pt x="6350" y="504190"/>
                  </a:lnTo>
                  <a:lnTo>
                    <a:pt x="8890" y="499110"/>
                  </a:lnTo>
                  <a:lnTo>
                    <a:pt x="11430" y="494030"/>
                  </a:lnTo>
                  <a:lnTo>
                    <a:pt x="12700" y="487680"/>
                  </a:lnTo>
                  <a:lnTo>
                    <a:pt x="15240" y="482600"/>
                  </a:lnTo>
                  <a:lnTo>
                    <a:pt x="17780" y="478790"/>
                  </a:lnTo>
                  <a:lnTo>
                    <a:pt x="20320" y="474980"/>
                  </a:lnTo>
                  <a:lnTo>
                    <a:pt x="22860" y="474980"/>
                  </a:lnTo>
                  <a:lnTo>
                    <a:pt x="24130" y="477520"/>
                  </a:lnTo>
                  <a:lnTo>
                    <a:pt x="26670" y="481330"/>
                  </a:lnTo>
                  <a:lnTo>
                    <a:pt x="29210" y="492760"/>
                  </a:lnTo>
                  <a:lnTo>
                    <a:pt x="30480" y="524510"/>
                  </a:lnTo>
                  <a:lnTo>
                    <a:pt x="27940" y="546100"/>
                  </a:lnTo>
                  <a:lnTo>
                    <a:pt x="25400" y="552450"/>
                  </a:lnTo>
                  <a:lnTo>
                    <a:pt x="24130" y="560070"/>
                  </a:lnTo>
                  <a:lnTo>
                    <a:pt x="21590" y="566420"/>
                  </a:lnTo>
                  <a:lnTo>
                    <a:pt x="20320" y="571500"/>
                  </a:lnTo>
                  <a:lnTo>
                    <a:pt x="17780" y="575310"/>
                  </a:lnTo>
                  <a:lnTo>
                    <a:pt x="15240" y="579120"/>
                  </a:lnTo>
                  <a:lnTo>
                    <a:pt x="13970" y="581660"/>
                  </a:lnTo>
                  <a:lnTo>
                    <a:pt x="11430" y="585470"/>
                  </a:lnTo>
                  <a:lnTo>
                    <a:pt x="8890" y="588010"/>
                  </a:lnTo>
                  <a:lnTo>
                    <a:pt x="6350" y="598170"/>
                  </a:lnTo>
                  <a:lnTo>
                    <a:pt x="5080" y="628650"/>
                  </a:lnTo>
                  <a:lnTo>
                    <a:pt x="6350" y="635000"/>
                  </a:lnTo>
                  <a:lnTo>
                    <a:pt x="8890" y="641350"/>
                  </a:lnTo>
                  <a:lnTo>
                    <a:pt x="12700" y="646430"/>
                  </a:lnTo>
                  <a:lnTo>
                    <a:pt x="15240" y="660400"/>
                  </a:lnTo>
                  <a:lnTo>
                    <a:pt x="17780" y="684530"/>
                  </a:lnTo>
                  <a:lnTo>
                    <a:pt x="17780" y="709930"/>
                  </a:lnTo>
                  <a:lnTo>
                    <a:pt x="17780" y="796290"/>
                  </a:lnTo>
                  <a:lnTo>
                    <a:pt x="20320" y="812800"/>
                  </a:lnTo>
                  <a:lnTo>
                    <a:pt x="22860" y="835660"/>
                  </a:lnTo>
                  <a:lnTo>
                    <a:pt x="24130" y="843280"/>
                  </a:lnTo>
                  <a:lnTo>
                    <a:pt x="20320" y="858520"/>
                  </a:lnTo>
                  <a:lnTo>
                    <a:pt x="17780" y="864870"/>
                  </a:lnTo>
                  <a:lnTo>
                    <a:pt x="13970" y="871220"/>
                  </a:lnTo>
                  <a:lnTo>
                    <a:pt x="10160" y="877570"/>
                  </a:lnTo>
                  <a:lnTo>
                    <a:pt x="6350" y="882650"/>
                  </a:lnTo>
                  <a:lnTo>
                    <a:pt x="3810" y="889000"/>
                  </a:lnTo>
                  <a:lnTo>
                    <a:pt x="1270" y="902970"/>
                  </a:lnTo>
                  <a:lnTo>
                    <a:pt x="1270" y="916940"/>
                  </a:lnTo>
                  <a:lnTo>
                    <a:pt x="2540" y="924560"/>
                  </a:lnTo>
                  <a:lnTo>
                    <a:pt x="6350" y="929640"/>
                  </a:lnTo>
                  <a:lnTo>
                    <a:pt x="11430" y="933450"/>
                  </a:lnTo>
                  <a:lnTo>
                    <a:pt x="17780" y="937260"/>
                  </a:lnTo>
                  <a:lnTo>
                    <a:pt x="24130" y="941070"/>
                  </a:lnTo>
                  <a:lnTo>
                    <a:pt x="31750" y="943610"/>
                  </a:lnTo>
                  <a:lnTo>
                    <a:pt x="38100" y="946150"/>
                  </a:lnTo>
                  <a:lnTo>
                    <a:pt x="43180" y="948690"/>
                  </a:lnTo>
                  <a:lnTo>
                    <a:pt x="48260" y="952500"/>
                  </a:lnTo>
                  <a:lnTo>
                    <a:pt x="53340" y="956310"/>
                  </a:lnTo>
                  <a:lnTo>
                    <a:pt x="57150" y="960120"/>
                  </a:lnTo>
                  <a:lnTo>
                    <a:pt x="60960" y="962660"/>
                  </a:lnTo>
                  <a:lnTo>
                    <a:pt x="64770" y="965200"/>
                  </a:lnTo>
                  <a:lnTo>
                    <a:pt x="71120" y="971550"/>
                  </a:lnTo>
                  <a:lnTo>
                    <a:pt x="74930" y="975360"/>
                  </a:lnTo>
                  <a:lnTo>
                    <a:pt x="78740" y="980440"/>
                  </a:lnTo>
                  <a:lnTo>
                    <a:pt x="81280" y="984250"/>
                  </a:lnTo>
                  <a:lnTo>
                    <a:pt x="83820" y="988060"/>
                  </a:lnTo>
                  <a:lnTo>
                    <a:pt x="87630" y="994410"/>
                  </a:lnTo>
                  <a:lnTo>
                    <a:pt x="87630" y="998220"/>
                  </a:lnTo>
                  <a:lnTo>
                    <a:pt x="90170" y="998220"/>
                  </a:lnTo>
                  <a:lnTo>
                    <a:pt x="92710" y="996950"/>
                  </a:lnTo>
                  <a:lnTo>
                    <a:pt x="109220" y="99060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644890" y="2879090"/>
              <a:ext cx="839471" cy="181611"/>
            </a:xfrm>
            <a:custGeom>
              <a:avLst/>
              <a:gdLst/>
              <a:ahLst/>
              <a:cxnLst/>
              <a:rect l="0" t="0" r="0" b="0"/>
              <a:pathLst>
                <a:path w="839471" h="181611">
                  <a:moveTo>
                    <a:pt x="41910" y="38100"/>
                  </a:moveTo>
                  <a:lnTo>
                    <a:pt x="52070" y="44450"/>
                  </a:lnTo>
                  <a:lnTo>
                    <a:pt x="55880" y="49530"/>
                  </a:lnTo>
                  <a:lnTo>
                    <a:pt x="59690" y="53340"/>
                  </a:lnTo>
                  <a:lnTo>
                    <a:pt x="62230" y="59690"/>
                  </a:lnTo>
                  <a:lnTo>
                    <a:pt x="66040" y="64770"/>
                  </a:lnTo>
                  <a:lnTo>
                    <a:pt x="69850" y="69850"/>
                  </a:lnTo>
                  <a:lnTo>
                    <a:pt x="73660" y="73660"/>
                  </a:lnTo>
                  <a:lnTo>
                    <a:pt x="77470" y="80010"/>
                  </a:lnTo>
                  <a:lnTo>
                    <a:pt x="80010" y="85090"/>
                  </a:lnTo>
                  <a:lnTo>
                    <a:pt x="82550" y="91440"/>
                  </a:lnTo>
                  <a:lnTo>
                    <a:pt x="86360" y="96520"/>
                  </a:lnTo>
                  <a:lnTo>
                    <a:pt x="88900" y="101600"/>
                  </a:lnTo>
                  <a:lnTo>
                    <a:pt x="92710" y="106680"/>
                  </a:lnTo>
                  <a:lnTo>
                    <a:pt x="97790" y="110490"/>
                  </a:lnTo>
                  <a:lnTo>
                    <a:pt x="101600" y="115570"/>
                  </a:lnTo>
                  <a:lnTo>
                    <a:pt x="109220" y="124460"/>
                  </a:lnTo>
                  <a:lnTo>
                    <a:pt x="130810" y="146050"/>
                  </a:lnTo>
                  <a:lnTo>
                    <a:pt x="135890" y="149860"/>
                  </a:lnTo>
                  <a:lnTo>
                    <a:pt x="142240" y="153670"/>
                  </a:lnTo>
                  <a:lnTo>
                    <a:pt x="153670" y="158750"/>
                  </a:lnTo>
                  <a:lnTo>
                    <a:pt x="166370" y="163830"/>
                  </a:lnTo>
                  <a:lnTo>
                    <a:pt x="189230" y="166370"/>
                  </a:lnTo>
                  <a:lnTo>
                    <a:pt x="218440" y="172720"/>
                  </a:lnTo>
                  <a:lnTo>
                    <a:pt x="242570" y="172720"/>
                  </a:lnTo>
                  <a:lnTo>
                    <a:pt x="262890" y="168910"/>
                  </a:lnTo>
                  <a:lnTo>
                    <a:pt x="276860" y="165100"/>
                  </a:lnTo>
                  <a:lnTo>
                    <a:pt x="289560" y="161290"/>
                  </a:lnTo>
                  <a:lnTo>
                    <a:pt x="302260" y="156210"/>
                  </a:lnTo>
                  <a:lnTo>
                    <a:pt x="307340" y="153670"/>
                  </a:lnTo>
                  <a:lnTo>
                    <a:pt x="312420" y="149860"/>
                  </a:lnTo>
                  <a:lnTo>
                    <a:pt x="326390" y="144780"/>
                  </a:lnTo>
                  <a:lnTo>
                    <a:pt x="340360" y="144780"/>
                  </a:lnTo>
                  <a:lnTo>
                    <a:pt x="361950" y="147320"/>
                  </a:lnTo>
                  <a:lnTo>
                    <a:pt x="378460" y="151130"/>
                  </a:lnTo>
                  <a:lnTo>
                    <a:pt x="386080" y="153670"/>
                  </a:lnTo>
                  <a:lnTo>
                    <a:pt x="392430" y="157480"/>
                  </a:lnTo>
                  <a:lnTo>
                    <a:pt x="400050" y="161290"/>
                  </a:lnTo>
                  <a:lnTo>
                    <a:pt x="403860" y="165100"/>
                  </a:lnTo>
                  <a:lnTo>
                    <a:pt x="405130" y="170180"/>
                  </a:lnTo>
                  <a:lnTo>
                    <a:pt x="406400" y="176530"/>
                  </a:lnTo>
                  <a:lnTo>
                    <a:pt x="403860" y="179070"/>
                  </a:lnTo>
                  <a:lnTo>
                    <a:pt x="401320" y="180340"/>
                  </a:lnTo>
                  <a:lnTo>
                    <a:pt x="375920" y="181610"/>
                  </a:lnTo>
                  <a:lnTo>
                    <a:pt x="361950" y="181610"/>
                  </a:lnTo>
                  <a:lnTo>
                    <a:pt x="340360" y="176530"/>
                  </a:lnTo>
                  <a:lnTo>
                    <a:pt x="317500" y="173990"/>
                  </a:lnTo>
                  <a:lnTo>
                    <a:pt x="303530" y="171450"/>
                  </a:lnTo>
                  <a:lnTo>
                    <a:pt x="297180" y="168910"/>
                  </a:lnTo>
                  <a:lnTo>
                    <a:pt x="292100" y="166370"/>
                  </a:lnTo>
                  <a:lnTo>
                    <a:pt x="287020" y="162560"/>
                  </a:lnTo>
                  <a:lnTo>
                    <a:pt x="281940" y="158750"/>
                  </a:lnTo>
                  <a:lnTo>
                    <a:pt x="269240" y="153670"/>
                  </a:lnTo>
                  <a:lnTo>
                    <a:pt x="256540" y="148590"/>
                  </a:lnTo>
                  <a:lnTo>
                    <a:pt x="250190" y="147320"/>
                  </a:lnTo>
                  <a:lnTo>
                    <a:pt x="233680" y="144780"/>
                  </a:lnTo>
                  <a:lnTo>
                    <a:pt x="208280" y="140970"/>
                  </a:lnTo>
                  <a:lnTo>
                    <a:pt x="186690" y="134620"/>
                  </a:lnTo>
                  <a:lnTo>
                    <a:pt x="172720" y="130810"/>
                  </a:lnTo>
                  <a:lnTo>
                    <a:pt x="139700" y="120650"/>
                  </a:lnTo>
                  <a:lnTo>
                    <a:pt x="116840" y="116840"/>
                  </a:lnTo>
                  <a:lnTo>
                    <a:pt x="87630" y="111760"/>
                  </a:lnTo>
                  <a:lnTo>
                    <a:pt x="63500" y="110490"/>
                  </a:lnTo>
                  <a:lnTo>
                    <a:pt x="38100" y="109220"/>
                  </a:lnTo>
                  <a:lnTo>
                    <a:pt x="20320" y="109220"/>
                  </a:lnTo>
                  <a:lnTo>
                    <a:pt x="12700" y="110490"/>
                  </a:lnTo>
                  <a:lnTo>
                    <a:pt x="1270" y="116840"/>
                  </a:lnTo>
                  <a:lnTo>
                    <a:pt x="0" y="119380"/>
                  </a:lnTo>
                  <a:lnTo>
                    <a:pt x="1270" y="121920"/>
                  </a:lnTo>
                  <a:lnTo>
                    <a:pt x="3810" y="124460"/>
                  </a:lnTo>
                  <a:lnTo>
                    <a:pt x="8890" y="125730"/>
                  </a:lnTo>
                  <a:lnTo>
                    <a:pt x="29210" y="128270"/>
                  </a:lnTo>
                  <a:lnTo>
                    <a:pt x="53340" y="128270"/>
                  </a:lnTo>
                  <a:lnTo>
                    <a:pt x="360680" y="129540"/>
                  </a:lnTo>
                  <a:lnTo>
                    <a:pt x="386080" y="132080"/>
                  </a:lnTo>
                  <a:lnTo>
                    <a:pt x="419100" y="135890"/>
                  </a:lnTo>
                  <a:lnTo>
                    <a:pt x="444500" y="139700"/>
                  </a:lnTo>
                  <a:lnTo>
                    <a:pt x="469900" y="140970"/>
                  </a:lnTo>
                  <a:lnTo>
                    <a:pt x="496570" y="142240"/>
                  </a:lnTo>
                  <a:lnTo>
                    <a:pt x="513080" y="142240"/>
                  </a:lnTo>
                  <a:lnTo>
                    <a:pt x="520700" y="143510"/>
                  </a:lnTo>
                  <a:lnTo>
                    <a:pt x="533400" y="148590"/>
                  </a:lnTo>
                  <a:lnTo>
                    <a:pt x="544830" y="154940"/>
                  </a:lnTo>
                  <a:lnTo>
                    <a:pt x="551180" y="156210"/>
                  </a:lnTo>
                  <a:lnTo>
                    <a:pt x="556260" y="160020"/>
                  </a:lnTo>
                  <a:lnTo>
                    <a:pt x="560070" y="163830"/>
                  </a:lnTo>
                  <a:lnTo>
                    <a:pt x="563880" y="167640"/>
                  </a:lnTo>
                  <a:lnTo>
                    <a:pt x="563880" y="170180"/>
                  </a:lnTo>
                  <a:lnTo>
                    <a:pt x="561340" y="172720"/>
                  </a:lnTo>
                  <a:lnTo>
                    <a:pt x="557530" y="176530"/>
                  </a:lnTo>
                  <a:lnTo>
                    <a:pt x="546100" y="179070"/>
                  </a:lnTo>
                  <a:lnTo>
                    <a:pt x="523240" y="180340"/>
                  </a:lnTo>
                  <a:lnTo>
                    <a:pt x="497840" y="181610"/>
                  </a:lnTo>
                  <a:lnTo>
                    <a:pt x="481330" y="180340"/>
                  </a:lnTo>
                  <a:lnTo>
                    <a:pt x="459740" y="176530"/>
                  </a:lnTo>
                  <a:lnTo>
                    <a:pt x="435610" y="173990"/>
                  </a:lnTo>
                  <a:lnTo>
                    <a:pt x="412750" y="170180"/>
                  </a:lnTo>
                  <a:lnTo>
                    <a:pt x="393700" y="168910"/>
                  </a:lnTo>
                  <a:lnTo>
                    <a:pt x="369570" y="165100"/>
                  </a:lnTo>
                  <a:lnTo>
                    <a:pt x="345440" y="162560"/>
                  </a:lnTo>
                  <a:lnTo>
                    <a:pt x="339090" y="161290"/>
                  </a:lnTo>
                  <a:lnTo>
                    <a:pt x="332740" y="158750"/>
                  </a:lnTo>
                  <a:lnTo>
                    <a:pt x="327660" y="154940"/>
                  </a:lnTo>
                  <a:lnTo>
                    <a:pt x="314960" y="149860"/>
                  </a:lnTo>
                  <a:lnTo>
                    <a:pt x="308610" y="147320"/>
                  </a:lnTo>
                  <a:lnTo>
                    <a:pt x="303530" y="143510"/>
                  </a:lnTo>
                  <a:lnTo>
                    <a:pt x="299720" y="138430"/>
                  </a:lnTo>
                  <a:lnTo>
                    <a:pt x="297180" y="133350"/>
                  </a:lnTo>
                  <a:lnTo>
                    <a:pt x="294640" y="127000"/>
                  </a:lnTo>
                  <a:lnTo>
                    <a:pt x="293370" y="119380"/>
                  </a:lnTo>
                  <a:lnTo>
                    <a:pt x="292100" y="111760"/>
                  </a:lnTo>
                  <a:lnTo>
                    <a:pt x="292100" y="104140"/>
                  </a:lnTo>
                  <a:lnTo>
                    <a:pt x="292100" y="97790"/>
                  </a:lnTo>
                  <a:lnTo>
                    <a:pt x="293370" y="90170"/>
                  </a:lnTo>
                  <a:lnTo>
                    <a:pt x="295910" y="85090"/>
                  </a:lnTo>
                  <a:lnTo>
                    <a:pt x="299720" y="78740"/>
                  </a:lnTo>
                  <a:lnTo>
                    <a:pt x="302260" y="73660"/>
                  </a:lnTo>
                  <a:lnTo>
                    <a:pt x="307340" y="69850"/>
                  </a:lnTo>
                  <a:lnTo>
                    <a:pt x="312420" y="66040"/>
                  </a:lnTo>
                  <a:lnTo>
                    <a:pt x="317500" y="63500"/>
                  </a:lnTo>
                  <a:lnTo>
                    <a:pt x="330200" y="58420"/>
                  </a:lnTo>
                  <a:lnTo>
                    <a:pt x="342900" y="53340"/>
                  </a:lnTo>
                  <a:lnTo>
                    <a:pt x="355600" y="48260"/>
                  </a:lnTo>
                  <a:lnTo>
                    <a:pt x="372110" y="46990"/>
                  </a:lnTo>
                  <a:lnTo>
                    <a:pt x="391160" y="45720"/>
                  </a:lnTo>
                  <a:lnTo>
                    <a:pt x="412750" y="44450"/>
                  </a:lnTo>
                  <a:lnTo>
                    <a:pt x="647700" y="44450"/>
                  </a:lnTo>
                  <a:lnTo>
                    <a:pt x="670560" y="45720"/>
                  </a:lnTo>
                  <a:lnTo>
                    <a:pt x="693420" y="48260"/>
                  </a:lnTo>
                  <a:lnTo>
                    <a:pt x="713740" y="49530"/>
                  </a:lnTo>
                  <a:lnTo>
                    <a:pt x="737870" y="54610"/>
                  </a:lnTo>
                  <a:lnTo>
                    <a:pt x="744220" y="57150"/>
                  </a:lnTo>
                  <a:lnTo>
                    <a:pt x="749300" y="59690"/>
                  </a:lnTo>
                  <a:lnTo>
                    <a:pt x="755650" y="63500"/>
                  </a:lnTo>
                  <a:lnTo>
                    <a:pt x="759460" y="67310"/>
                  </a:lnTo>
                  <a:lnTo>
                    <a:pt x="763270" y="73660"/>
                  </a:lnTo>
                  <a:lnTo>
                    <a:pt x="765810" y="78740"/>
                  </a:lnTo>
                  <a:lnTo>
                    <a:pt x="768350" y="85090"/>
                  </a:lnTo>
                  <a:lnTo>
                    <a:pt x="769620" y="90170"/>
                  </a:lnTo>
                  <a:lnTo>
                    <a:pt x="770890" y="96520"/>
                  </a:lnTo>
                  <a:lnTo>
                    <a:pt x="768350" y="101600"/>
                  </a:lnTo>
                  <a:lnTo>
                    <a:pt x="763270" y="104140"/>
                  </a:lnTo>
                  <a:lnTo>
                    <a:pt x="758190" y="105410"/>
                  </a:lnTo>
                  <a:lnTo>
                    <a:pt x="751840" y="107950"/>
                  </a:lnTo>
                  <a:lnTo>
                    <a:pt x="748030" y="111760"/>
                  </a:lnTo>
                  <a:lnTo>
                    <a:pt x="742950" y="115570"/>
                  </a:lnTo>
                  <a:lnTo>
                    <a:pt x="737870" y="118110"/>
                  </a:lnTo>
                  <a:lnTo>
                    <a:pt x="725170" y="124460"/>
                  </a:lnTo>
                  <a:lnTo>
                    <a:pt x="711200" y="127000"/>
                  </a:lnTo>
                  <a:lnTo>
                    <a:pt x="687070" y="128270"/>
                  </a:lnTo>
                  <a:lnTo>
                    <a:pt x="661670" y="130810"/>
                  </a:lnTo>
                  <a:lnTo>
                    <a:pt x="637540" y="135890"/>
                  </a:lnTo>
                  <a:lnTo>
                    <a:pt x="623570" y="139700"/>
                  </a:lnTo>
                  <a:lnTo>
                    <a:pt x="605790" y="146050"/>
                  </a:lnTo>
                  <a:lnTo>
                    <a:pt x="604520" y="147320"/>
                  </a:lnTo>
                  <a:lnTo>
                    <a:pt x="603250" y="147320"/>
                  </a:lnTo>
                  <a:lnTo>
                    <a:pt x="604520" y="148590"/>
                  </a:lnTo>
                  <a:lnTo>
                    <a:pt x="609600" y="151130"/>
                  </a:lnTo>
                  <a:lnTo>
                    <a:pt x="613410" y="152400"/>
                  </a:lnTo>
                  <a:lnTo>
                    <a:pt x="629920" y="149860"/>
                  </a:lnTo>
                  <a:lnTo>
                    <a:pt x="642620" y="146050"/>
                  </a:lnTo>
                  <a:lnTo>
                    <a:pt x="647700" y="143510"/>
                  </a:lnTo>
                  <a:lnTo>
                    <a:pt x="652780" y="139700"/>
                  </a:lnTo>
                  <a:lnTo>
                    <a:pt x="657860" y="135890"/>
                  </a:lnTo>
                  <a:lnTo>
                    <a:pt x="662940" y="133350"/>
                  </a:lnTo>
                  <a:lnTo>
                    <a:pt x="675640" y="128270"/>
                  </a:lnTo>
                  <a:lnTo>
                    <a:pt x="688340" y="123190"/>
                  </a:lnTo>
                  <a:lnTo>
                    <a:pt x="707390" y="115570"/>
                  </a:lnTo>
                  <a:lnTo>
                    <a:pt x="721360" y="113030"/>
                  </a:lnTo>
                  <a:lnTo>
                    <a:pt x="744220" y="109220"/>
                  </a:lnTo>
                  <a:lnTo>
                    <a:pt x="764540" y="104140"/>
                  </a:lnTo>
                  <a:lnTo>
                    <a:pt x="778510" y="100330"/>
                  </a:lnTo>
                  <a:lnTo>
                    <a:pt x="783590" y="96520"/>
                  </a:lnTo>
                  <a:lnTo>
                    <a:pt x="787400" y="92710"/>
                  </a:lnTo>
                  <a:lnTo>
                    <a:pt x="791210" y="87630"/>
                  </a:lnTo>
                  <a:lnTo>
                    <a:pt x="795020" y="82550"/>
                  </a:lnTo>
                  <a:lnTo>
                    <a:pt x="798830" y="77470"/>
                  </a:lnTo>
                  <a:lnTo>
                    <a:pt x="802640" y="73660"/>
                  </a:lnTo>
                  <a:lnTo>
                    <a:pt x="806450" y="67310"/>
                  </a:lnTo>
                  <a:lnTo>
                    <a:pt x="808990" y="62230"/>
                  </a:lnTo>
                  <a:lnTo>
                    <a:pt x="812800" y="55880"/>
                  </a:lnTo>
                  <a:lnTo>
                    <a:pt x="814070" y="49530"/>
                  </a:lnTo>
                  <a:lnTo>
                    <a:pt x="815340" y="41910"/>
                  </a:lnTo>
                  <a:lnTo>
                    <a:pt x="816610" y="34290"/>
                  </a:lnTo>
                  <a:lnTo>
                    <a:pt x="815340" y="27940"/>
                  </a:lnTo>
                  <a:lnTo>
                    <a:pt x="812800" y="21590"/>
                  </a:lnTo>
                  <a:lnTo>
                    <a:pt x="810260" y="16510"/>
                  </a:lnTo>
                  <a:lnTo>
                    <a:pt x="808990" y="11430"/>
                  </a:lnTo>
                  <a:lnTo>
                    <a:pt x="807720" y="6350"/>
                  </a:lnTo>
                  <a:lnTo>
                    <a:pt x="806450" y="1270"/>
                  </a:lnTo>
                  <a:lnTo>
                    <a:pt x="807720" y="0"/>
                  </a:lnTo>
                  <a:lnTo>
                    <a:pt x="808990" y="0"/>
                  </a:lnTo>
                  <a:lnTo>
                    <a:pt x="812800" y="2540"/>
                  </a:lnTo>
                  <a:lnTo>
                    <a:pt x="816610" y="2540"/>
                  </a:lnTo>
                  <a:lnTo>
                    <a:pt x="830580" y="1270"/>
                  </a:lnTo>
                  <a:lnTo>
                    <a:pt x="834390" y="1270"/>
                  </a:lnTo>
                  <a:lnTo>
                    <a:pt x="838200" y="2540"/>
                  </a:lnTo>
                  <a:lnTo>
                    <a:pt x="839470" y="6350"/>
                  </a:lnTo>
                  <a:lnTo>
                    <a:pt x="839470" y="10160"/>
                  </a:lnTo>
                  <a:lnTo>
                    <a:pt x="838200" y="15240"/>
                  </a:lnTo>
                  <a:lnTo>
                    <a:pt x="835660" y="17780"/>
                  </a:lnTo>
                  <a:lnTo>
                    <a:pt x="830580" y="20320"/>
                  </a:lnTo>
                  <a:lnTo>
                    <a:pt x="824230" y="21590"/>
                  </a:lnTo>
                  <a:lnTo>
                    <a:pt x="811530" y="21590"/>
                  </a:lnTo>
                  <a:lnTo>
                    <a:pt x="784860" y="1778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12700" y="3454400"/>
            <a:ext cx="1778000" cy="1066293"/>
            <a:chOff x="12700" y="3454400"/>
            <a:chExt cx="1778000" cy="1066293"/>
          </a:xfrm>
        </p:grpSpPr>
        <p:sp>
          <p:nvSpPr>
            <p:cNvPr id="20" name="Freeform 19"/>
            <p:cNvSpPr/>
            <p:nvPr/>
          </p:nvSpPr>
          <p:spPr>
            <a:xfrm>
              <a:off x="111379" y="3464941"/>
              <a:ext cx="1657605" cy="1055752"/>
            </a:xfrm>
            <a:custGeom>
              <a:avLst/>
              <a:gdLst/>
              <a:ahLst/>
              <a:cxnLst/>
              <a:rect l="0" t="0" r="0" b="0"/>
              <a:pathLst>
                <a:path w="1657605" h="1055752">
                  <a:moveTo>
                    <a:pt x="0" y="0"/>
                  </a:moveTo>
                  <a:lnTo>
                    <a:pt x="1657604" y="0"/>
                  </a:lnTo>
                  <a:lnTo>
                    <a:pt x="1657604" y="1055751"/>
                  </a:lnTo>
                  <a:lnTo>
                    <a:pt x="0" y="1055751"/>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2700" y="3454400"/>
              <a:ext cx="1778000" cy="923330"/>
            </a:xfrm>
            <a:prstGeom prst="rect">
              <a:avLst/>
            </a:prstGeom>
            <a:noFill/>
          </p:spPr>
          <p:txBody>
            <a:bodyPr vert="horz" rtlCol="0">
              <a:spAutoFit/>
            </a:bodyPr>
            <a:lstStyle/>
            <a:p>
              <a:pPr algn="ctr"/>
              <a:r>
                <a:rPr lang="en-US" sz="2700" smtClean="0">
                  <a:solidFill>
                    <a:srgbClr val="000000"/>
                  </a:solidFill>
                  <a:latin typeface="Arial - 36"/>
                </a:rPr>
                <a:t>Group</a:t>
              </a:r>
            </a:p>
            <a:p>
              <a:pPr algn="ctr"/>
              <a:r>
                <a:rPr lang="en-US" sz="2700" smtClean="0">
                  <a:solidFill>
                    <a:srgbClr val="000000"/>
                  </a:solidFill>
                  <a:latin typeface="Arial - 36"/>
                </a:rPr>
                <a:t>1</a:t>
              </a:r>
              <a:endParaRPr lang="en-US" sz="2700">
                <a:solidFill>
                  <a:srgbClr val="000000"/>
                </a:solidFill>
                <a:latin typeface="Arial - 36"/>
              </a:endParaRPr>
            </a:p>
          </p:txBody>
        </p:sp>
      </p:grpSp>
      <p:grpSp>
        <p:nvGrpSpPr>
          <p:cNvPr id="25" name="Group 24"/>
          <p:cNvGrpSpPr/>
          <p:nvPr/>
        </p:nvGrpSpPr>
        <p:grpSpPr>
          <a:xfrm>
            <a:off x="2032000" y="3441700"/>
            <a:ext cx="1778000" cy="1078993"/>
            <a:chOff x="2032000" y="3441700"/>
            <a:chExt cx="1778000" cy="1078993"/>
          </a:xfrm>
        </p:grpSpPr>
        <p:sp>
          <p:nvSpPr>
            <p:cNvPr id="23" name="Freeform 22"/>
            <p:cNvSpPr/>
            <p:nvPr/>
          </p:nvSpPr>
          <p:spPr>
            <a:xfrm>
              <a:off x="2079879" y="3464941"/>
              <a:ext cx="1657605" cy="1055752"/>
            </a:xfrm>
            <a:custGeom>
              <a:avLst/>
              <a:gdLst/>
              <a:ahLst/>
              <a:cxnLst/>
              <a:rect l="0" t="0" r="0" b="0"/>
              <a:pathLst>
                <a:path w="1657605" h="1055752">
                  <a:moveTo>
                    <a:pt x="0" y="0"/>
                  </a:moveTo>
                  <a:lnTo>
                    <a:pt x="1657604" y="0"/>
                  </a:lnTo>
                  <a:lnTo>
                    <a:pt x="1657604" y="1055751"/>
                  </a:lnTo>
                  <a:lnTo>
                    <a:pt x="0" y="1055751"/>
                  </a:lnTo>
                  <a:close/>
                </a:path>
              </a:pathLst>
            </a:custGeom>
            <a:solidFill>
              <a:srgbClr val="FFD7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32000" y="3441700"/>
              <a:ext cx="1778000" cy="923330"/>
            </a:xfrm>
            <a:prstGeom prst="rect">
              <a:avLst/>
            </a:prstGeom>
            <a:noFill/>
          </p:spPr>
          <p:txBody>
            <a:bodyPr vert="horz" rtlCol="0">
              <a:spAutoFit/>
            </a:bodyPr>
            <a:lstStyle/>
            <a:p>
              <a:pPr algn="ctr"/>
              <a:r>
                <a:rPr lang="en-US" sz="2700" smtClean="0">
                  <a:solidFill>
                    <a:srgbClr val="000000"/>
                  </a:solidFill>
                  <a:latin typeface="Arial - 36"/>
                </a:rPr>
                <a:t>Group</a:t>
              </a:r>
            </a:p>
            <a:p>
              <a:pPr algn="ctr"/>
              <a:r>
                <a:rPr lang="en-US" sz="2700" smtClean="0">
                  <a:solidFill>
                    <a:srgbClr val="000000"/>
                  </a:solidFill>
                  <a:latin typeface="Arial - 36"/>
                </a:rPr>
                <a:t>2</a:t>
              </a:r>
              <a:endParaRPr lang="en-US" sz="2700">
                <a:solidFill>
                  <a:srgbClr val="000000"/>
                </a:solidFill>
                <a:latin typeface="Arial - 36"/>
              </a:endParaRPr>
            </a:p>
          </p:txBody>
        </p:sp>
      </p:grpSp>
      <p:grpSp>
        <p:nvGrpSpPr>
          <p:cNvPr id="28" name="Group 27"/>
          <p:cNvGrpSpPr/>
          <p:nvPr/>
        </p:nvGrpSpPr>
        <p:grpSpPr>
          <a:xfrm>
            <a:off x="4051300" y="3464941"/>
            <a:ext cx="1778000" cy="1055752"/>
            <a:chOff x="4051300" y="3464941"/>
            <a:chExt cx="1778000" cy="1055752"/>
          </a:xfrm>
        </p:grpSpPr>
        <p:sp>
          <p:nvSpPr>
            <p:cNvPr id="26" name="Freeform 25"/>
            <p:cNvSpPr/>
            <p:nvPr/>
          </p:nvSpPr>
          <p:spPr>
            <a:xfrm>
              <a:off x="4111879" y="3464941"/>
              <a:ext cx="1657605" cy="1055752"/>
            </a:xfrm>
            <a:custGeom>
              <a:avLst/>
              <a:gdLst/>
              <a:ahLst/>
              <a:cxnLst/>
              <a:rect l="0" t="0" r="0" b="0"/>
              <a:pathLst>
                <a:path w="1657605" h="1055752">
                  <a:moveTo>
                    <a:pt x="0" y="0"/>
                  </a:moveTo>
                  <a:lnTo>
                    <a:pt x="1657604" y="0"/>
                  </a:lnTo>
                  <a:lnTo>
                    <a:pt x="1657604" y="1055751"/>
                  </a:lnTo>
                  <a:lnTo>
                    <a:pt x="0" y="1055751"/>
                  </a:lnTo>
                  <a:close/>
                </a:path>
              </a:pathLst>
            </a:custGeom>
            <a:solidFill>
              <a:srgbClr val="FFAD5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51300" y="3492500"/>
              <a:ext cx="1778000" cy="923330"/>
            </a:xfrm>
            <a:prstGeom prst="rect">
              <a:avLst/>
            </a:prstGeom>
            <a:noFill/>
          </p:spPr>
          <p:txBody>
            <a:bodyPr vert="horz" rtlCol="0">
              <a:spAutoFit/>
            </a:bodyPr>
            <a:lstStyle/>
            <a:p>
              <a:pPr algn="ctr"/>
              <a:r>
                <a:rPr lang="en-US" sz="2700" smtClean="0">
                  <a:solidFill>
                    <a:srgbClr val="000000"/>
                  </a:solidFill>
                  <a:latin typeface="Arial - 36"/>
                </a:rPr>
                <a:t>Group</a:t>
              </a:r>
            </a:p>
            <a:p>
              <a:pPr algn="ctr"/>
              <a:r>
                <a:rPr lang="en-US" sz="2700" smtClean="0">
                  <a:solidFill>
                    <a:srgbClr val="000000"/>
                  </a:solidFill>
                  <a:latin typeface="Arial - 36"/>
                </a:rPr>
                <a:t>3</a:t>
              </a:r>
              <a:endParaRPr lang="en-US" sz="2700">
                <a:solidFill>
                  <a:srgbClr val="000000"/>
                </a:solidFill>
                <a:latin typeface="Arial - 36"/>
              </a:endParaRPr>
            </a:p>
          </p:txBody>
        </p:sp>
      </p:grpSp>
      <p:grpSp>
        <p:nvGrpSpPr>
          <p:cNvPr id="31" name="Group 30"/>
          <p:cNvGrpSpPr/>
          <p:nvPr/>
        </p:nvGrpSpPr>
        <p:grpSpPr>
          <a:xfrm>
            <a:off x="6096000" y="3464941"/>
            <a:ext cx="1778000" cy="1055752"/>
            <a:chOff x="6096000" y="3464941"/>
            <a:chExt cx="1778000" cy="1055752"/>
          </a:xfrm>
        </p:grpSpPr>
        <p:sp>
          <p:nvSpPr>
            <p:cNvPr id="29" name="Freeform 28"/>
            <p:cNvSpPr/>
            <p:nvPr/>
          </p:nvSpPr>
          <p:spPr>
            <a:xfrm>
              <a:off x="6181979" y="3464941"/>
              <a:ext cx="1657605" cy="1055752"/>
            </a:xfrm>
            <a:custGeom>
              <a:avLst/>
              <a:gdLst/>
              <a:ahLst/>
              <a:cxnLst/>
              <a:rect l="0" t="0" r="0" b="0"/>
              <a:pathLst>
                <a:path w="1657605" h="1055752">
                  <a:moveTo>
                    <a:pt x="0" y="0"/>
                  </a:moveTo>
                  <a:lnTo>
                    <a:pt x="1657604" y="0"/>
                  </a:lnTo>
                  <a:lnTo>
                    <a:pt x="1657604" y="1055751"/>
                  </a:lnTo>
                  <a:lnTo>
                    <a:pt x="0" y="1055751"/>
                  </a:lnTo>
                  <a:close/>
                </a:path>
              </a:pathLst>
            </a:custGeom>
            <a:solidFill>
              <a:srgbClr val="FFD7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96000" y="3492500"/>
              <a:ext cx="1778000" cy="923330"/>
            </a:xfrm>
            <a:prstGeom prst="rect">
              <a:avLst/>
            </a:prstGeom>
            <a:noFill/>
          </p:spPr>
          <p:txBody>
            <a:bodyPr vert="horz" rtlCol="0">
              <a:spAutoFit/>
            </a:bodyPr>
            <a:lstStyle/>
            <a:p>
              <a:pPr algn="ctr"/>
              <a:r>
                <a:rPr lang="en-US" sz="2700" smtClean="0">
                  <a:solidFill>
                    <a:srgbClr val="000000"/>
                  </a:solidFill>
                  <a:latin typeface="Arial - 36"/>
                </a:rPr>
                <a:t>Group</a:t>
              </a:r>
            </a:p>
            <a:p>
              <a:pPr algn="ctr"/>
              <a:r>
                <a:rPr lang="en-US" sz="2700" smtClean="0">
                  <a:solidFill>
                    <a:srgbClr val="000000"/>
                  </a:solidFill>
                  <a:latin typeface="Arial - 36"/>
                </a:rPr>
                <a:t>4</a:t>
              </a:r>
              <a:endParaRPr lang="en-US" sz="2700">
                <a:solidFill>
                  <a:srgbClr val="000000"/>
                </a:solidFill>
                <a:latin typeface="Arial - 36"/>
              </a:endParaRPr>
            </a:p>
          </p:txBody>
        </p:sp>
      </p:grpSp>
      <p:grpSp>
        <p:nvGrpSpPr>
          <p:cNvPr id="34" name="Group 33"/>
          <p:cNvGrpSpPr/>
          <p:nvPr/>
        </p:nvGrpSpPr>
        <p:grpSpPr>
          <a:xfrm>
            <a:off x="8191500" y="3464941"/>
            <a:ext cx="1778000" cy="1055752"/>
            <a:chOff x="8191500" y="3464941"/>
            <a:chExt cx="1778000" cy="1055752"/>
          </a:xfrm>
        </p:grpSpPr>
        <p:sp>
          <p:nvSpPr>
            <p:cNvPr id="32" name="Freeform 31"/>
            <p:cNvSpPr/>
            <p:nvPr/>
          </p:nvSpPr>
          <p:spPr>
            <a:xfrm>
              <a:off x="8264779" y="3464941"/>
              <a:ext cx="1657605" cy="1055752"/>
            </a:xfrm>
            <a:custGeom>
              <a:avLst/>
              <a:gdLst/>
              <a:ahLst/>
              <a:cxnLst/>
              <a:rect l="0" t="0" r="0" b="0"/>
              <a:pathLst>
                <a:path w="1657605" h="1055752">
                  <a:moveTo>
                    <a:pt x="0" y="0"/>
                  </a:moveTo>
                  <a:lnTo>
                    <a:pt x="1657604" y="0"/>
                  </a:lnTo>
                  <a:lnTo>
                    <a:pt x="1657604" y="1055751"/>
                  </a:lnTo>
                  <a:lnTo>
                    <a:pt x="0" y="1055751"/>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191500" y="3517900"/>
              <a:ext cx="1778000" cy="923330"/>
            </a:xfrm>
            <a:prstGeom prst="rect">
              <a:avLst/>
            </a:prstGeom>
            <a:noFill/>
          </p:spPr>
          <p:txBody>
            <a:bodyPr vert="horz" rtlCol="0">
              <a:spAutoFit/>
            </a:bodyPr>
            <a:lstStyle/>
            <a:p>
              <a:pPr algn="ctr"/>
              <a:r>
                <a:rPr lang="en-US" sz="2700" smtClean="0">
                  <a:solidFill>
                    <a:srgbClr val="000000"/>
                  </a:solidFill>
                  <a:latin typeface="Arial - 36"/>
                </a:rPr>
                <a:t>Group</a:t>
              </a:r>
            </a:p>
            <a:p>
              <a:pPr algn="ctr"/>
              <a:r>
                <a:rPr lang="en-US" sz="2700" smtClean="0">
                  <a:solidFill>
                    <a:srgbClr val="000000"/>
                  </a:solidFill>
                  <a:latin typeface="Arial - 36"/>
                </a:rPr>
                <a:t>5</a:t>
              </a:r>
              <a:endParaRPr lang="en-US" sz="2700">
                <a:solidFill>
                  <a:srgbClr val="000000"/>
                </a:solidFill>
                <a:latin typeface="Arial - 36"/>
              </a:endParaRPr>
            </a:p>
          </p:txBody>
        </p:sp>
      </p:grpSp>
      <p:grpSp>
        <p:nvGrpSpPr>
          <p:cNvPr id="38" name="Group 37"/>
          <p:cNvGrpSpPr/>
          <p:nvPr/>
        </p:nvGrpSpPr>
        <p:grpSpPr>
          <a:xfrm>
            <a:off x="9235440" y="2769870"/>
            <a:ext cx="181611" cy="128271"/>
            <a:chOff x="9235440" y="2769870"/>
            <a:chExt cx="181611" cy="128271"/>
          </a:xfrm>
        </p:grpSpPr>
        <p:sp>
          <p:nvSpPr>
            <p:cNvPr id="35" name="Freeform 34"/>
            <p:cNvSpPr/>
            <p:nvPr/>
          </p:nvSpPr>
          <p:spPr>
            <a:xfrm>
              <a:off x="9235440" y="2769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9254490" y="28168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9312910" y="28321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8972550" y="2089150"/>
            <a:ext cx="148591" cy="184151"/>
            <a:chOff x="8972550" y="2089150"/>
            <a:chExt cx="148591" cy="184151"/>
          </a:xfrm>
        </p:grpSpPr>
        <p:sp>
          <p:nvSpPr>
            <p:cNvPr id="39" name="Freeform 38"/>
            <p:cNvSpPr/>
            <p:nvPr/>
          </p:nvSpPr>
          <p:spPr>
            <a:xfrm>
              <a:off x="8972550" y="20891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8982710" y="21132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8737600" y="1993900"/>
            <a:ext cx="280671" cy="134621"/>
            <a:chOff x="8737600" y="1993900"/>
            <a:chExt cx="280671" cy="134621"/>
          </a:xfrm>
        </p:grpSpPr>
        <p:sp>
          <p:nvSpPr>
            <p:cNvPr id="42" name="Freeform 41"/>
            <p:cNvSpPr/>
            <p:nvPr/>
          </p:nvSpPr>
          <p:spPr>
            <a:xfrm>
              <a:off x="8737600" y="19939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8775700" y="20231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9018270" y="2019300"/>
            <a:ext cx="200661" cy="133351"/>
            <a:chOff x="9018270" y="2019300"/>
            <a:chExt cx="200661" cy="133351"/>
          </a:xfrm>
        </p:grpSpPr>
        <p:sp>
          <p:nvSpPr>
            <p:cNvPr id="45" name="Freeform 44"/>
            <p:cNvSpPr/>
            <p:nvPr/>
          </p:nvSpPr>
          <p:spPr>
            <a:xfrm>
              <a:off x="9018270" y="20193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9047480" y="20574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9343390" y="2540000"/>
            <a:ext cx="207011" cy="129541"/>
            <a:chOff x="9343390" y="2540000"/>
            <a:chExt cx="207011" cy="129541"/>
          </a:xfrm>
        </p:grpSpPr>
        <p:sp>
          <p:nvSpPr>
            <p:cNvPr id="48" name="Freeform 47"/>
            <p:cNvSpPr/>
            <p:nvPr/>
          </p:nvSpPr>
          <p:spPr>
            <a:xfrm>
              <a:off x="9343390" y="25400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9362440" y="25527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9370060" y="2753360"/>
            <a:ext cx="212091" cy="173991"/>
            <a:chOff x="9370060" y="2753360"/>
            <a:chExt cx="212091" cy="173991"/>
          </a:xfrm>
        </p:grpSpPr>
        <p:sp>
          <p:nvSpPr>
            <p:cNvPr id="51" name="Freeform 50"/>
            <p:cNvSpPr/>
            <p:nvPr/>
          </p:nvSpPr>
          <p:spPr>
            <a:xfrm>
              <a:off x="9370060" y="27533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9399270" y="27724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Group 56"/>
          <p:cNvGrpSpPr/>
          <p:nvPr/>
        </p:nvGrpSpPr>
        <p:grpSpPr>
          <a:xfrm>
            <a:off x="9413240" y="2236470"/>
            <a:ext cx="181611" cy="128271"/>
            <a:chOff x="9413240" y="2236470"/>
            <a:chExt cx="181611" cy="128271"/>
          </a:xfrm>
        </p:grpSpPr>
        <p:sp>
          <p:nvSpPr>
            <p:cNvPr id="54" name="Freeform 53"/>
            <p:cNvSpPr/>
            <p:nvPr/>
          </p:nvSpPr>
          <p:spPr>
            <a:xfrm>
              <a:off x="9413240" y="2236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9432290" y="2283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9490710" y="2298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p:cNvGrpSpPr/>
          <p:nvPr/>
        </p:nvGrpSpPr>
        <p:grpSpPr>
          <a:xfrm>
            <a:off x="9175750" y="2317750"/>
            <a:ext cx="148591" cy="184151"/>
            <a:chOff x="9175750" y="2317750"/>
            <a:chExt cx="148591" cy="184151"/>
          </a:xfrm>
        </p:grpSpPr>
        <p:sp>
          <p:nvSpPr>
            <p:cNvPr id="58" name="Freeform 57"/>
            <p:cNvSpPr/>
            <p:nvPr/>
          </p:nvSpPr>
          <p:spPr>
            <a:xfrm>
              <a:off x="9175750" y="23177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9185910" y="23418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p:cNvGrpSpPr/>
          <p:nvPr/>
        </p:nvGrpSpPr>
        <p:grpSpPr>
          <a:xfrm>
            <a:off x="8826500" y="2882900"/>
            <a:ext cx="280671" cy="134621"/>
            <a:chOff x="8826500" y="2882900"/>
            <a:chExt cx="280671" cy="134621"/>
          </a:xfrm>
        </p:grpSpPr>
        <p:sp>
          <p:nvSpPr>
            <p:cNvPr id="61" name="Freeform 60"/>
            <p:cNvSpPr/>
            <p:nvPr/>
          </p:nvSpPr>
          <p:spPr>
            <a:xfrm>
              <a:off x="8826500" y="28829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8864600" y="29121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Group 65"/>
          <p:cNvGrpSpPr/>
          <p:nvPr/>
        </p:nvGrpSpPr>
        <p:grpSpPr>
          <a:xfrm>
            <a:off x="9234170" y="2489200"/>
            <a:ext cx="200661" cy="133351"/>
            <a:chOff x="9234170" y="2489200"/>
            <a:chExt cx="200661" cy="133351"/>
          </a:xfrm>
        </p:grpSpPr>
        <p:sp>
          <p:nvSpPr>
            <p:cNvPr id="64" name="Freeform 63"/>
            <p:cNvSpPr/>
            <p:nvPr/>
          </p:nvSpPr>
          <p:spPr>
            <a:xfrm>
              <a:off x="9234170" y="2489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9263380" y="25273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68"/>
          <p:cNvGrpSpPr/>
          <p:nvPr/>
        </p:nvGrpSpPr>
        <p:grpSpPr>
          <a:xfrm>
            <a:off x="9165590" y="2336800"/>
            <a:ext cx="207011" cy="129541"/>
            <a:chOff x="9165590" y="2336800"/>
            <a:chExt cx="207011" cy="129541"/>
          </a:xfrm>
        </p:grpSpPr>
        <p:sp>
          <p:nvSpPr>
            <p:cNvPr id="67" name="Freeform 66"/>
            <p:cNvSpPr/>
            <p:nvPr/>
          </p:nvSpPr>
          <p:spPr>
            <a:xfrm>
              <a:off x="9165590" y="23368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9184640" y="23495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8760460" y="2626360"/>
            <a:ext cx="212091" cy="173991"/>
            <a:chOff x="8760460" y="2626360"/>
            <a:chExt cx="212091" cy="173991"/>
          </a:xfrm>
        </p:grpSpPr>
        <p:sp>
          <p:nvSpPr>
            <p:cNvPr id="70" name="Freeform 69"/>
            <p:cNvSpPr/>
            <p:nvPr/>
          </p:nvSpPr>
          <p:spPr>
            <a:xfrm>
              <a:off x="8760460" y="26263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8789670" y="26454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Group 75"/>
          <p:cNvGrpSpPr/>
          <p:nvPr/>
        </p:nvGrpSpPr>
        <p:grpSpPr>
          <a:xfrm>
            <a:off x="8981440" y="2960370"/>
            <a:ext cx="181611" cy="128271"/>
            <a:chOff x="8981440" y="2960370"/>
            <a:chExt cx="181611" cy="128271"/>
          </a:xfrm>
        </p:grpSpPr>
        <p:sp>
          <p:nvSpPr>
            <p:cNvPr id="73" name="Freeform 72"/>
            <p:cNvSpPr/>
            <p:nvPr/>
          </p:nvSpPr>
          <p:spPr>
            <a:xfrm>
              <a:off x="8981440" y="2960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9000490" y="30073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9058910" y="30226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 name="Group 78"/>
          <p:cNvGrpSpPr/>
          <p:nvPr/>
        </p:nvGrpSpPr>
        <p:grpSpPr>
          <a:xfrm>
            <a:off x="8515350" y="1809750"/>
            <a:ext cx="148591" cy="184151"/>
            <a:chOff x="8515350" y="1809750"/>
            <a:chExt cx="148591" cy="184151"/>
          </a:xfrm>
        </p:grpSpPr>
        <p:sp>
          <p:nvSpPr>
            <p:cNvPr id="77" name="Freeform 76"/>
            <p:cNvSpPr/>
            <p:nvPr/>
          </p:nvSpPr>
          <p:spPr>
            <a:xfrm>
              <a:off x="8515350" y="18097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8525510" y="18338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p:cNvGrpSpPr/>
          <p:nvPr/>
        </p:nvGrpSpPr>
        <p:grpSpPr>
          <a:xfrm>
            <a:off x="8496300" y="2374900"/>
            <a:ext cx="280671" cy="134621"/>
            <a:chOff x="8496300" y="2374900"/>
            <a:chExt cx="280671" cy="134621"/>
          </a:xfrm>
        </p:grpSpPr>
        <p:sp>
          <p:nvSpPr>
            <p:cNvPr id="80" name="Freeform 79"/>
            <p:cNvSpPr/>
            <p:nvPr/>
          </p:nvSpPr>
          <p:spPr>
            <a:xfrm>
              <a:off x="8496300" y="23749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8534400" y="24041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Group 84"/>
          <p:cNvGrpSpPr/>
          <p:nvPr/>
        </p:nvGrpSpPr>
        <p:grpSpPr>
          <a:xfrm>
            <a:off x="8980170" y="2743200"/>
            <a:ext cx="200661" cy="133351"/>
            <a:chOff x="8980170" y="2743200"/>
            <a:chExt cx="200661" cy="133351"/>
          </a:xfrm>
        </p:grpSpPr>
        <p:sp>
          <p:nvSpPr>
            <p:cNvPr id="83" name="Freeform 82"/>
            <p:cNvSpPr/>
            <p:nvPr/>
          </p:nvSpPr>
          <p:spPr>
            <a:xfrm>
              <a:off x="8980170" y="2743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9009380" y="27813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p:cNvGrpSpPr/>
          <p:nvPr/>
        </p:nvGrpSpPr>
        <p:grpSpPr>
          <a:xfrm>
            <a:off x="8911590" y="2349500"/>
            <a:ext cx="207011" cy="129541"/>
            <a:chOff x="8911590" y="2349500"/>
            <a:chExt cx="207011" cy="129541"/>
          </a:xfrm>
        </p:grpSpPr>
        <p:sp>
          <p:nvSpPr>
            <p:cNvPr id="86" name="Freeform 85"/>
            <p:cNvSpPr/>
            <p:nvPr/>
          </p:nvSpPr>
          <p:spPr>
            <a:xfrm>
              <a:off x="8911590" y="23495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8930640" y="23622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Group 90"/>
          <p:cNvGrpSpPr/>
          <p:nvPr/>
        </p:nvGrpSpPr>
        <p:grpSpPr>
          <a:xfrm>
            <a:off x="9103360" y="2334260"/>
            <a:ext cx="212091" cy="173991"/>
            <a:chOff x="9103360" y="2334260"/>
            <a:chExt cx="212091" cy="173991"/>
          </a:xfrm>
        </p:grpSpPr>
        <p:sp>
          <p:nvSpPr>
            <p:cNvPr id="89" name="Freeform 88"/>
            <p:cNvSpPr/>
            <p:nvPr/>
          </p:nvSpPr>
          <p:spPr>
            <a:xfrm>
              <a:off x="9103360" y="23342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9132570" y="23533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94"/>
          <p:cNvGrpSpPr/>
          <p:nvPr/>
        </p:nvGrpSpPr>
        <p:grpSpPr>
          <a:xfrm>
            <a:off x="9032240" y="2185670"/>
            <a:ext cx="181611" cy="128271"/>
            <a:chOff x="9032240" y="2185670"/>
            <a:chExt cx="181611" cy="128271"/>
          </a:xfrm>
        </p:grpSpPr>
        <p:sp>
          <p:nvSpPr>
            <p:cNvPr id="92" name="Freeform 91"/>
            <p:cNvSpPr/>
            <p:nvPr/>
          </p:nvSpPr>
          <p:spPr>
            <a:xfrm>
              <a:off x="9032240" y="21856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9051290" y="22326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9109710" y="22479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p:cNvGrpSpPr/>
          <p:nvPr/>
        </p:nvGrpSpPr>
        <p:grpSpPr>
          <a:xfrm>
            <a:off x="9201150" y="2406650"/>
            <a:ext cx="148591" cy="184151"/>
            <a:chOff x="9201150" y="2406650"/>
            <a:chExt cx="148591" cy="184151"/>
          </a:xfrm>
        </p:grpSpPr>
        <p:sp>
          <p:nvSpPr>
            <p:cNvPr id="96" name="Freeform 95"/>
            <p:cNvSpPr/>
            <p:nvPr/>
          </p:nvSpPr>
          <p:spPr>
            <a:xfrm>
              <a:off x="9201150" y="24066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9211310" y="24307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p:cNvGrpSpPr/>
          <p:nvPr/>
        </p:nvGrpSpPr>
        <p:grpSpPr>
          <a:xfrm>
            <a:off x="8966200" y="2209800"/>
            <a:ext cx="280671" cy="134621"/>
            <a:chOff x="8966200" y="2209800"/>
            <a:chExt cx="280671" cy="134621"/>
          </a:xfrm>
        </p:grpSpPr>
        <p:sp>
          <p:nvSpPr>
            <p:cNvPr id="99" name="Freeform 98"/>
            <p:cNvSpPr/>
            <p:nvPr/>
          </p:nvSpPr>
          <p:spPr>
            <a:xfrm>
              <a:off x="8966200" y="22098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9004300" y="22390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Group 103"/>
          <p:cNvGrpSpPr/>
          <p:nvPr/>
        </p:nvGrpSpPr>
        <p:grpSpPr>
          <a:xfrm>
            <a:off x="9018270" y="2959100"/>
            <a:ext cx="200661" cy="133351"/>
            <a:chOff x="9018270" y="2959100"/>
            <a:chExt cx="200661" cy="133351"/>
          </a:xfrm>
        </p:grpSpPr>
        <p:sp>
          <p:nvSpPr>
            <p:cNvPr id="102" name="Freeform 101"/>
            <p:cNvSpPr/>
            <p:nvPr/>
          </p:nvSpPr>
          <p:spPr>
            <a:xfrm>
              <a:off x="9018270" y="29591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9047480" y="29972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 name="Group 106"/>
          <p:cNvGrpSpPr/>
          <p:nvPr/>
        </p:nvGrpSpPr>
        <p:grpSpPr>
          <a:xfrm>
            <a:off x="9343390" y="2870200"/>
            <a:ext cx="207011" cy="129541"/>
            <a:chOff x="9343390" y="2870200"/>
            <a:chExt cx="207011" cy="129541"/>
          </a:xfrm>
        </p:grpSpPr>
        <p:sp>
          <p:nvSpPr>
            <p:cNvPr id="105" name="Freeform 104"/>
            <p:cNvSpPr/>
            <p:nvPr/>
          </p:nvSpPr>
          <p:spPr>
            <a:xfrm>
              <a:off x="9343390" y="28702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9362440" y="28829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Group 109"/>
          <p:cNvGrpSpPr/>
          <p:nvPr/>
        </p:nvGrpSpPr>
        <p:grpSpPr>
          <a:xfrm>
            <a:off x="8671560" y="2067560"/>
            <a:ext cx="212091" cy="173991"/>
            <a:chOff x="8671560" y="2067560"/>
            <a:chExt cx="212091" cy="173991"/>
          </a:xfrm>
        </p:grpSpPr>
        <p:sp>
          <p:nvSpPr>
            <p:cNvPr id="108" name="Freeform 107"/>
            <p:cNvSpPr/>
            <p:nvPr/>
          </p:nvSpPr>
          <p:spPr>
            <a:xfrm>
              <a:off x="8671560" y="20675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8700770" y="20866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p:cNvGrpSpPr/>
          <p:nvPr/>
        </p:nvGrpSpPr>
        <p:grpSpPr>
          <a:xfrm>
            <a:off x="9184640" y="2680970"/>
            <a:ext cx="181611" cy="128271"/>
            <a:chOff x="9184640" y="2680970"/>
            <a:chExt cx="181611" cy="128271"/>
          </a:xfrm>
        </p:grpSpPr>
        <p:sp>
          <p:nvSpPr>
            <p:cNvPr id="111" name="Freeform 110"/>
            <p:cNvSpPr/>
            <p:nvPr/>
          </p:nvSpPr>
          <p:spPr>
            <a:xfrm>
              <a:off x="9184640" y="2680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9203690" y="27279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9262110" y="27432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p:cNvGrpSpPr/>
          <p:nvPr/>
        </p:nvGrpSpPr>
        <p:grpSpPr>
          <a:xfrm>
            <a:off x="9175750" y="2317750"/>
            <a:ext cx="148591" cy="184151"/>
            <a:chOff x="9175750" y="2317750"/>
            <a:chExt cx="148591" cy="184151"/>
          </a:xfrm>
        </p:grpSpPr>
        <p:sp>
          <p:nvSpPr>
            <p:cNvPr id="115" name="Freeform 114"/>
            <p:cNvSpPr/>
            <p:nvPr/>
          </p:nvSpPr>
          <p:spPr>
            <a:xfrm>
              <a:off x="9175750" y="23177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9185910" y="23418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p:cNvGrpSpPr/>
          <p:nvPr/>
        </p:nvGrpSpPr>
        <p:grpSpPr>
          <a:xfrm>
            <a:off x="8826500" y="2882900"/>
            <a:ext cx="280671" cy="134621"/>
            <a:chOff x="8826500" y="2882900"/>
            <a:chExt cx="280671" cy="134621"/>
          </a:xfrm>
        </p:grpSpPr>
        <p:sp>
          <p:nvSpPr>
            <p:cNvPr id="118" name="Freeform 117"/>
            <p:cNvSpPr/>
            <p:nvPr/>
          </p:nvSpPr>
          <p:spPr>
            <a:xfrm>
              <a:off x="8826500" y="28829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8864600" y="29121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p:cNvGrpSpPr/>
          <p:nvPr/>
        </p:nvGrpSpPr>
        <p:grpSpPr>
          <a:xfrm>
            <a:off x="9234170" y="2489200"/>
            <a:ext cx="200661" cy="133351"/>
            <a:chOff x="9234170" y="2489200"/>
            <a:chExt cx="200661" cy="133351"/>
          </a:xfrm>
        </p:grpSpPr>
        <p:sp>
          <p:nvSpPr>
            <p:cNvPr id="121" name="Freeform 120"/>
            <p:cNvSpPr/>
            <p:nvPr/>
          </p:nvSpPr>
          <p:spPr>
            <a:xfrm>
              <a:off x="9234170" y="2489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9263380" y="25273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p:cNvGrpSpPr/>
          <p:nvPr/>
        </p:nvGrpSpPr>
        <p:grpSpPr>
          <a:xfrm>
            <a:off x="9165590" y="2336800"/>
            <a:ext cx="207011" cy="129541"/>
            <a:chOff x="9165590" y="2336800"/>
            <a:chExt cx="207011" cy="129541"/>
          </a:xfrm>
        </p:grpSpPr>
        <p:sp>
          <p:nvSpPr>
            <p:cNvPr id="124" name="Freeform 123"/>
            <p:cNvSpPr/>
            <p:nvPr/>
          </p:nvSpPr>
          <p:spPr>
            <a:xfrm>
              <a:off x="9165590" y="23368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9184640" y="23495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p:cNvGrpSpPr/>
          <p:nvPr/>
        </p:nvGrpSpPr>
        <p:grpSpPr>
          <a:xfrm>
            <a:off x="8760460" y="2626360"/>
            <a:ext cx="212091" cy="173991"/>
            <a:chOff x="8760460" y="2626360"/>
            <a:chExt cx="212091" cy="173991"/>
          </a:xfrm>
        </p:grpSpPr>
        <p:sp>
          <p:nvSpPr>
            <p:cNvPr id="127" name="Freeform 126"/>
            <p:cNvSpPr/>
            <p:nvPr/>
          </p:nvSpPr>
          <p:spPr>
            <a:xfrm>
              <a:off x="8760460" y="26263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8789670" y="26454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 name="Group 132"/>
          <p:cNvGrpSpPr/>
          <p:nvPr/>
        </p:nvGrpSpPr>
        <p:grpSpPr>
          <a:xfrm>
            <a:off x="9108440" y="1969770"/>
            <a:ext cx="181611" cy="128271"/>
            <a:chOff x="9108440" y="1969770"/>
            <a:chExt cx="181611" cy="128271"/>
          </a:xfrm>
        </p:grpSpPr>
        <p:sp>
          <p:nvSpPr>
            <p:cNvPr id="130" name="Freeform 129"/>
            <p:cNvSpPr/>
            <p:nvPr/>
          </p:nvSpPr>
          <p:spPr>
            <a:xfrm>
              <a:off x="9108440" y="1969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9127490" y="20167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9185910" y="20320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 name="Group 135"/>
          <p:cNvGrpSpPr/>
          <p:nvPr/>
        </p:nvGrpSpPr>
        <p:grpSpPr>
          <a:xfrm>
            <a:off x="8947150" y="2292350"/>
            <a:ext cx="148591" cy="184151"/>
            <a:chOff x="8947150" y="2292350"/>
            <a:chExt cx="148591" cy="184151"/>
          </a:xfrm>
        </p:grpSpPr>
        <p:sp>
          <p:nvSpPr>
            <p:cNvPr id="134" name="Freeform 133"/>
            <p:cNvSpPr/>
            <p:nvPr/>
          </p:nvSpPr>
          <p:spPr>
            <a:xfrm>
              <a:off x="8947150" y="22923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8957310" y="23164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 name="Group 138"/>
          <p:cNvGrpSpPr/>
          <p:nvPr/>
        </p:nvGrpSpPr>
        <p:grpSpPr>
          <a:xfrm>
            <a:off x="8966200" y="2895600"/>
            <a:ext cx="280671" cy="134621"/>
            <a:chOff x="8966200" y="2895600"/>
            <a:chExt cx="280671" cy="134621"/>
          </a:xfrm>
        </p:grpSpPr>
        <p:sp>
          <p:nvSpPr>
            <p:cNvPr id="137" name="Freeform 136"/>
            <p:cNvSpPr/>
            <p:nvPr/>
          </p:nvSpPr>
          <p:spPr>
            <a:xfrm>
              <a:off x="8966200" y="28956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9004300" y="29248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 name="Group 141"/>
          <p:cNvGrpSpPr/>
          <p:nvPr/>
        </p:nvGrpSpPr>
        <p:grpSpPr>
          <a:xfrm>
            <a:off x="9081770" y="2463800"/>
            <a:ext cx="200661" cy="133351"/>
            <a:chOff x="9081770" y="2463800"/>
            <a:chExt cx="200661" cy="133351"/>
          </a:xfrm>
        </p:grpSpPr>
        <p:sp>
          <p:nvSpPr>
            <p:cNvPr id="140" name="Freeform 139"/>
            <p:cNvSpPr/>
            <p:nvPr/>
          </p:nvSpPr>
          <p:spPr>
            <a:xfrm>
              <a:off x="9081770" y="24638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9110980" y="25019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 name="Group 144"/>
          <p:cNvGrpSpPr/>
          <p:nvPr/>
        </p:nvGrpSpPr>
        <p:grpSpPr>
          <a:xfrm>
            <a:off x="9216390" y="2565400"/>
            <a:ext cx="207011" cy="129541"/>
            <a:chOff x="9216390" y="2565400"/>
            <a:chExt cx="207011" cy="129541"/>
          </a:xfrm>
        </p:grpSpPr>
        <p:sp>
          <p:nvSpPr>
            <p:cNvPr id="143" name="Freeform 142"/>
            <p:cNvSpPr/>
            <p:nvPr/>
          </p:nvSpPr>
          <p:spPr>
            <a:xfrm>
              <a:off x="9216390" y="25654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9235440" y="25781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 name="Group 147"/>
          <p:cNvGrpSpPr/>
          <p:nvPr/>
        </p:nvGrpSpPr>
        <p:grpSpPr>
          <a:xfrm>
            <a:off x="9128760" y="2664460"/>
            <a:ext cx="212091" cy="173991"/>
            <a:chOff x="9128760" y="2664460"/>
            <a:chExt cx="212091" cy="173991"/>
          </a:xfrm>
        </p:grpSpPr>
        <p:sp>
          <p:nvSpPr>
            <p:cNvPr id="146" name="Freeform 145"/>
            <p:cNvSpPr/>
            <p:nvPr/>
          </p:nvSpPr>
          <p:spPr>
            <a:xfrm>
              <a:off x="9128760" y="26644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9157970" y="26835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2" name="Group 151"/>
          <p:cNvGrpSpPr/>
          <p:nvPr/>
        </p:nvGrpSpPr>
        <p:grpSpPr>
          <a:xfrm>
            <a:off x="9032240" y="2185670"/>
            <a:ext cx="181611" cy="128271"/>
            <a:chOff x="9032240" y="2185670"/>
            <a:chExt cx="181611" cy="128271"/>
          </a:xfrm>
        </p:grpSpPr>
        <p:sp>
          <p:nvSpPr>
            <p:cNvPr id="149" name="Freeform 148"/>
            <p:cNvSpPr/>
            <p:nvPr/>
          </p:nvSpPr>
          <p:spPr>
            <a:xfrm>
              <a:off x="9032240" y="21856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9051290" y="22326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9109710" y="22479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5" name="Group 154"/>
          <p:cNvGrpSpPr/>
          <p:nvPr/>
        </p:nvGrpSpPr>
        <p:grpSpPr>
          <a:xfrm>
            <a:off x="9201150" y="2406650"/>
            <a:ext cx="148591" cy="184151"/>
            <a:chOff x="9201150" y="2406650"/>
            <a:chExt cx="148591" cy="184151"/>
          </a:xfrm>
        </p:grpSpPr>
        <p:sp>
          <p:nvSpPr>
            <p:cNvPr id="153" name="Freeform 152"/>
            <p:cNvSpPr/>
            <p:nvPr/>
          </p:nvSpPr>
          <p:spPr>
            <a:xfrm>
              <a:off x="9201150" y="24066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9211310" y="24307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8" name="Group 157"/>
          <p:cNvGrpSpPr/>
          <p:nvPr/>
        </p:nvGrpSpPr>
        <p:grpSpPr>
          <a:xfrm>
            <a:off x="8966200" y="2209800"/>
            <a:ext cx="280671" cy="134621"/>
            <a:chOff x="8966200" y="2209800"/>
            <a:chExt cx="280671" cy="134621"/>
          </a:xfrm>
        </p:grpSpPr>
        <p:sp>
          <p:nvSpPr>
            <p:cNvPr id="156" name="Freeform 155"/>
            <p:cNvSpPr/>
            <p:nvPr/>
          </p:nvSpPr>
          <p:spPr>
            <a:xfrm>
              <a:off x="8966200" y="22098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9004300" y="22390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1" name="Group 160"/>
          <p:cNvGrpSpPr/>
          <p:nvPr/>
        </p:nvGrpSpPr>
        <p:grpSpPr>
          <a:xfrm>
            <a:off x="9018270" y="2959100"/>
            <a:ext cx="200661" cy="133351"/>
            <a:chOff x="9018270" y="2959100"/>
            <a:chExt cx="200661" cy="133351"/>
          </a:xfrm>
        </p:grpSpPr>
        <p:sp>
          <p:nvSpPr>
            <p:cNvPr id="159" name="Freeform 158"/>
            <p:cNvSpPr/>
            <p:nvPr/>
          </p:nvSpPr>
          <p:spPr>
            <a:xfrm>
              <a:off x="9018270" y="29591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9047480" y="29972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4" name="Group 163"/>
          <p:cNvGrpSpPr/>
          <p:nvPr/>
        </p:nvGrpSpPr>
        <p:grpSpPr>
          <a:xfrm>
            <a:off x="9343390" y="2870200"/>
            <a:ext cx="207011" cy="129541"/>
            <a:chOff x="9343390" y="2870200"/>
            <a:chExt cx="207011" cy="129541"/>
          </a:xfrm>
        </p:grpSpPr>
        <p:sp>
          <p:nvSpPr>
            <p:cNvPr id="162" name="Freeform 161"/>
            <p:cNvSpPr/>
            <p:nvPr/>
          </p:nvSpPr>
          <p:spPr>
            <a:xfrm>
              <a:off x="9343390" y="28702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9362440" y="28829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7" name="Group 166"/>
          <p:cNvGrpSpPr/>
          <p:nvPr/>
        </p:nvGrpSpPr>
        <p:grpSpPr>
          <a:xfrm>
            <a:off x="8671560" y="2067560"/>
            <a:ext cx="212091" cy="173991"/>
            <a:chOff x="8671560" y="2067560"/>
            <a:chExt cx="212091" cy="173991"/>
          </a:xfrm>
        </p:grpSpPr>
        <p:sp>
          <p:nvSpPr>
            <p:cNvPr id="165" name="Freeform 164"/>
            <p:cNvSpPr/>
            <p:nvPr/>
          </p:nvSpPr>
          <p:spPr>
            <a:xfrm>
              <a:off x="8671560" y="20675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8700770" y="20866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1" name="Group 170"/>
          <p:cNvGrpSpPr/>
          <p:nvPr/>
        </p:nvGrpSpPr>
        <p:grpSpPr>
          <a:xfrm>
            <a:off x="8981440" y="2642870"/>
            <a:ext cx="181611" cy="128271"/>
            <a:chOff x="8981440" y="2642870"/>
            <a:chExt cx="181611" cy="128271"/>
          </a:xfrm>
        </p:grpSpPr>
        <p:sp>
          <p:nvSpPr>
            <p:cNvPr id="168" name="Freeform 167"/>
            <p:cNvSpPr/>
            <p:nvPr/>
          </p:nvSpPr>
          <p:spPr>
            <a:xfrm>
              <a:off x="8981440" y="2642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9000490" y="26898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9058910" y="27051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4" name="Group 173"/>
          <p:cNvGrpSpPr/>
          <p:nvPr/>
        </p:nvGrpSpPr>
        <p:grpSpPr>
          <a:xfrm>
            <a:off x="9213850" y="2470150"/>
            <a:ext cx="148591" cy="184151"/>
            <a:chOff x="9213850" y="2470150"/>
            <a:chExt cx="148591" cy="184151"/>
          </a:xfrm>
        </p:grpSpPr>
        <p:sp>
          <p:nvSpPr>
            <p:cNvPr id="172" name="Freeform 171"/>
            <p:cNvSpPr/>
            <p:nvPr/>
          </p:nvSpPr>
          <p:spPr>
            <a:xfrm>
              <a:off x="9213850" y="24701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9224010" y="24942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 name="Group 176"/>
          <p:cNvGrpSpPr/>
          <p:nvPr/>
        </p:nvGrpSpPr>
        <p:grpSpPr>
          <a:xfrm>
            <a:off x="4787900" y="2540000"/>
            <a:ext cx="280671" cy="134621"/>
            <a:chOff x="4787900" y="2540000"/>
            <a:chExt cx="280671" cy="134621"/>
          </a:xfrm>
        </p:grpSpPr>
        <p:sp>
          <p:nvSpPr>
            <p:cNvPr id="175" name="Freeform 174"/>
            <p:cNvSpPr/>
            <p:nvPr/>
          </p:nvSpPr>
          <p:spPr>
            <a:xfrm>
              <a:off x="4787900" y="25400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4826000" y="25692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0" name="Group 179"/>
          <p:cNvGrpSpPr/>
          <p:nvPr/>
        </p:nvGrpSpPr>
        <p:grpSpPr>
          <a:xfrm>
            <a:off x="8733790" y="2743200"/>
            <a:ext cx="207011" cy="129541"/>
            <a:chOff x="8733790" y="2743200"/>
            <a:chExt cx="207011" cy="129541"/>
          </a:xfrm>
        </p:grpSpPr>
        <p:sp>
          <p:nvSpPr>
            <p:cNvPr id="178" name="Freeform 177"/>
            <p:cNvSpPr/>
            <p:nvPr/>
          </p:nvSpPr>
          <p:spPr>
            <a:xfrm>
              <a:off x="8733790" y="27432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8752840" y="27559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3" name="Group 182"/>
          <p:cNvGrpSpPr/>
          <p:nvPr/>
        </p:nvGrpSpPr>
        <p:grpSpPr>
          <a:xfrm>
            <a:off x="9103360" y="2181860"/>
            <a:ext cx="212091" cy="173991"/>
            <a:chOff x="9103360" y="2181860"/>
            <a:chExt cx="212091" cy="173991"/>
          </a:xfrm>
        </p:grpSpPr>
        <p:sp>
          <p:nvSpPr>
            <p:cNvPr id="181" name="Freeform 180"/>
            <p:cNvSpPr/>
            <p:nvPr/>
          </p:nvSpPr>
          <p:spPr>
            <a:xfrm>
              <a:off x="9103360" y="21818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9132570" y="22009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7" name="Group 186"/>
          <p:cNvGrpSpPr/>
          <p:nvPr/>
        </p:nvGrpSpPr>
        <p:grpSpPr>
          <a:xfrm rot="339600">
            <a:off x="8625839" y="1893570"/>
            <a:ext cx="181611" cy="128271"/>
            <a:chOff x="8625839" y="1893570"/>
            <a:chExt cx="181611" cy="128271"/>
          </a:xfrm>
        </p:grpSpPr>
        <p:sp>
          <p:nvSpPr>
            <p:cNvPr id="184" name="Freeform 183"/>
            <p:cNvSpPr/>
            <p:nvPr/>
          </p:nvSpPr>
          <p:spPr>
            <a:xfrm>
              <a:off x="8625839" y="1893570"/>
              <a:ext cx="181611" cy="128271"/>
            </a:xfrm>
            <a:custGeom>
              <a:avLst/>
              <a:gdLst/>
              <a:ahLst/>
              <a:cxnLst/>
              <a:rect l="0" t="0" r="0" b="0"/>
              <a:pathLst>
                <a:path w="181611" h="128271">
                  <a:moveTo>
                    <a:pt x="15241" y="27940"/>
                  </a:moveTo>
                  <a:lnTo>
                    <a:pt x="22860" y="26670"/>
                  </a:lnTo>
                  <a:lnTo>
                    <a:pt x="33020" y="24130"/>
                  </a:lnTo>
                  <a:lnTo>
                    <a:pt x="40641" y="21590"/>
                  </a:lnTo>
                  <a:lnTo>
                    <a:pt x="48260" y="19050"/>
                  </a:lnTo>
                  <a:lnTo>
                    <a:pt x="54610" y="16510"/>
                  </a:lnTo>
                  <a:lnTo>
                    <a:pt x="64770" y="11430"/>
                  </a:lnTo>
                  <a:lnTo>
                    <a:pt x="76200" y="6350"/>
                  </a:lnTo>
                  <a:lnTo>
                    <a:pt x="86360" y="2540"/>
                  </a:lnTo>
                  <a:lnTo>
                    <a:pt x="93980" y="1270"/>
                  </a:lnTo>
                  <a:lnTo>
                    <a:pt x="101600" y="0"/>
                  </a:lnTo>
                  <a:lnTo>
                    <a:pt x="109220" y="0"/>
                  </a:lnTo>
                  <a:lnTo>
                    <a:pt x="116841"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1" y="73660"/>
                  </a:lnTo>
                  <a:lnTo>
                    <a:pt x="180341" y="81280"/>
                  </a:lnTo>
                  <a:lnTo>
                    <a:pt x="181610" y="88900"/>
                  </a:lnTo>
                  <a:lnTo>
                    <a:pt x="180341" y="96520"/>
                  </a:lnTo>
                  <a:lnTo>
                    <a:pt x="175260" y="105410"/>
                  </a:lnTo>
                  <a:lnTo>
                    <a:pt x="166370" y="113030"/>
                  </a:lnTo>
                  <a:lnTo>
                    <a:pt x="157480" y="118110"/>
                  </a:lnTo>
                  <a:lnTo>
                    <a:pt x="151130" y="119380"/>
                  </a:lnTo>
                  <a:lnTo>
                    <a:pt x="143510" y="120650"/>
                  </a:lnTo>
                  <a:lnTo>
                    <a:pt x="137160" y="121920"/>
                  </a:lnTo>
                  <a:lnTo>
                    <a:pt x="129541" y="123190"/>
                  </a:lnTo>
                  <a:lnTo>
                    <a:pt x="121920" y="124460"/>
                  </a:lnTo>
                  <a:lnTo>
                    <a:pt x="114300" y="125730"/>
                  </a:lnTo>
                  <a:lnTo>
                    <a:pt x="105410" y="127000"/>
                  </a:lnTo>
                  <a:lnTo>
                    <a:pt x="97791"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8645093" y="1939907"/>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Freeform 185"/>
            <p:cNvSpPr/>
            <p:nvPr/>
          </p:nvSpPr>
          <p:spPr>
            <a:xfrm>
              <a:off x="8702896" y="1955646"/>
              <a:ext cx="58421" cy="45721"/>
            </a:xfrm>
            <a:custGeom>
              <a:avLst/>
              <a:gdLst/>
              <a:ahLst/>
              <a:cxnLst/>
              <a:rect l="0" t="0" r="0" b="0"/>
              <a:pathLst>
                <a:path w="58421" h="45721">
                  <a:moveTo>
                    <a:pt x="58420" y="0"/>
                  </a:moveTo>
                  <a:lnTo>
                    <a:pt x="58420" y="13970"/>
                  </a:lnTo>
                  <a:lnTo>
                    <a:pt x="55880" y="17780"/>
                  </a:lnTo>
                  <a:lnTo>
                    <a:pt x="53340" y="20320"/>
                  </a:lnTo>
                  <a:lnTo>
                    <a:pt x="48261" y="22860"/>
                  </a:lnTo>
                  <a:lnTo>
                    <a:pt x="36830" y="26670"/>
                  </a:lnTo>
                  <a:lnTo>
                    <a:pt x="31750" y="27940"/>
                  </a:lnTo>
                  <a:lnTo>
                    <a:pt x="25400" y="30480"/>
                  </a:lnTo>
                  <a:lnTo>
                    <a:pt x="20320"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p:cNvGrpSpPr/>
          <p:nvPr/>
        </p:nvGrpSpPr>
        <p:grpSpPr>
          <a:xfrm rot="339600">
            <a:off x="8985248" y="2686050"/>
            <a:ext cx="148591" cy="184151"/>
            <a:chOff x="8985248" y="2686050"/>
            <a:chExt cx="148591" cy="184151"/>
          </a:xfrm>
        </p:grpSpPr>
        <p:sp>
          <p:nvSpPr>
            <p:cNvPr id="188" name="Freeform 187"/>
            <p:cNvSpPr/>
            <p:nvPr/>
          </p:nvSpPr>
          <p:spPr>
            <a:xfrm>
              <a:off x="8985248" y="2686050"/>
              <a:ext cx="148591" cy="184151"/>
            </a:xfrm>
            <a:custGeom>
              <a:avLst/>
              <a:gdLst/>
              <a:ahLst/>
              <a:cxnLst/>
              <a:rect l="0" t="0" r="0" b="0"/>
              <a:pathLst>
                <a:path w="148591" h="184151">
                  <a:moveTo>
                    <a:pt x="77469" y="30480"/>
                  </a:moveTo>
                  <a:lnTo>
                    <a:pt x="68580" y="34290"/>
                  </a:lnTo>
                  <a:lnTo>
                    <a:pt x="59690" y="39370"/>
                  </a:lnTo>
                  <a:lnTo>
                    <a:pt x="52069" y="45720"/>
                  </a:lnTo>
                  <a:lnTo>
                    <a:pt x="43180" y="52070"/>
                  </a:lnTo>
                  <a:lnTo>
                    <a:pt x="35560" y="59690"/>
                  </a:lnTo>
                  <a:lnTo>
                    <a:pt x="27940" y="68580"/>
                  </a:lnTo>
                  <a:lnTo>
                    <a:pt x="19050" y="76200"/>
                  </a:lnTo>
                  <a:lnTo>
                    <a:pt x="11430" y="83820"/>
                  </a:lnTo>
                  <a:lnTo>
                    <a:pt x="6350" y="92710"/>
                  </a:lnTo>
                  <a:lnTo>
                    <a:pt x="3810" y="99060"/>
                  </a:lnTo>
                  <a:lnTo>
                    <a:pt x="2540" y="106680"/>
                  </a:lnTo>
                  <a:lnTo>
                    <a:pt x="1269" y="113030"/>
                  </a:lnTo>
                  <a:lnTo>
                    <a:pt x="1269" y="120650"/>
                  </a:lnTo>
                  <a:lnTo>
                    <a:pt x="0" y="128270"/>
                  </a:lnTo>
                  <a:lnTo>
                    <a:pt x="0" y="135890"/>
                  </a:lnTo>
                  <a:lnTo>
                    <a:pt x="0" y="143510"/>
                  </a:lnTo>
                  <a:lnTo>
                    <a:pt x="0" y="151130"/>
                  </a:lnTo>
                  <a:lnTo>
                    <a:pt x="2540" y="158750"/>
                  </a:lnTo>
                  <a:lnTo>
                    <a:pt x="7619" y="168910"/>
                  </a:lnTo>
                  <a:lnTo>
                    <a:pt x="13969" y="176530"/>
                  </a:lnTo>
                  <a:lnTo>
                    <a:pt x="20319" y="181610"/>
                  </a:lnTo>
                  <a:lnTo>
                    <a:pt x="30480" y="184150"/>
                  </a:lnTo>
                  <a:lnTo>
                    <a:pt x="41910" y="184150"/>
                  </a:lnTo>
                  <a:lnTo>
                    <a:pt x="53340" y="181610"/>
                  </a:lnTo>
                  <a:lnTo>
                    <a:pt x="62230" y="175260"/>
                  </a:lnTo>
                  <a:lnTo>
                    <a:pt x="67310" y="171450"/>
                  </a:lnTo>
                  <a:lnTo>
                    <a:pt x="73660" y="166370"/>
                  </a:lnTo>
                  <a:lnTo>
                    <a:pt x="78740" y="162560"/>
                  </a:lnTo>
                  <a:lnTo>
                    <a:pt x="83819" y="157480"/>
                  </a:lnTo>
                  <a:lnTo>
                    <a:pt x="88900" y="151130"/>
                  </a:lnTo>
                  <a:lnTo>
                    <a:pt x="93980" y="143510"/>
                  </a:lnTo>
                  <a:lnTo>
                    <a:pt x="96519"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69" y="73660"/>
                  </a:lnTo>
                  <a:lnTo>
                    <a:pt x="121919" y="66040"/>
                  </a:lnTo>
                  <a:lnTo>
                    <a:pt x="127000" y="60960"/>
                  </a:lnTo>
                  <a:lnTo>
                    <a:pt x="133350" y="54610"/>
                  </a:lnTo>
                  <a:lnTo>
                    <a:pt x="139700" y="45720"/>
                  </a:lnTo>
                  <a:lnTo>
                    <a:pt x="144780" y="35560"/>
                  </a:lnTo>
                  <a:lnTo>
                    <a:pt x="148590" y="24130"/>
                  </a:lnTo>
                  <a:lnTo>
                    <a:pt x="147319" y="13970"/>
                  </a:lnTo>
                  <a:lnTo>
                    <a:pt x="142240" y="6350"/>
                  </a:lnTo>
                  <a:lnTo>
                    <a:pt x="133350" y="1270"/>
                  </a:lnTo>
                  <a:lnTo>
                    <a:pt x="123190" y="0"/>
                  </a:lnTo>
                  <a:lnTo>
                    <a:pt x="113030" y="2540"/>
                  </a:lnTo>
                  <a:lnTo>
                    <a:pt x="104140" y="6350"/>
                  </a:lnTo>
                  <a:lnTo>
                    <a:pt x="92710" y="13970"/>
                  </a:lnTo>
                  <a:lnTo>
                    <a:pt x="77469"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8995104" y="2710383"/>
              <a:ext cx="124461" cy="129541"/>
            </a:xfrm>
            <a:custGeom>
              <a:avLst/>
              <a:gdLst/>
              <a:ahLst/>
              <a:cxnLst/>
              <a:rect l="0" t="0" r="0" b="0"/>
              <a:pathLst>
                <a:path w="124461" h="129541">
                  <a:moveTo>
                    <a:pt x="124460" y="0"/>
                  </a:moveTo>
                  <a:lnTo>
                    <a:pt x="110491" y="0"/>
                  </a:lnTo>
                  <a:lnTo>
                    <a:pt x="104141" y="1270"/>
                  </a:lnTo>
                  <a:lnTo>
                    <a:pt x="97791" y="3810"/>
                  </a:lnTo>
                  <a:lnTo>
                    <a:pt x="91441" y="6350"/>
                  </a:lnTo>
                  <a:lnTo>
                    <a:pt x="85091" y="10160"/>
                  </a:lnTo>
                  <a:lnTo>
                    <a:pt x="80010" y="13970"/>
                  </a:lnTo>
                  <a:lnTo>
                    <a:pt x="74931" y="17780"/>
                  </a:lnTo>
                  <a:lnTo>
                    <a:pt x="71121" y="21590"/>
                  </a:lnTo>
                  <a:lnTo>
                    <a:pt x="66041" y="26670"/>
                  </a:lnTo>
                  <a:lnTo>
                    <a:pt x="60960" y="30480"/>
                  </a:lnTo>
                  <a:lnTo>
                    <a:pt x="57150" y="35560"/>
                  </a:lnTo>
                  <a:lnTo>
                    <a:pt x="54610" y="40640"/>
                  </a:lnTo>
                  <a:lnTo>
                    <a:pt x="52071" y="46990"/>
                  </a:lnTo>
                  <a:lnTo>
                    <a:pt x="49531" y="53340"/>
                  </a:lnTo>
                  <a:lnTo>
                    <a:pt x="46991" y="58420"/>
                  </a:lnTo>
                  <a:lnTo>
                    <a:pt x="44450" y="64770"/>
                  </a:lnTo>
                  <a:lnTo>
                    <a:pt x="40641" y="69850"/>
                  </a:lnTo>
                  <a:lnTo>
                    <a:pt x="35560" y="73660"/>
                  </a:lnTo>
                  <a:lnTo>
                    <a:pt x="30481" y="77470"/>
                  </a:lnTo>
                  <a:lnTo>
                    <a:pt x="24131" y="80010"/>
                  </a:lnTo>
                  <a:lnTo>
                    <a:pt x="19050" y="83820"/>
                  </a:lnTo>
                  <a:lnTo>
                    <a:pt x="12700" y="86360"/>
                  </a:lnTo>
                  <a:lnTo>
                    <a:pt x="7621" y="90170"/>
                  </a:lnTo>
                  <a:lnTo>
                    <a:pt x="3810" y="93980"/>
                  </a:lnTo>
                  <a:lnTo>
                    <a:pt x="0" y="100330"/>
                  </a:lnTo>
                  <a:lnTo>
                    <a:pt x="0" y="104140"/>
                  </a:lnTo>
                  <a:lnTo>
                    <a:pt x="2541" y="107950"/>
                  </a:lnTo>
                  <a:lnTo>
                    <a:pt x="6350" y="110490"/>
                  </a:lnTo>
                  <a:lnTo>
                    <a:pt x="10160" y="114300"/>
                  </a:lnTo>
                  <a:lnTo>
                    <a:pt x="17781" y="121920"/>
                  </a:lnTo>
                  <a:lnTo>
                    <a:pt x="21591" y="123190"/>
                  </a:lnTo>
                  <a:lnTo>
                    <a:pt x="24131" y="120650"/>
                  </a:lnTo>
                  <a:lnTo>
                    <a:pt x="27941" y="116840"/>
                  </a:lnTo>
                  <a:lnTo>
                    <a:pt x="30481" y="113030"/>
                  </a:lnTo>
                  <a:lnTo>
                    <a:pt x="31750" y="107950"/>
                  </a:lnTo>
                  <a:lnTo>
                    <a:pt x="34291" y="101600"/>
                  </a:lnTo>
                  <a:lnTo>
                    <a:pt x="38100" y="96520"/>
                  </a:lnTo>
                  <a:lnTo>
                    <a:pt x="40641" y="92710"/>
                  </a:lnTo>
                  <a:lnTo>
                    <a:pt x="44450" y="87630"/>
                  </a:lnTo>
                  <a:lnTo>
                    <a:pt x="49531" y="82550"/>
                  </a:lnTo>
                  <a:lnTo>
                    <a:pt x="54610" y="78740"/>
                  </a:lnTo>
                  <a:lnTo>
                    <a:pt x="60960" y="73660"/>
                  </a:lnTo>
                  <a:lnTo>
                    <a:pt x="66041" y="69850"/>
                  </a:lnTo>
                  <a:lnTo>
                    <a:pt x="72391" y="67310"/>
                  </a:lnTo>
                  <a:lnTo>
                    <a:pt x="78741" y="63500"/>
                  </a:lnTo>
                  <a:lnTo>
                    <a:pt x="85091" y="59690"/>
                  </a:lnTo>
                  <a:lnTo>
                    <a:pt x="90171" y="54610"/>
                  </a:lnTo>
                  <a:lnTo>
                    <a:pt x="95250" y="49530"/>
                  </a:lnTo>
                  <a:lnTo>
                    <a:pt x="104141" y="39370"/>
                  </a:lnTo>
                  <a:lnTo>
                    <a:pt x="107950" y="35560"/>
                  </a:lnTo>
                  <a:lnTo>
                    <a:pt x="111760" y="29210"/>
                  </a:lnTo>
                  <a:lnTo>
                    <a:pt x="113031" y="21590"/>
                  </a:lnTo>
                  <a:lnTo>
                    <a:pt x="114300" y="15240"/>
                  </a:lnTo>
                  <a:lnTo>
                    <a:pt x="116841" y="10160"/>
                  </a:lnTo>
                  <a:lnTo>
                    <a:pt x="118110" y="6350"/>
                  </a:lnTo>
                  <a:lnTo>
                    <a:pt x="120650" y="3810"/>
                  </a:lnTo>
                  <a:lnTo>
                    <a:pt x="120650" y="3810"/>
                  </a:lnTo>
                  <a:lnTo>
                    <a:pt x="118110" y="5080"/>
                  </a:lnTo>
                  <a:lnTo>
                    <a:pt x="109221" y="13970"/>
                  </a:lnTo>
                  <a:lnTo>
                    <a:pt x="105410" y="17780"/>
                  </a:lnTo>
                  <a:lnTo>
                    <a:pt x="100331" y="21590"/>
                  </a:lnTo>
                  <a:lnTo>
                    <a:pt x="95250" y="24130"/>
                  </a:lnTo>
                  <a:lnTo>
                    <a:pt x="90171" y="26670"/>
                  </a:lnTo>
                  <a:lnTo>
                    <a:pt x="86360" y="31750"/>
                  </a:lnTo>
                  <a:lnTo>
                    <a:pt x="83821" y="38100"/>
                  </a:lnTo>
                  <a:lnTo>
                    <a:pt x="81281" y="44450"/>
                  </a:lnTo>
                  <a:lnTo>
                    <a:pt x="81281" y="52070"/>
                  </a:lnTo>
                  <a:lnTo>
                    <a:pt x="80010" y="59690"/>
                  </a:lnTo>
                  <a:lnTo>
                    <a:pt x="80010" y="68580"/>
                  </a:lnTo>
                  <a:lnTo>
                    <a:pt x="77471" y="74930"/>
                  </a:lnTo>
                  <a:lnTo>
                    <a:pt x="74931" y="81280"/>
                  </a:lnTo>
                  <a:lnTo>
                    <a:pt x="72391" y="86360"/>
                  </a:lnTo>
                  <a:lnTo>
                    <a:pt x="68581" y="91440"/>
                  </a:lnTo>
                  <a:lnTo>
                    <a:pt x="64771" y="96520"/>
                  </a:lnTo>
                  <a:lnTo>
                    <a:pt x="60960" y="101600"/>
                  </a:lnTo>
                  <a:lnTo>
                    <a:pt x="57150" y="106680"/>
                  </a:lnTo>
                  <a:lnTo>
                    <a:pt x="54610" y="111760"/>
                  </a:lnTo>
                  <a:lnTo>
                    <a:pt x="45721"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3" name="Group 192"/>
          <p:cNvGrpSpPr/>
          <p:nvPr/>
        </p:nvGrpSpPr>
        <p:grpSpPr>
          <a:xfrm rot="339600">
            <a:off x="8978898" y="1866900"/>
            <a:ext cx="280671" cy="134621"/>
            <a:chOff x="8978898" y="1866900"/>
            <a:chExt cx="280671" cy="134621"/>
          </a:xfrm>
        </p:grpSpPr>
        <p:sp>
          <p:nvSpPr>
            <p:cNvPr id="191" name="Freeform 190"/>
            <p:cNvSpPr/>
            <p:nvPr/>
          </p:nvSpPr>
          <p:spPr>
            <a:xfrm>
              <a:off x="8978898" y="1866900"/>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9017570" y="1896221"/>
              <a:ext cx="227331" cy="86362"/>
            </a:xfrm>
            <a:custGeom>
              <a:avLst/>
              <a:gdLst/>
              <a:ahLst/>
              <a:cxnLst/>
              <a:rect l="0" t="0" r="0" b="0"/>
              <a:pathLst>
                <a:path w="227331" h="86362">
                  <a:moveTo>
                    <a:pt x="53340" y="22861"/>
                  </a:moveTo>
                  <a:lnTo>
                    <a:pt x="83819" y="53341"/>
                  </a:lnTo>
                  <a:lnTo>
                    <a:pt x="88900" y="55881"/>
                  </a:lnTo>
                  <a:lnTo>
                    <a:pt x="95250" y="59691"/>
                  </a:lnTo>
                  <a:lnTo>
                    <a:pt x="100330" y="62231"/>
                  </a:lnTo>
                  <a:lnTo>
                    <a:pt x="107950" y="63500"/>
                  </a:lnTo>
                  <a:lnTo>
                    <a:pt x="114300" y="64771"/>
                  </a:lnTo>
                  <a:lnTo>
                    <a:pt x="123190" y="66041"/>
                  </a:lnTo>
                  <a:lnTo>
                    <a:pt x="130810" y="67311"/>
                  </a:lnTo>
                  <a:lnTo>
                    <a:pt x="138430" y="68581"/>
                  </a:lnTo>
                  <a:lnTo>
                    <a:pt x="147319" y="71121"/>
                  </a:lnTo>
                  <a:lnTo>
                    <a:pt x="154940" y="71121"/>
                  </a:lnTo>
                  <a:lnTo>
                    <a:pt x="162560" y="71121"/>
                  </a:lnTo>
                  <a:lnTo>
                    <a:pt x="170180" y="69850"/>
                  </a:lnTo>
                  <a:lnTo>
                    <a:pt x="177800" y="68581"/>
                  </a:lnTo>
                  <a:lnTo>
                    <a:pt x="185419" y="68581"/>
                  </a:lnTo>
                  <a:lnTo>
                    <a:pt x="193040" y="68581"/>
                  </a:lnTo>
                  <a:lnTo>
                    <a:pt x="199390" y="67311"/>
                  </a:lnTo>
                  <a:lnTo>
                    <a:pt x="204469" y="64771"/>
                  </a:lnTo>
                  <a:lnTo>
                    <a:pt x="208280" y="60961"/>
                  </a:lnTo>
                  <a:lnTo>
                    <a:pt x="213360" y="58421"/>
                  </a:lnTo>
                  <a:lnTo>
                    <a:pt x="218440" y="57150"/>
                  </a:lnTo>
                  <a:lnTo>
                    <a:pt x="224790" y="57150"/>
                  </a:lnTo>
                  <a:lnTo>
                    <a:pt x="227330" y="57150"/>
                  </a:lnTo>
                  <a:lnTo>
                    <a:pt x="227330" y="59691"/>
                  </a:lnTo>
                  <a:lnTo>
                    <a:pt x="226060" y="62231"/>
                  </a:lnTo>
                  <a:lnTo>
                    <a:pt x="222250" y="64771"/>
                  </a:lnTo>
                  <a:lnTo>
                    <a:pt x="218440" y="67311"/>
                  </a:lnTo>
                  <a:lnTo>
                    <a:pt x="213360" y="69850"/>
                  </a:lnTo>
                  <a:lnTo>
                    <a:pt x="208280" y="69850"/>
                  </a:lnTo>
                  <a:lnTo>
                    <a:pt x="204469" y="68581"/>
                  </a:lnTo>
                  <a:lnTo>
                    <a:pt x="199390" y="66041"/>
                  </a:lnTo>
                  <a:lnTo>
                    <a:pt x="195580" y="62231"/>
                  </a:lnTo>
                  <a:lnTo>
                    <a:pt x="193040" y="57150"/>
                  </a:lnTo>
                  <a:lnTo>
                    <a:pt x="189230" y="52071"/>
                  </a:lnTo>
                  <a:lnTo>
                    <a:pt x="185419" y="48261"/>
                  </a:lnTo>
                  <a:lnTo>
                    <a:pt x="179069" y="46991"/>
                  </a:lnTo>
                  <a:lnTo>
                    <a:pt x="171450" y="44450"/>
                  </a:lnTo>
                  <a:lnTo>
                    <a:pt x="163830" y="44450"/>
                  </a:lnTo>
                  <a:lnTo>
                    <a:pt x="156210" y="43181"/>
                  </a:lnTo>
                  <a:lnTo>
                    <a:pt x="148590" y="43181"/>
                  </a:lnTo>
                  <a:lnTo>
                    <a:pt x="140969" y="40641"/>
                  </a:lnTo>
                  <a:lnTo>
                    <a:pt x="134619" y="38100"/>
                  </a:lnTo>
                  <a:lnTo>
                    <a:pt x="129540" y="35561"/>
                  </a:lnTo>
                  <a:lnTo>
                    <a:pt x="123190" y="31750"/>
                  </a:lnTo>
                  <a:lnTo>
                    <a:pt x="115569" y="29211"/>
                  </a:lnTo>
                  <a:lnTo>
                    <a:pt x="107950" y="26671"/>
                  </a:lnTo>
                  <a:lnTo>
                    <a:pt x="100330" y="24131"/>
                  </a:lnTo>
                  <a:lnTo>
                    <a:pt x="93980" y="20321"/>
                  </a:lnTo>
                  <a:lnTo>
                    <a:pt x="86360" y="16511"/>
                  </a:lnTo>
                  <a:lnTo>
                    <a:pt x="80010" y="13971"/>
                  </a:lnTo>
                  <a:lnTo>
                    <a:pt x="73660" y="10161"/>
                  </a:lnTo>
                  <a:lnTo>
                    <a:pt x="67310" y="7621"/>
                  </a:lnTo>
                  <a:lnTo>
                    <a:pt x="53340" y="2541"/>
                  </a:lnTo>
                  <a:lnTo>
                    <a:pt x="46990" y="1271"/>
                  </a:lnTo>
                  <a:lnTo>
                    <a:pt x="39369" y="0"/>
                  </a:lnTo>
                  <a:lnTo>
                    <a:pt x="31750" y="0"/>
                  </a:lnTo>
                  <a:lnTo>
                    <a:pt x="24130" y="1271"/>
                  </a:lnTo>
                  <a:lnTo>
                    <a:pt x="19050" y="3811"/>
                  </a:lnTo>
                  <a:lnTo>
                    <a:pt x="16510" y="7621"/>
                  </a:lnTo>
                  <a:lnTo>
                    <a:pt x="16510" y="12700"/>
                  </a:lnTo>
                  <a:lnTo>
                    <a:pt x="17780" y="16511"/>
                  </a:lnTo>
                  <a:lnTo>
                    <a:pt x="21590" y="20321"/>
                  </a:lnTo>
                  <a:lnTo>
                    <a:pt x="25400" y="22861"/>
                  </a:lnTo>
                  <a:lnTo>
                    <a:pt x="27940" y="27941"/>
                  </a:lnTo>
                  <a:lnTo>
                    <a:pt x="30480" y="34291"/>
                  </a:lnTo>
                  <a:lnTo>
                    <a:pt x="31750" y="40641"/>
                  </a:lnTo>
                  <a:lnTo>
                    <a:pt x="30480" y="44450"/>
                  </a:lnTo>
                  <a:lnTo>
                    <a:pt x="26669" y="46991"/>
                  </a:lnTo>
                  <a:lnTo>
                    <a:pt x="22860" y="46991"/>
                  </a:lnTo>
                  <a:lnTo>
                    <a:pt x="19050" y="45721"/>
                  </a:lnTo>
                  <a:lnTo>
                    <a:pt x="13969" y="44450"/>
                  </a:lnTo>
                  <a:lnTo>
                    <a:pt x="10160" y="40641"/>
                  </a:lnTo>
                  <a:lnTo>
                    <a:pt x="6350" y="39371"/>
                  </a:lnTo>
                  <a:lnTo>
                    <a:pt x="0" y="36831"/>
                  </a:lnTo>
                  <a:lnTo>
                    <a:pt x="0" y="38100"/>
                  </a:lnTo>
                  <a:lnTo>
                    <a:pt x="1269" y="39371"/>
                  </a:lnTo>
                  <a:lnTo>
                    <a:pt x="3810" y="43181"/>
                  </a:lnTo>
                  <a:lnTo>
                    <a:pt x="7619" y="45721"/>
                  </a:lnTo>
                  <a:lnTo>
                    <a:pt x="11430" y="49531"/>
                  </a:lnTo>
                  <a:lnTo>
                    <a:pt x="16510" y="53341"/>
                  </a:lnTo>
                  <a:lnTo>
                    <a:pt x="21590" y="57150"/>
                  </a:lnTo>
                  <a:lnTo>
                    <a:pt x="26669" y="62231"/>
                  </a:lnTo>
                  <a:lnTo>
                    <a:pt x="31750" y="66041"/>
                  </a:lnTo>
                  <a:lnTo>
                    <a:pt x="36830" y="68581"/>
                  </a:lnTo>
                  <a:lnTo>
                    <a:pt x="44450" y="71121"/>
                  </a:lnTo>
                  <a:lnTo>
                    <a:pt x="52069" y="72391"/>
                  </a:lnTo>
                  <a:lnTo>
                    <a:pt x="58419" y="73661"/>
                  </a:lnTo>
                  <a:lnTo>
                    <a:pt x="66040" y="74931"/>
                  </a:lnTo>
                  <a:lnTo>
                    <a:pt x="72390" y="77471"/>
                  </a:lnTo>
                  <a:lnTo>
                    <a:pt x="86360" y="81281"/>
                  </a:lnTo>
                  <a:lnTo>
                    <a:pt x="92710" y="83821"/>
                  </a:lnTo>
                  <a:lnTo>
                    <a:pt x="100330" y="85091"/>
                  </a:lnTo>
                  <a:lnTo>
                    <a:pt x="107950" y="85091"/>
                  </a:lnTo>
                  <a:lnTo>
                    <a:pt x="115569" y="86361"/>
                  </a:lnTo>
                  <a:lnTo>
                    <a:pt x="123190" y="86361"/>
                  </a:lnTo>
                  <a:lnTo>
                    <a:pt x="130810" y="85091"/>
                  </a:lnTo>
                  <a:lnTo>
                    <a:pt x="137160" y="83821"/>
                  </a:lnTo>
                  <a:lnTo>
                    <a:pt x="143510" y="81281"/>
                  </a:lnTo>
                  <a:lnTo>
                    <a:pt x="148590" y="78741"/>
                  </a:lnTo>
                  <a:lnTo>
                    <a:pt x="171450" y="6096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6" name="Group 195"/>
          <p:cNvGrpSpPr/>
          <p:nvPr/>
        </p:nvGrpSpPr>
        <p:grpSpPr>
          <a:xfrm rot="339600">
            <a:off x="9132568" y="2794000"/>
            <a:ext cx="200662" cy="133351"/>
            <a:chOff x="9132568" y="2794000"/>
            <a:chExt cx="200662" cy="133351"/>
          </a:xfrm>
        </p:grpSpPr>
        <p:sp>
          <p:nvSpPr>
            <p:cNvPr id="194" name="Freeform 193"/>
            <p:cNvSpPr/>
            <p:nvPr/>
          </p:nvSpPr>
          <p:spPr>
            <a:xfrm>
              <a:off x="9132568" y="2794000"/>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9161116" y="283169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9" name="Group 198"/>
          <p:cNvGrpSpPr/>
          <p:nvPr/>
        </p:nvGrpSpPr>
        <p:grpSpPr>
          <a:xfrm rot="339600">
            <a:off x="8835388" y="2222500"/>
            <a:ext cx="207011" cy="129541"/>
            <a:chOff x="8835388" y="2222500"/>
            <a:chExt cx="207011" cy="129541"/>
          </a:xfrm>
        </p:grpSpPr>
        <p:sp>
          <p:nvSpPr>
            <p:cNvPr id="197" name="Freeform 196"/>
            <p:cNvSpPr/>
            <p:nvPr/>
          </p:nvSpPr>
          <p:spPr>
            <a:xfrm>
              <a:off x="8835388" y="22225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Freeform 197"/>
            <p:cNvSpPr/>
            <p:nvPr/>
          </p:nvSpPr>
          <p:spPr>
            <a:xfrm>
              <a:off x="8854451" y="223545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2" name="Group 201"/>
          <p:cNvGrpSpPr/>
          <p:nvPr/>
        </p:nvGrpSpPr>
        <p:grpSpPr>
          <a:xfrm rot="339600">
            <a:off x="9141458" y="2753359"/>
            <a:ext cx="212091" cy="173991"/>
            <a:chOff x="9141458" y="2753359"/>
            <a:chExt cx="212091" cy="173991"/>
          </a:xfrm>
        </p:grpSpPr>
        <p:sp>
          <p:nvSpPr>
            <p:cNvPr id="200" name="Freeform 199"/>
            <p:cNvSpPr/>
            <p:nvPr/>
          </p:nvSpPr>
          <p:spPr>
            <a:xfrm>
              <a:off x="9141458" y="2753359"/>
              <a:ext cx="212091" cy="173991"/>
            </a:xfrm>
            <a:custGeom>
              <a:avLst/>
              <a:gdLst/>
              <a:ahLst/>
              <a:cxnLst/>
              <a:rect l="0" t="0" r="0" b="0"/>
              <a:pathLst>
                <a:path w="212091" h="173991">
                  <a:moveTo>
                    <a:pt x="105410" y="31750"/>
                  </a:moveTo>
                  <a:lnTo>
                    <a:pt x="101600" y="40640"/>
                  </a:lnTo>
                  <a:lnTo>
                    <a:pt x="96521" y="49530"/>
                  </a:lnTo>
                  <a:lnTo>
                    <a:pt x="88900" y="57150"/>
                  </a:lnTo>
                  <a:lnTo>
                    <a:pt x="81281" y="63500"/>
                  </a:lnTo>
                  <a:lnTo>
                    <a:pt x="73660" y="67310"/>
                  </a:lnTo>
                  <a:lnTo>
                    <a:pt x="67310" y="69850"/>
                  </a:lnTo>
                  <a:lnTo>
                    <a:pt x="59690"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1" y="168910"/>
                  </a:lnTo>
                  <a:lnTo>
                    <a:pt x="68581" y="170180"/>
                  </a:lnTo>
                  <a:lnTo>
                    <a:pt x="74931" y="171450"/>
                  </a:lnTo>
                  <a:lnTo>
                    <a:pt x="81281" y="172720"/>
                  </a:lnTo>
                  <a:lnTo>
                    <a:pt x="88900" y="172720"/>
                  </a:lnTo>
                  <a:lnTo>
                    <a:pt x="96521"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1" y="97790"/>
                  </a:lnTo>
                  <a:lnTo>
                    <a:pt x="209550" y="90170"/>
                  </a:lnTo>
                  <a:lnTo>
                    <a:pt x="210821" y="83820"/>
                  </a:lnTo>
                  <a:lnTo>
                    <a:pt x="212090" y="76200"/>
                  </a:lnTo>
                  <a:lnTo>
                    <a:pt x="212090" y="68580"/>
                  </a:lnTo>
                  <a:lnTo>
                    <a:pt x="212090" y="60960"/>
                  </a:lnTo>
                  <a:lnTo>
                    <a:pt x="212090" y="53340"/>
                  </a:lnTo>
                  <a:lnTo>
                    <a:pt x="212090" y="45720"/>
                  </a:lnTo>
                  <a:lnTo>
                    <a:pt x="210821" y="39370"/>
                  </a:lnTo>
                  <a:lnTo>
                    <a:pt x="208281" y="31750"/>
                  </a:lnTo>
                  <a:lnTo>
                    <a:pt x="201931" y="24130"/>
                  </a:lnTo>
                  <a:lnTo>
                    <a:pt x="193040" y="17780"/>
                  </a:lnTo>
                  <a:lnTo>
                    <a:pt x="181610" y="12700"/>
                  </a:lnTo>
                  <a:lnTo>
                    <a:pt x="170181"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Freeform 200"/>
            <p:cNvSpPr/>
            <p:nvPr/>
          </p:nvSpPr>
          <p:spPr>
            <a:xfrm>
              <a:off x="9170281" y="2772178"/>
              <a:ext cx="158751" cy="128271"/>
            </a:xfrm>
            <a:custGeom>
              <a:avLst/>
              <a:gdLst/>
              <a:ahLst/>
              <a:cxnLst/>
              <a:rect l="0" t="0" r="0" b="0"/>
              <a:pathLst>
                <a:path w="158751" h="128271">
                  <a:moveTo>
                    <a:pt x="133350" y="30480"/>
                  </a:moveTo>
                  <a:lnTo>
                    <a:pt x="127000" y="38100"/>
                  </a:lnTo>
                  <a:lnTo>
                    <a:pt x="121921" y="40640"/>
                  </a:lnTo>
                  <a:lnTo>
                    <a:pt x="115571" y="43180"/>
                  </a:lnTo>
                  <a:lnTo>
                    <a:pt x="48261" y="66040"/>
                  </a:lnTo>
                  <a:lnTo>
                    <a:pt x="41911" y="67310"/>
                  </a:lnTo>
                  <a:lnTo>
                    <a:pt x="34290" y="68580"/>
                  </a:lnTo>
                  <a:lnTo>
                    <a:pt x="25400" y="68580"/>
                  </a:lnTo>
                  <a:lnTo>
                    <a:pt x="19050" y="71120"/>
                  </a:lnTo>
                  <a:lnTo>
                    <a:pt x="12700" y="74930"/>
                  </a:lnTo>
                  <a:lnTo>
                    <a:pt x="7621" y="80010"/>
                  </a:lnTo>
                  <a:lnTo>
                    <a:pt x="3811" y="86360"/>
                  </a:lnTo>
                  <a:lnTo>
                    <a:pt x="1271" y="92710"/>
                  </a:lnTo>
                  <a:lnTo>
                    <a:pt x="0" y="100330"/>
                  </a:lnTo>
                  <a:lnTo>
                    <a:pt x="1271" y="106680"/>
                  </a:lnTo>
                  <a:lnTo>
                    <a:pt x="3811" y="110490"/>
                  </a:lnTo>
                  <a:lnTo>
                    <a:pt x="7621" y="114300"/>
                  </a:lnTo>
                  <a:lnTo>
                    <a:pt x="12700" y="118110"/>
                  </a:lnTo>
                  <a:lnTo>
                    <a:pt x="17781" y="120650"/>
                  </a:lnTo>
                  <a:lnTo>
                    <a:pt x="24131" y="123190"/>
                  </a:lnTo>
                  <a:lnTo>
                    <a:pt x="30481" y="125730"/>
                  </a:lnTo>
                  <a:lnTo>
                    <a:pt x="38100" y="125730"/>
                  </a:lnTo>
                  <a:lnTo>
                    <a:pt x="45721" y="127000"/>
                  </a:lnTo>
                  <a:lnTo>
                    <a:pt x="54611" y="128270"/>
                  </a:lnTo>
                  <a:lnTo>
                    <a:pt x="62231" y="128270"/>
                  </a:lnTo>
                  <a:lnTo>
                    <a:pt x="80011" y="128270"/>
                  </a:lnTo>
                  <a:lnTo>
                    <a:pt x="96521" y="128270"/>
                  </a:lnTo>
                  <a:lnTo>
                    <a:pt x="104140" y="127000"/>
                  </a:lnTo>
                  <a:lnTo>
                    <a:pt x="110490" y="124460"/>
                  </a:lnTo>
                  <a:lnTo>
                    <a:pt x="115571" y="121920"/>
                  </a:lnTo>
                  <a:lnTo>
                    <a:pt x="120650" y="118110"/>
                  </a:lnTo>
                  <a:lnTo>
                    <a:pt x="125731" y="114300"/>
                  </a:lnTo>
                  <a:lnTo>
                    <a:pt x="130811" y="110490"/>
                  </a:lnTo>
                  <a:lnTo>
                    <a:pt x="134621" y="106680"/>
                  </a:lnTo>
                  <a:lnTo>
                    <a:pt x="144781" y="97790"/>
                  </a:lnTo>
                  <a:lnTo>
                    <a:pt x="147321" y="92710"/>
                  </a:lnTo>
                  <a:lnTo>
                    <a:pt x="148590" y="85090"/>
                  </a:lnTo>
                  <a:lnTo>
                    <a:pt x="149861" y="78740"/>
                  </a:lnTo>
                  <a:lnTo>
                    <a:pt x="152400" y="71120"/>
                  </a:lnTo>
                  <a:lnTo>
                    <a:pt x="153671" y="64770"/>
                  </a:lnTo>
                  <a:lnTo>
                    <a:pt x="156211" y="57150"/>
                  </a:lnTo>
                  <a:lnTo>
                    <a:pt x="157481" y="49530"/>
                  </a:lnTo>
                  <a:lnTo>
                    <a:pt x="157481" y="41910"/>
                  </a:lnTo>
                  <a:lnTo>
                    <a:pt x="158750" y="34290"/>
                  </a:lnTo>
                  <a:lnTo>
                    <a:pt x="157481" y="26670"/>
                  </a:lnTo>
                  <a:lnTo>
                    <a:pt x="154940" y="21590"/>
                  </a:lnTo>
                  <a:lnTo>
                    <a:pt x="152400" y="15240"/>
                  </a:lnTo>
                  <a:lnTo>
                    <a:pt x="148590" y="11430"/>
                  </a:lnTo>
                  <a:lnTo>
                    <a:pt x="143511" y="7620"/>
                  </a:lnTo>
                  <a:lnTo>
                    <a:pt x="138431" y="5080"/>
                  </a:lnTo>
                  <a:lnTo>
                    <a:pt x="130811" y="2540"/>
                  </a:lnTo>
                  <a:lnTo>
                    <a:pt x="124461" y="1270"/>
                  </a:lnTo>
                  <a:lnTo>
                    <a:pt x="116840" y="0"/>
                  </a:lnTo>
                  <a:lnTo>
                    <a:pt x="110490" y="0"/>
                  </a:lnTo>
                  <a:lnTo>
                    <a:pt x="105411" y="1270"/>
                  </a:lnTo>
                  <a:lnTo>
                    <a:pt x="101600" y="2540"/>
                  </a:lnTo>
                  <a:lnTo>
                    <a:pt x="99061" y="6350"/>
                  </a:lnTo>
                  <a:lnTo>
                    <a:pt x="97790" y="11430"/>
                  </a:lnTo>
                  <a:lnTo>
                    <a:pt x="96521" y="17780"/>
                  </a:lnTo>
                  <a:lnTo>
                    <a:pt x="96521" y="24130"/>
                  </a:lnTo>
                  <a:lnTo>
                    <a:pt x="97790" y="30480"/>
                  </a:lnTo>
                  <a:lnTo>
                    <a:pt x="99061" y="36830"/>
                  </a:lnTo>
                  <a:lnTo>
                    <a:pt x="100331" y="44450"/>
                  </a:lnTo>
                  <a:lnTo>
                    <a:pt x="101600" y="50800"/>
                  </a:lnTo>
                  <a:lnTo>
                    <a:pt x="104140" y="57150"/>
                  </a:lnTo>
                  <a:lnTo>
                    <a:pt x="102871" y="62230"/>
                  </a:lnTo>
                  <a:lnTo>
                    <a:pt x="101600" y="68580"/>
                  </a:lnTo>
                  <a:lnTo>
                    <a:pt x="99061" y="73660"/>
                  </a:lnTo>
                  <a:lnTo>
                    <a:pt x="95250" y="76200"/>
                  </a:lnTo>
                  <a:lnTo>
                    <a:pt x="88900" y="78740"/>
                  </a:lnTo>
                  <a:lnTo>
                    <a:pt x="82550" y="80010"/>
                  </a:lnTo>
                  <a:lnTo>
                    <a:pt x="74931" y="81280"/>
                  </a:lnTo>
                  <a:lnTo>
                    <a:pt x="68581" y="83820"/>
                  </a:lnTo>
                  <a:lnTo>
                    <a:pt x="55881" y="87630"/>
                  </a:lnTo>
                  <a:lnTo>
                    <a:pt x="33021" y="95250"/>
                  </a:lnTo>
                  <a:lnTo>
                    <a:pt x="34290" y="95250"/>
                  </a:lnTo>
                  <a:lnTo>
                    <a:pt x="38100" y="95250"/>
                  </a:lnTo>
                  <a:lnTo>
                    <a:pt x="44450" y="95250"/>
                  </a:lnTo>
                  <a:lnTo>
                    <a:pt x="66040" y="96520"/>
                  </a:lnTo>
                  <a:lnTo>
                    <a:pt x="90171" y="96520"/>
                  </a:lnTo>
                  <a:lnTo>
                    <a:pt x="97790" y="95250"/>
                  </a:lnTo>
                  <a:lnTo>
                    <a:pt x="104140" y="92710"/>
                  </a:lnTo>
                  <a:lnTo>
                    <a:pt x="109221" y="88900"/>
                  </a:lnTo>
                  <a:lnTo>
                    <a:pt x="113031" y="85090"/>
                  </a:lnTo>
                  <a:lnTo>
                    <a:pt x="115571"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 name="Group 205"/>
          <p:cNvGrpSpPr/>
          <p:nvPr/>
        </p:nvGrpSpPr>
        <p:grpSpPr>
          <a:xfrm rot="339600">
            <a:off x="9184639" y="2236469"/>
            <a:ext cx="181611" cy="128271"/>
            <a:chOff x="9184639" y="2236469"/>
            <a:chExt cx="181611" cy="128271"/>
          </a:xfrm>
        </p:grpSpPr>
        <p:sp>
          <p:nvSpPr>
            <p:cNvPr id="203" name="Freeform 202"/>
            <p:cNvSpPr/>
            <p:nvPr/>
          </p:nvSpPr>
          <p:spPr>
            <a:xfrm>
              <a:off x="9184639" y="2236469"/>
              <a:ext cx="181611" cy="128271"/>
            </a:xfrm>
            <a:custGeom>
              <a:avLst/>
              <a:gdLst/>
              <a:ahLst/>
              <a:cxnLst/>
              <a:rect l="0" t="0" r="0" b="0"/>
              <a:pathLst>
                <a:path w="181611" h="128271">
                  <a:moveTo>
                    <a:pt x="15241" y="27940"/>
                  </a:moveTo>
                  <a:lnTo>
                    <a:pt x="22860" y="26670"/>
                  </a:lnTo>
                  <a:lnTo>
                    <a:pt x="33020" y="24130"/>
                  </a:lnTo>
                  <a:lnTo>
                    <a:pt x="40641" y="21590"/>
                  </a:lnTo>
                  <a:lnTo>
                    <a:pt x="48260" y="19050"/>
                  </a:lnTo>
                  <a:lnTo>
                    <a:pt x="54610" y="16510"/>
                  </a:lnTo>
                  <a:lnTo>
                    <a:pt x="64770" y="11430"/>
                  </a:lnTo>
                  <a:lnTo>
                    <a:pt x="76200" y="6350"/>
                  </a:lnTo>
                  <a:lnTo>
                    <a:pt x="86360" y="2540"/>
                  </a:lnTo>
                  <a:lnTo>
                    <a:pt x="93980" y="1270"/>
                  </a:lnTo>
                  <a:lnTo>
                    <a:pt x="101600" y="0"/>
                  </a:lnTo>
                  <a:lnTo>
                    <a:pt x="109220" y="0"/>
                  </a:lnTo>
                  <a:lnTo>
                    <a:pt x="116841"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1" y="73660"/>
                  </a:lnTo>
                  <a:lnTo>
                    <a:pt x="180341" y="81280"/>
                  </a:lnTo>
                  <a:lnTo>
                    <a:pt x="181610" y="88900"/>
                  </a:lnTo>
                  <a:lnTo>
                    <a:pt x="180341" y="96520"/>
                  </a:lnTo>
                  <a:lnTo>
                    <a:pt x="175260" y="105410"/>
                  </a:lnTo>
                  <a:lnTo>
                    <a:pt x="166370" y="113030"/>
                  </a:lnTo>
                  <a:lnTo>
                    <a:pt x="157480" y="118110"/>
                  </a:lnTo>
                  <a:lnTo>
                    <a:pt x="151130" y="119380"/>
                  </a:lnTo>
                  <a:lnTo>
                    <a:pt x="143510" y="120650"/>
                  </a:lnTo>
                  <a:lnTo>
                    <a:pt x="137160" y="121920"/>
                  </a:lnTo>
                  <a:lnTo>
                    <a:pt x="129541" y="123190"/>
                  </a:lnTo>
                  <a:lnTo>
                    <a:pt x="121920" y="124460"/>
                  </a:lnTo>
                  <a:lnTo>
                    <a:pt x="114300" y="125730"/>
                  </a:lnTo>
                  <a:lnTo>
                    <a:pt x="105410" y="127000"/>
                  </a:lnTo>
                  <a:lnTo>
                    <a:pt x="97791"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9203893" y="2282807"/>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9261696" y="2298546"/>
              <a:ext cx="58421" cy="45721"/>
            </a:xfrm>
            <a:custGeom>
              <a:avLst/>
              <a:gdLst/>
              <a:ahLst/>
              <a:cxnLst/>
              <a:rect l="0" t="0" r="0" b="0"/>
              <a:pathLst>
                <a:path w="58421" h="45721">
                  <a:moveTo>
                    <a:pt x="58420" y="0"/>
                  </a:moveTo>
                  <a:lnTo>
                    <a:pt x="58420" y="13970"/>
                  </a:lnTo>
                  <a:lnTo>
                    <a:pt x="55880" y="17780"/>
                  </a:lnTo>
                  <a:lnTo>
                    <a:pt x="53340" y="20320"/>
                  </a:lnTo>
                  <a:lnTo>
                    <a:pt x="48261" y="22860"/>
                  </a:lnTo>
                  <a:lnTo>
                    <a:pt x="36830" y="26670"/>
                  </a:lnTo>
                  <a:lnTo>
                    <a:pt x="31750" y="27940"/>
                  </a:lnTo>
                  <a:lnTo>
                    <a:pt x="25400" y="30480"/>
                  </a:lnTo>
                  <a:lnTo>
                    <a:pt x="20320"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 name="Group 208"/>
          <p:cNvGrpSpPr/>
          <p:nvPr/>
        </p:nvGrpSpPr>
        <p:grpSpPr>
          <a:xfrm rot="339600">
            <a:off x="9201148" y="2546350"/>
            <a:ext cx="148592" cy="184151"/>
            <a:chOff x="9201148" y="2546350"/>
            <a:chExt cx="148592" cy="184151"/>
          </a:xfrm>
        </p:grpSpPr>
        <p:sp>
          <p:nvSpPr>
            <p:cNvPr id="207" name="Freeform 206"/>
            <p:cNvSpPr/>
            <p:nvPr/>
          </p:nvSpPr>
          <p:spPr>
            <a:xfrm>
              <a:off x="9201148" y="2546350"/>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9211004" y="2570683"/>
              <a:ext cx="124461" cy="129542"/>
            </a:xfrm>
            <a:custGeom>
              <a:avLst/>
              <a:gdLst/>
              <a:ahLst/>
              <a:cxnLst/>
              <a:rect l="0" t="0" r="0" b="0"/>
              <a:pathLst>
                <a:path w="124461" h="129542">
                  <a:moveTo>
                    <a:pt x="124460" y="0"/>
                  </a:moveTo>
                  <a:lnTo>
                    <a:pt x="110491" y="0"/>
                  </a:lnTo>
                  <a:lnTo>
                    <a:pt x="104141" y="1270"/>
                  </a:lnTo>
                  <a:lnTo>
                    <a:pt x="97791" y="3810"/>
                  </a:lnTo>
                  <a:lnTo>
                    <a:pt x="91441" y="6350"/>
                  </a:lnTo>
                  <a:lnTo>
                    <a:pt x="85091" y="10160"/>
                  </a:lnTo>
                  <a:lnTo>
                    <a:pt x="80010" y="13970"/>
                  </a:lnTo>
                  <a:lnTo>
                    <a:pt x="74931" y="17781"/>
                  </a:lnTo>
                  <a:lnTo>
                    <a:pt x="71121" y="21591"/>
                  </a:lnTo>
                  <a:lnTo>
                    <a:pt x="66041" y="26670"/>
                  </a:lnTo>
                  <a:lnTo>
                    <a:pt x="60960" y="30481"/>
                  </a:lnTo>
                  <a:lnTo>
                    <a:pt x="57150" y="35560"/>
                  </a:lnTo>
                  <a:lnTo>
                    <a:pt x="54610" y="40641"/>
                  </a:lnTo>
                  <a:lnTo>
                    <a:pt x="52071" y="46991"/>
                  </a:lnTo>
                  <a:lnTo>
                    <a:pt x="49531" y="53341"/>
                  </a:lnTo>
                  <a:lnTo>
                    <a:pt x="46991" y="58420"/>
                  </a:lnTo>
                  <a:lnTo>
                    <a:pt x="44450" y="64770"/>
                  </a:lnTo>
                  <a:lnTo>
                    <a:pt x="40641" y="69850"/>
                  </a:lnTo>
                  <a:lnTo>
                    <a:pt x="35560" y="73660"/>
                  </a:lnTo>
                  <a:lnTo>
                    <a:pt x="30481" y="77470"/>
                  </a:lnTo>
                  <a:lnTo>
                    <a:pt x="24131" y="80010"/>
                  </a:lnTo>
                  <a:lnTo>
                    <a:pt x="19050" y="83820"/>
                  </a:lnTo>
                  <a:lnTo>
                    <a:pt x="12700" y="86360"/>
                  </a:lnTo>
                  <a:lnTo>
                    <a:pt x="7621" y="90170"/>
                  </a:lnTo>
                  <a:lnTo>
                    <a:pt x="3810" y="93981"/>
                  </a:lnTo>
                  <a:lnTo>
                    <a:pt x="0" y="100331"/>
                  </a:lnTo>
                  <a:lnTo>
                    <a:pt x="0" y="104141"/>
                  </a:lnTo>
                  <a:lnTo>
                    <a:pt x="2541" y="107950"/>
                  </a:lnTo>
                  <a:lnTo>
                    <a:pt x="6350" y="110491"/>
                  </a:lnTo>
                  <a:lnTo>
                    <a:pt x="10160" y="114300"/>
                  </a:lnTo>
                  <a:lnTo>
                    <a:pt x="17781" y="121920"/>
                  </a:lnTo>
                  <a:lnTo>
                    <a:pt x="21591" y="123191"/>
                  </a:lnTo>
                  <a:lnTo>
                    <a:pt x="24131" y="120650"/>
                  </a:lnTo>
                  <a:lnTo>
                    <a:pt x="27941" y="116841"/>
                  </a:lnTo>
                  <a:lnTo>
                    <a:pt x="30481" y="113031"/>
                  </a:lnTo>
                  <a:lnTo>
                    <a:pt x="31750" y="107950"/>
                  </a:lnTo>
                  <a:lnTo>
                    <a:pt x="34291" y="101600"/>
                  </a:lnTo>
                  <a:lnTo>
                    <a:pt x="38100" y="96520"/>
                  </a:lnTo>
                  <a:lnTo>
                    <a:pt x="40641" y="92710"/>
                  </a:lnTo>
                  <a:lnTo>
                    <a:pt x="44450" y="87631"/>
                  </a:lnTo>
                  <a:lnTo>
                    <a:pt x="49531" y="82550"/>
                  </a:lnTo>
                  <a:lnTo>
                    <a:pt x="54610" y="78741"/>
                  </a:lnTo>
                  <a:lnTo>
                    <a:pt x="60960" y="73660"/>
                  </a:lnTo>
                  <a:lnTo>
                    <a:pt x="66041" y="69850"/>
                  </a:lnTo>
                  <a:lnTo>
                    <a:pt x="72391" y="67310"/>
                  </a:lnTo>
                  <a:lnTo>
                    <a:pt x="78741" y="63500"/>
                  </a:lnTo>
                  <a:lnTo>
                    <a:pt x="85091" y="59691"/>
                  </a:lnTo>
                  <a:lnTo>
                    <a:pt x="90171" y="54610"/>
                  </a:lnTo>
                  <a:lnTo>
                    <a:pt x="95250" y="49531"/>
                  </a:lnTo>
                  <a:lnTo>
                    <a:pt x="104141" y="39370"/>
                  </a:lnTo>
                  <a:lnTo>
                    <a:pt x="107950" y="35560"/>
                  </a:lnTo>
                  <a:lnTo>
                    <a:pt x="111760" y="29210"/>
                  </a:lnTo>
                  <a:lnTo>
                    <a:pt x="113031" y="21591"/>
                  </a:lnTo>
                  <a:lnTo>
                    <a:pt x="114300" y="15241"/>
                  </a:lnTo>
                  <a:lnTo>
                    <a:pt x="116841" y="10160"/>
                  </a:lnTo>
                  <a:lnTo>
                    <a:pt x="118110" y="6350"/>
                  </a:lnTo>
                  <a:lnTo>
                    <a:pt x="120650" y="3810"/>
                  </a:lnTo>
                  <a:lnTo>
                    <a:pt x="120650" y="3810"/>
                  </a:lnTo>
                  <a:lnTo>
                    <a:pt x="118110" y="5081"/>
                  </a:lnTo>
                  <a:lnTo>
                    <a:pt x="109221" y="13970"/>
                  </a:lnTo>
                  <a:lnTo>
                    <a:pt x="105410" y="17781"/>
                  </a:lnTo>
                  <a:lnTo>
                    <a:pt x="100331" y="21591"/>
                  </a:lnTo>
                  <a:lnTo>
                    <a:pt x="95250" y="24131"/>
                  </a:lnTo>
                  <a:lnTo>
                    <a:pt x="90171" y="26670"/>
                  </a:lnTo>
                  <a:lnTo>
                    <a:pt x="86360" y="31750"/>
                  </a:lnTo>
                  <a:lnTo>
                    <a:pt x="83821" y="38100"/>
                  </a:lnTo>
                  <a:lnTo>
                    <a:pt x="81281" y="44450"/>
                  </a:lnTo>
                  <a:lnTo>
                    <a:pt x="81281" y="52070"/>
                  </a:lnTo>
                  <a:lnTo>
                    <a:pt x="80010" y="59691"/>
                  </a:lnTo>
                  <a:lnTo>
                    <a:pt x="80010" y="68581"/>
                  </a:lnTo>
                  <a:lnTo>
                    <a:pt x="77471" y="74931"/>
                  </a:lnTo>
                  <a:lnTo>
                    <a:pt x="74931" y="81281"/>
                  </a:lnTo>
                  <a:lnTo>
                    <a:pt x="72391" y="86360"/>
                  </a:lnTo>
                  <a:lnTo>
                    <a:pt x="68581" y="91441"/>
                  </a:lnTo>
                  <a:lnTo>
                    <a:pt x="64771" y="96520"/>
                  </a:lnTo>
                  <a:lnTo>
                    <a:pt x="60960" y="101600"/>
                  </a:lnTo>
                  <a:lnTo>
                    <a:pt x="57150" y="106681"/>
                  </a:lnTo>
                  <a:lnTo>
                    <a:pt x="54610" y="111760"/>
                  </a:lnTo>
                  <a:lnTo>
                    <a:pt x="45721" y="1295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2" name="Group 211"/>
          <p:cNvGrpSpPr/>
          <p:nvPr/>
        </p:nvGrpSpPr>
        <p:grpSpPr>
          <a:xfrm rot="339600">
            <a:off x="8597898" y="2882900"/>
            <a:ext cx="280671" cy="134621"/>
            <a:chOff x="8597898" y="2882900"/>
            <a:chExt cx="280671" cy="134621"/>
          </a:xfrm>
        </p:grpSpPr>
        <p:sp>
          <p:nvSpPr>
            <p:cNvPr id="210" name="Freeform 209"/>
            <p:cNvSpPr/>
            <p:nvPr/>
          </p:nvSpPr>
          <p:spPr>
            <a:xfrm>
              <a:off x="8597898" y="2882900"/>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a:off x="8636568" y="2912221"/>
              <a:ext cx="227331" cy="86362"/>
            </a:xfrm>
            <a:custGeom>
              <a:avLst/>
              <a:gdLst/>
              <a:ahLst/>
              <a:cxnLst/>
              <a:rect l="0" t="0" r="0" b="0"/>
              <a:pathLst>
                <a:path w="227331" h="86362">
                  <a:moveTo>
                    <a:pt x="53340" y="22861"/>
                  </a:moveTo>
                  <a:lnTo>
                    <a:pt x="83820" y="53341"/>
                  </a:lnTo>
                  <a:lnTo>
                    <a:pt x="88900" y="55881"/>
                  </a:lnTo>
                  <a:lnTo>
                    <a:pt x="95250" y="59691"/>
                  </a:lnTo>
                  <a:lnTo>
                    <a:pt x="100330" y="62231"/>
                  </a:lnTo>
                  <a:lnTo>
                    <a:pt x="107950" y="63500"/>
                  </a:lnTo>
                  <a:lnTo>
                    <a:pt x="114300" y="64771"/>
                  </a:lnTo>
                  <a:lnTo>
                    <a:pt x="123190" y="66041"/>
                  </a:lnTo>
                  <a:lnTo>
                    <a:pt x="130810" y="67311"/>
                  </a:lnTo>
                  <a:lnTo>
                    <a:pt x="138430" y="68581"/>
                  </a:lnTo>
                  <a:lnTo>
                    <a:pt x="147320" y="71121"/>
                  </a:lnTo>
                  <a:lnTo>
                    <a:pt x="154940" y="71121"/>
                  </a:lnTo>
                  <a:lnTo>
                    <a:pt x="162560" y="71121"/>
                  </a:lnTo>
                  <a:lnTo>
                    <a:pt x="170180" y="69850"/>
                  </a:lnTo>
                  <a:lnTo>
                    <a:pt x="177800" y="68581"/>
                  </a:lnTo>
                  <a:lnTo>
                    <a:pt x="185420" y="68581"/>
                  </a:lnTo>
                  <a:lnTo>
                    <a:pt x="193040" y="68581"/>
                  </a:lnTo>
                  <a:lnTo>
                    <a:pt x="199390" y="67311"/>
                  </a:lnTo>
                  <a:lnTo>
                    <a:pt x="204470" y="64771"/>
                  </a:lnTo>
                  <a:lnTo>
                    <a:pt x="208280" y="60961"/>
                  </a:lnTo>
                  <a:lnTo>
                    <a:pt x="213360" y="58421"/>
                  </a:lnTo>
                  <a:lnTo>
                    <a:pt x="218440" y="57150"/>
                  </a:lnTo>
                  <a:lnTo>
                    <a:pt x="224790" y="57150"/>
                  </a:lnTo>
                  <a:lnTo>
                    <a:pt x="227330" y="57150"/>
                  </a:lnTo>
                  <a:lnTo>
                    <a:pt x="227330" y="59691"/>
                  </a:lnTo>
                  <a:lnTo>
                    <a:pt x="226060" y="62231"/>
                  </a:lnTo>
                  <a:lnTo>
                    <a:pt x="222250" y="64771"/>
                  </a:lnTo>
                  <a:lnTo>
                    <a:pt x="218440" y="67311"/>
                  </a:lnTo>
                  <a:lnTo>
                    <a:pt x="213360" y="69850"/>
                  </a:lnTo>
                  <a:lnTo>
                    <a:pt x="208280" y="69850"/>
                  </a:lnTo>
                  <a:lnTo>
                    <a:pt x="204470" y="68581"/>
                  </a:lnTo>
                  <a:lnTo>
                    <a:pt x="199390" y="66041"/>
                  </a:lnTo>
                  <a:lnTo>
                    <a:pt x="195580" y="62231"/>
                  </a:lnTo>
                  <a:lnTo>
                    <a:pt x="193040" y="57150"/>
                  </a:lnTo>
                  <a:lnTo>
                    <a:pt x="189230" y="52071"/>
                  </a:lnTo>
                  <a:lnTo>
                    <a:pt x="185420" y="48261"/>
                  </a:lnTo>
                  <a:lnTo>
                    <a:pt x="179070" y="46991"/>
                  </a:lnTo>
                  <a:lnTo>
                    <a:pt x="171450" y="44450"/>
                  </a:lnTo>
                  <a:lnTo>
                    <a:pt x="163830" y="44450"/>
                  </a:lnTo>
                  <a:lnTo>
                    <a:pt x="156210" y="43181"/>
                  </a:lnTo>
                  <a:lnTo>
                    <a:pt x="148590" y="43181"/>
                  </a:lnTo>
                  <a:lnTo>
                    <a:pt x="140970" y="40641"/>
                  </a:lnTo>
                  <a:lnTo>
                    <a:pt x="134620" y="38100"/>
                  </a:lnTo>
                  <a:lnTo>
                    <a:pt x="129540" y="35561"/>
                  </a:lnTo>
                  <a:lnTo>
                    <a:pt x="123190" y="31750"/>
                  </a:lnTo>
                  <a:lnTo>
                    <a:pt x="115570" y="29211"/>
                  </a:lnTo>
                  <a:lnTo>
                    <a:pt x="107950" y="26671"/>
                  </a:lnTo>
                  <a:lnTo>
                    <a:pt x="100330" y="24131"/>
                  </a:lnTo>
                  <a:lnTo>
                    <a:pt x="93980" y="20321"/>
                  </a:lnTo>
                  <a:lnTo>
                    <a:pt x="86360" y="16511"/>
                  </a:lnTo>
                  <a:lnTo>
                    <a:pt x="80010" y="13971"/>
                  </a:lnTo>
                  <a:lnTo>
                    <a:pt x="73660" y="10161"/>
                  </a:lnTo>
                  <a:lnTo>
                    <a:pt x="67310" y="7621"/>
                  </a:lnTo>
                  <a:lnTo>
                    <a:pt x="53340" y="2541"/>
                  </a:lnTo>
                  <a:lnTo>
                    <a:pt x="46990" y="1271"/>
                  </a:lnTo>
                  <a:lnTo>
                    <a:pt x="39370" y="0"/>
                  </a:lnTo>
                  <a:lnTo>
                    <a:pt x="31750" y="0"/>
                  </a:lnTo>
                  <a:lnTo>
                    <a:pt x="24130" y="1271"/>
                  </a:lnTo>
                  <a:lnTo>
                    <a:pt x="19050" y="3811"/>
                  </a:lnTo>
                  <a:lnTo>
                    <a:pt x="16510" y="7621"/>
                  </a:lnTo>
                  <a:lnTo>
                    <a:pt x="16510" y="12700"/>
                  </a:lnTo>
                  <a:lnTo>
                    <a:pt x="17780" y="16511"/>
                  </a:lnTo>
                  <a:lnTo>
                    <a:pt x="21590" y="20321"/>
                  </a:lnTo>
                  <a:lnTo>
                    <a:pt x="25400" y="22861"/>
                  </a:lnTo>
                  <a:lnTo>
                    <a:pt x="27940" y="27941"/>
                  </a:lnTo>
                  <a:lnTo>
                    <a:pt x="30480" y="34291"/>
                  </a:lnTo>
                  <a:lnTo>
                    <a:pt x="31750" y="40641"/>
                  </a:lnTo>
                  <a:lnTo>
                    <a:pt x="30480" y="44450"/>
                  </a:lnTo>
                  <a:lnTo>
                    <a:pt x="26670" y="46991"/>
                  </a:lnTo>
                  <a:lnTo>
                    <a:pt x="22860" y="46991"/>
                  </a:lnTo>
                  <a:lnTo>
                    <a:pt x="19050" y="45721"/>
                  </a:lnTo>
                  <a:lnTo>
                    <a:pt x="13970" y="44450"/>
                  </a:lnTo>
                  <a:lnTo>
                    <a:pt x="10160" y="40641"/>
                  </a:lnTo>
                  <a:lnTo>
                    <a:pt x="6350" y="39371"/>
                  </a:lnTo>
                  <a:lnTo>
                    <a:pt x="0" y="36831"/>
                  </a:lnTo>
                  <a:lnTo>
                    <a:pt x="0" y="38100"/>
                  </a:lnTo>
                  <a:lnTo>
                    <a:pt x="1270" y="39371"/>
                  </a:lnTo>
                  <a:lnTo>
                    <a:pt x="3810" y="43181"/>
                  </a:lnTo>
                  <a:lnTo>
                    <a:pt x="7620" y="45721"/>
                  </a:lnTo>
                  <a:lnTo>
                    <a:pt x="11430" y="49531"/>
                  </a:lnTo>
                  <a:lnTo>
                    <a:pt x="16510" y="53341"/>
                  </a:lnTo>
                  <a:lnTo>
                    <a:pt x="21590" y="57150"/>
                  </a:lnTo>
                  <a:lnTo>
                    <a:pt x="26670" y="62231"/>
                  </a:lnTo>
                  <a:lnTo>
                    <a:pt x="31750" y="66041"/>
                  </a:lnTo>
                  <a:lnTo>
                    <a:pt x="36830" y="68581"/>
                  </a:lnTo>
                  <a:lnTo>
                    <a:pt x="44450" y="71121"/>
                  </a:lnTo>
                  <a:lnTo>
                    <a:pt x="52070" y="72391"/>
                  </a:lnTo>
                  <a:lnTo>
                    <a:pt x="58420" y="73661"/>
                  </a:lnTo>
                  <a:lnTo>
                    <a:pt x="66040" y="74931"/>
                  </a:lnTo>
                  <a:lnTo>
                    <a:pt x="72390" y="77471"/>
                  </a:lnTo>
                  <a:lnTo>
                    <a:pt x="86360" y="81281"/>
                  </a:lnTo>
                  <a:lnTo>
                    <a:pt x="92710" y="83821"/>
                  </a:lnTo>
                  <a:lnTo>
                    <a:pt x="100330" y="85091"/>
                  </a:lnTo>
                  <a:lnTo>
                    <a:pt x="107950" y="85091"/>
                  </a:lnTo>
                  <a:lnTo>
                    <a:pt x="115570" y="86361"/>
                  </a:lnTo>
                  <a:lnTo>
                    <a:pt x="123190" y="86361"/>
                  </a:lnTo>
                  <a:lnTo>
                    <a:pt x="130810" y="85091"/>
                  </a:lnTo>
                  <a:lnTo>
                    <a:pt x="137160" y="83821"/>
                  </a:lnTo>
                  <a:lnTo>
                    <a:pt x="143510" y="81281"/>
                  </a:lnTo>
                  <a:lnTo>
                    <a:pt x="148590" y="78741"/>
                  </a:lnTo>
                  <a:lnTo>
                    <a:pt x="171450" y="6096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 name="Group 214"/>
          <p:cNvGrpSpPr/>
          <p:nvPr/>
        </p:nvGrpSpPr>
        <p:grpSpPr>
          <a:xfrm rot="339600">
            <a:off x="9157968" y="2400299"/>
            <a:ext cx="200662" cy="133351"/>
            <a:chOff x="9157968" y="2400299"/>
            <a:chExt cx="200662" cy="133351"/>
          </a:xfrm>
        </p:grpSpPr>
        <p:sp>
          <p:nvSpPr>
            <p:cNvPr id="213" name="Freeform 212"/>
            <p:cNvSpPr/>
            <p:nvPr/>
          </p:nvSpPr>
          <p:spPr>
            <a:xfrm>
              <a:off x="9157968" y="2400299"/>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a:off x="9186516" y="243799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8" name="Group 217"/>
          <p:cNvGrpSpPr/>
          <p:nvPr/>
        </p:nvGrpSpPr>
        <p:grpSpPr>
          <a:xfrm rot="339600">
            <a:off x="8936989" y="2336800"/>
            <a:ext cx="207010" cy="129541"/>
            <a:chOff x="8936989" y="2336800"/>
            <a:chExt cx="207010" cy="129541"/>
          </a:xfrm>
        </p:grpSpPr>
        <p:sp>
          <p:nvSpPr>
            <p:cNvPr id="216" name="Freeform 215"/>
            <p:cNvSpPr/>
            <p:nvPr/>
          </p:nvSpPr>
          <p:spPr>
            <a:xfrm>
              <a:off x="8936989" y="23368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Freeform 216"/>
            <p:cNvSpPr/>
            <p:nvPr/>
          </p:nvSpPr>
          <p:spPr>
            <a:xfrm>
              <a:off x="8956051" y="234975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1" name="Group 220"/>
          <p:cNvGrpSpPr/>
          <p:nvPr/>
        </p:nvGrpSpPr>
        <p:grpSpPr>
          <a:xfrm rot="339600">
            <a:off x="8823958" y="2118359"/>
            <a:ext cx="212091" cy="173991"/>
            <a:chOff x="8823958" y="2118359"/>
            <a:chExt cx="212091" cy="173991"/>
          </a:xfrm>
        </p:grpSpPr>
        <p:sp>
          <p:nvSpPr>
            <p:cNvPr id="219" name="Freeform 218"/>
            <p:cNvSpPr/>
            <p:nvPr/>
          </p:nvSpPr>
          <p:spPr>
            <a:xfrm>
              <a:off x="8823958" y="2118359"/>
              <a:ext cx="212091" cy="173991"/>
            </a:xfrm>
            <a:custGeom>
              <a:avLst/>
              <a:gdLst/>
              <a:ahLst/>
              <a:cxnLst/>
              <a:rect l="0" t="0" r="0" b="0"/>
              <a:pathLst>
                <a:path w="212091" h="173991">
                  <a:moveTo>
                    <a:pt x="105410" y="31750"/>
                  </a:moveTo>
                  <a:lnTo>
                    <a:pt x="101600" y="40640"/>
                  </a:lnTo>
                  <a:lnTo>
                    <a:pt x="96521" y="49530"/>
                  </a:lnTo>
                  <a:lnTo>
                    <a:pt x="88900" y="57150"/>
                  </a:lnTo>
                  <a:lnTo>
                    <a:pt x="81281" y="63500"/>
                  </a:lnTo>
                  <a:lnTo>
                    <a:pt x="73660" y="67310"/>
                  </a:lnTo>
                  <a:lnTo>
                    <a:pt x="67310" y="69850"/>
                  </a:lnTo>
                  <a:lnTo>
                    <a:pt x="59690"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1" y="168910"/>
                  </a:lnTo>
                  <a:lnTo>
                    <a:pt x="68581" y="170180"/>
                  </a:lnTo>
                  <a:lnTo>
                    <a:pt x="74931" y="171450"/>
                  </a:lnTo>
                  <a:lnTo>
                    <a:pt x="81281" y="172720"/>
                  </a:lnTo>
                  <a:lnTo>
                    <a:pt x="88900" y="172720"/>
                  </a:lnTo>
                  <a:lnTo>
                    <a:pt x="96521"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1" y="97790"/>
                  </a:lnTo>
                  <a:lnTo>
                    <a:pt x="209550" y="90170"/>
                  </a:lnTo>
                  <a:lnTo>
                    <a:pt x="210821" y="83820"/>
                  </a:lnTo>
                  <a:lnTo>
                    <a:pt x="212090" y="76200"/>
                  </a:lnTo>
                  <a:lnTo>
                    <a:pt x="212090" y="68580"/>
                  </a:lnTo>
                  <a:lnTo>
                    <a:pt x="212090" y="60960"/>
                  </a:lnTo>
                  <a:lnTo>
                    <a:pt x="212090" y="53340"/>
                  </a:lnTo>
                  <a:lnTo>
                    <a:pt x="212090" y="45720"/>
                  </a:lnTo>
                  <a:lnTo>
                    <a:pt x="210821" y="39370"/>
                  </a:lnTo>
                  <a:lnTo>
                    <a:pt x="208281" y="31750"/>
                  </a:lnTo>
                  <a:lnTo>
                    <a:pt x="201931" y="24130"/>
                  </a:lnTo>
                  <a:lnTo>
                    <a:pt x="193040" y="17780"/>
                  </a:lnTo>
                  <a:lnTo>
                    <a:pt x="181610" y="12700"/>
                  </a:lnTo>
                  <a:lnTo>
                    <a:pt x="170181"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Freeform 219"/>
            <p:cNvSpPr/>
            <p:nvPr/>
          </p:nvSpPr>
          <p:spPr>
            <a:xfrm>
              <a:off x="8852781" y="213717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5" name="Group 224"/>
          <p:cNvGrpSpPr/>
          <p:nvPr/>
        </p:nvGrpSpPr>
        <p:grpSpPr>
          <a:xfrm rot="339600">
            <a:off x="9133838" y="2757170"/>
            <a:ext cx="181611" cy="128271"/>
            <a:chOff x="9133838" y="2757170"/>
            <a:chExt cx="181611" cy="128271"/>
          </a:xfrm>
        </p:grpSpPr>
        <p:sp>
          <p:nvSpPr>
            <p:cNvPr id="222" name="Freeform 221"/>
            <p:cNvSpPr/>
            <p:nvPr/>
          </p:nvSpPr>
          <p:spPr>
            <a:xfrm>
              <a:off x="9133838" y="27571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9153093" y="2803507"/>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Freeform 223"/>
            <p:cNvSpPr/>
            <p:nvPr/>
          </p:nvSpPr>
          <p:spPr>
            <a:xfrm>
              <a:off x="9210896" y="2819246"/>
              <a:ext cx="58421" cy="45721"/>
            </a:xfrm>
            <a:custGeom>
              <a:avLst/>
              <a:gdLst/>
              <a:ahLst/>
              <a:cxnLst/>
              <a:rect l="0" t="0" r="0" b="0"/>
              <a:pathLst>
                <a:path w="58421" h="45721">
                  <a:moveTo>
                    <a:pt x="58420" y="0"/>
                  </a:moveTo>
                  <a:lnTo>
                    <a:pt x="58420" y="13970"/>
                  </a:lnTo>
                  <a:lnTo>
                    <a:pt x="55880" y="17780"/>
                  </a:lnTo>
                  <a:lnTo>
                    <a:pt x="53340" y="20320"/>
                  </a:lnTo>
                  <a:lnTo>
                    <a:pt x="48261" y="22860"/>
                  </a:lnTo>
                  <a:lnTo>
                    <a:pt x="36830" y="26670"/>
                  </a:lnTo>
                  <a:lnTo>
                    <a:pt x="31750" y="27940"/>
                  </a:lnTo>
                  <a:lnTo>
                    <a:pt x="25400" y="30480"/>
                  </a:lnTo>
                  <a:lnTo>
                    <a:pt x="20320"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8" name="Group 227"/>
          <p:cNvGrpSpPr/>
          <p:nvPr/>
        </p:nvGrpSpPr>
        <p:grpSpPr>
          <a:xfrm rot="339600">
            <a:off x="8947148" y="2800350"/>
            <a:ext cx="148591" cy="184151"/>
            <a:chOff x="8947148" y="2800350"/>
            <a:chExt cx="148591" cy="184151"/>
          </a:xfrm>
        </p:grpSpPr>
        <p:sp>
          <p:nvSpPr>
            <p:cNvPr id="226" name="Freeform 225"/>
            <p:cNvSpPr/>
            <p:nvPr/>
          </p:nvSpPr>
          <p:spPr>
            <a:xfrm>
              <a:off x="8947148" y="2800350"/>
              <a:ext cx="148591" cy="184151"/>
            </a:xfrm>
            <a:custGeom>
              <a:avLst/>
              <a:gdLst/>
              <a:ahLst/>
              <a:cxnLst/>
              <a:rect l="0" t="0" r="0" b="0"/>
              <a:pathLst>
                <a:path w="148591" h="184151">
                  <a:moveTo>
                    <a:pt x="77469" y="30480"/>
                  </a:moveTo>
                  <a:lnTo>
                    <a:pt x="68580" y="34290"/>
                  </a:lnTo>
                  <a:lnTo>
                    <a:pt x="59690" y="39370"/>
                  </a:lnTo>
                  <a:lnTo>
                    <a:pt x="52069" y="45720"/>
                  </a:lnTo>
                  <a:lnTo>
                    <a:pt x="43180" y="52070"/>
                  </a:lnTo>
                  <a:lnTo>
                    <a:pt x="35560" y="59690"/>
                  </a:lnTo>
                  <a:lnTo>
                    <a:pt x="27940" y="68580"/>
                  </a:lnTo>
                  <a:lnTo>
                    <a:pt x="19050" y="76200"/>
                  </a:lnTo>
                  <a:lnTo>
                    <a:pt x="11430" y="83820"/>
                  </a:lnTo>
                  <a:lnTo>
                    <a:pt x="6350" y="92710"/>
                  </a:lnTo>
                  <a:lnTo>
                    <a:pt x="3810" y="99060"/>
                  </a:lnTo>
                  <a:lnTo>
                    <a:pt x="2540" y="106680"/>
                  </a:lnTo>
                  <a:lnTo>
                    <a:pt x="1269" y="113030"/>
                  </a:lnTo>
                  <a:lnTo>
                    <a:pt x="1269" y="120650"/>
                  </a:lnTo>
                  <a:lnTo>
                    <a:pt x="0" y="128270"/>
                  </a:lnTo>
                  <a:lnTo>
                    <a:pt x="0" y="135890"/>
                  </a:lnTo>
                  <a:lnTo>
                    <a:pt x="0" y="143510"/>
                  </a:lnTo>
                  <a:lnTo>
                    <a:pt x="0" y="151130"/>
                  </a:lnTo>
                  <a:lnTo>
                    <a:pt x="2540" y="158750"/>
                  </a:lnTo>
                  <a:lnTo>
                    <a:pt x="7619" y="168910"/>
                  </a:lnTo>
                  <a:lnTo>
                    <a:pt x="13969" y="176530"/>
                  </a:lnTo>
                  <a:lnTo>
                    <a:pt x="20319" y="181610"/>
                  </a:lnTo>
                  <a:lnTo>
                    <a:pt x="30480" y="184150"/>
                  </a:lnTo>
                  <a:lnTo>
                    <a:pt x="41910" y="184150"/>
                  </a:lnTo>
                  <a:lnTo>
                    <a:pt x="53340" y="181610"/>
                  </a:lnTo>
                  <a:lnTo>
                    <a:pt x="62230" y="175260"/>
                  </a:lnTo>
                  <a:lnTo>
                    <a:pt x="67310" y="171450"/>
                  </a:lnTo>
                  <a:lnTo>
                    <a:pt x="73660" y="166370"/>
                  </a:lnTo>
                  <a:lnTo>
                    <a:pt x="78740" y="162560"/>
                  </a:lnTo>
                  <a:lnTo>
                    <a:pt x="83819" y="157480"/>
                  </a:lnTo>
                  <a:lnTo>
                    <a:pt x="88900" y="151130"/>
                  </a:lnTo>
                  <a:lnTo>
                    <a:pt x="93980" y="143510"/>
                  </a:lnTo>
                  <a:lnTo>
                    <a:pt x="96519"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69" y="73660"/>
                  </a:lnTo>
                  <a:lnTo>
                    <a:pt x="121919" y="66040"/>
                  </a:lnTo>
                  <a:lnTo>
                    <a:pt x="127000" y="60960"/>
                  </a:lnTo>
                  <a:lnTo>
                    <a:pt x="133350" y="54610"/>
                  </a:lnTo>
                  <a:lnTo>
                    <a:pt x="139700" y="45720"/>
                  </a:lnTo>
                  <a:lnTo>
                    <a:pt x="144780" y="35560"/>
                  </a:lnTo>
                  <a:lnTo>
                    <a:pt x="148590" y="24130"/>
                  </a:lnTo>
                  <a:lnTo>
                    <a:pt x="147319" y="13970"/>
                  </a:lnTo>
                  <a:lnTo>
                    <a:pt x="142240" y="6350"/>
                  </a:lnTo>
                  <a:lnTo>
                    <a:pt x="133350" y="1270"/>
                  </a:lnTo>
                  <a:lnTo>
                    <a:pt x="123190" y="0"/>
                  </a:lnTo>
                  <a:lnTo>
                    <a:pt x="113030" y="2540"/>
                  </a:lnTo>
                  <a:lnTo>
                    <a:pt x="104140" y="6350"/>
                  </a:lnTo>
                  <a:lnTo>
                    <a:pt x="92710" y="13970"/>
                  </a:lnTo>
                  <a:lnTo>
                    <a:pt x="77469"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8957004" y="2824683"/>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1" name="Group 230"/>
          <p:cNvGrpSpPr/>
          <p:nvPr/>
        </p:nvGrpSpPr>
        <p:grpSpPr>
          <a:xfrm rot="339600">
            <a:off x="8940798" y="2590800"/>
            <a:ext cx="280671" cy="134621"/>
            <a:chOff x="8940798" y="2590800"/>
            <a:chExt cx="280671" cy="134621"/>
          </a:xfrm>
        </p:grpSpPr>
        <p:sp>
          <p:nvSpPr>
            <p:cNvPr id="229" name="Freeform 228"/>
            <p:cNvSpPr/>
            <p:nvPr/>
          </p:nvSpPr>
          <p:spPr>
            <a:xfrm>
              <a:off x="8940798" y="2590800"/>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Freeform 229"/>
            <p:cNvSpPr/>
            <p:nvPr/>
          </p:nvSpPr>
          <p:spPr>
            <a:xfrm>
              <a:off x="8979468" y="2620121"/>
              <a:ext cx="227331" cy="86362"/>
            </a:xfrm>
            <a:custGeom>
              <a:avLst/>
              <a:gdLst/>
              <a:ahLst/>
              <a:cxnLst/>
              <a:rect l="0" t="0" r="0" b="0"/>
              <a:pathLst>
                <a:path w="227331" h="86362">
                  <a:moveTo>
                    <a:pt x="53340" y="22861"/>
                  </a:moveTo>
                  <a:lnTo>
                    <a:pt x="83820" y="53341"/>
                  </a:lnTo>
                  <a:lnTo>
                    <a:pt x="88900" y="55881"/>
                  </a:lnTo>
                  <a:lnTo>
                    <a:pt x="95250" y="59691"/>
                  </a:lnTo>
                  <a:lnTo>
                    <a:pt x="100330" y="62231"/>
                  </a:lnTo>
                  <a:lnTo>
                    <a:pt x="107950" y="63500"/>
                  </a:lnTo>
                  <a:lnTo>
                    <a:pt x="114300" y="64771"/>
                  </a:lnTo>
                  <a:lnTo>
                    <a:pt x="123190" y="66041"/>
                  </a:lnTo>
                  <a:lnTo>
                    <a:pt x="130810" y="67311"/>
                  </a:lnTo>
                  <a:lnTo>
                    <a:pt x="138430" y="68581"/>
                  </a:lnTo>
                  <a:lnTo>
                    <a:pt x="147320" y="71121"/>
                  </a:lnTo>
                  <a:lnTo>
                    <a:pt x="154940" y="71121"/>
                  </a:lnTo>
                  <a:lnTo>
                    <a:pt x="162560" y="71121"/>
                  </a:lnTo>
                  <a:lnTo>
                    <a:pt x="170180" y="69850"/>
                  </a:lnTo>
                  <a:lnTo>
                    <a:pt x="177800" y="68581"/>
                  </a:lnTo>
                  <a:lnTo>
                    <a:pt x="185420" y="68581"/>
                  </a:lnTo>
                  <a:lnTo>
                    <a:pt x="193040" y="68581"/>
                  </a:lnTo>
                  <a:lnTo>
                    <a:pt x="199390" y="67311"/>
                  </a:lnTo>
                  <a:lnTo>
                    <a:pt x="204470" y="64771"/>
                  </a:lnTo>
                  <a:lnTo>
                    <a:pt x="208280" y="60961"/>
                  </a:lnTo>
                  <a:lnTo>
                    <a:pt x="213360" y="58421"/>
                  </a:lnTo>
                  <a:lnTo>
                    <a:pt x="218440" y="57150"/>
                  </a:lnTo>
                  <a:lnTo>
                    <a:pt x="224790" y="57150"/>
                  </a:lnTo>
                  <a:lnTo>
                    <a:pt x="227330" y="57150"/>
                  </a:lnTo>
                  <a:lnTo>
                    <a:pt x="227330" y="59691"/>
                  </a:lnTo>
                  <a:lnTo>
                    <a:pt x="226060" y="62231"/>
                  </a:lnTo>
                  <a:lnTo>
                    <a:pt x="222250" y="64771"/>
                  </a:lnTo>
                  <a:lnTo>
                    <a:pt x="218440" y="67311"/>
                  </a:lnTo>
                  <a:lnTo>
                    <a:pt x="213360" y="69850"/>
                  </a:lnTo>
                  <a:lnTo>
                    <a:pt x="208280" y="69850"/>
                  </a:lnTo>
                  <a:lnTo>
                    <a:pt x="204470" y="68581"/>
                  </a:lnTo>
                  <a:lnTo>
                    <a:pt x="199390" y="66041"/>
                  </a:lnTo>
                  <a:lnTo>
                    <a:pt x="195580" y="62231"/>
                  </a:lnTo>
                  <a:lnTo>
                    <a:pt x="193040" y="57150"/>
                  </a:lnTo>
                  <a:lnTo>
                    <a:pt x="189230" y="52071"/>
                  </a:lnTo>
                  <a:lnTo>
                    <a:pt x="185420" y="48261"/>
                  </a:lnTo>
                  <a:lnTo>
                    <a:pt x="179070" y="46991"/>
                  </a:lnTo>
                  <a:lnTo>
                    <a:pt x="171450" y="44450"/>
                  </a:lnTo>
                  <a:lnTo>
                    <a:pt x="163830" y="44450"/>
                  </a:lnTo>
                  <a:lnTo>
                    <a:pt x="156210" y="43181"/>
                  </a:lnTo>
                  <a:lnTo>
                    <a:pt x="148590" y="43181"/>
                  </a:lnTo>
                  <a:lnTo>
                    <a:pt x="140970" y="40641"/>
                  </a:lnTo>
                  <a:lnTo>
                    <a:pt x="134620" y="38100"/>
                  </a:lnTo>
                  <a:lnTo>
                    <a:pt x="129540" y="35561"/>
                  </a:lnTo>
                  <a:lnTo>
                    <a:pt x="123190" y="31750"/>
                  </a:lnTo>
                  <a:lnTo>
                    <a:pt x="115570" y="29211"/>
                  </a:lnTo>
                  <a:lnTo>
                    <a:pt x="107950" y="26671"/>
                  </a:lnTo>
                  <a:lnTo>
                    <a:pt x="100330" y="24131"/>
                  </a:lnTo>
                  <a:lnTo>
                    <a:pt x="93980" y="20321"/>
                  </a:lnTo>
                  <a:lnTo>
                    <a:pt x="86360" y="16511"/>
                  </a:lnTo>
                  <a:lnTo>
                    <a:pt x="80010" y="13971"/>
                  </a:lnTo>
                  <a:lnTo>
                    <a:pt x="73660" y="10161"/>
                  </a:lnTo>
                  <a:lnTo>
                    <a:pt x="67310" y="7621"/>
                  </a:lnTo>
                  <a:lnTo>
                    <a:pt x="53340" y="2541"/>
                  </a:lnTo>
                  <a:lnTo>
                    <a:pt x="46990" y="1271"/>
                  </a:lnTo>
                  <a:lnTo>
                    <a:pt x="39370" y="0"/>
                  </a:lnTo>
                  <a:lnTo>
                    <a:pt x="31750" y="0"/>
                  </a:lnTo>
                  <a:lnTo>
                    <a:pt x="24130" y="1271"/>
                  </a:lnTo>
                  <a:lnTo>
                    <a:pt x="19050" y="3811"/>
                  </a:lnTo>
                  <a:lnTo>
                    <a:pt x="16510" y="7621"/>
                  </a:lnTo>
                  <a:lnTo>
                    <a:pt x="16510" y="12700"/>
                  </a:lnTo>
                  <a:lnTo>
                    <a:pt x="17780" y="16511"/>
                  </a:lnTo>
                  <a:lnTo>
                    <a:pt x="21590" y="20321"/>
                  </a:lnTo>
                  <a:lnTo>
                    <a:pt x="25400" y="22861"/>
                  </a:lnTo>
                  <a:lnTo>
                    <a:pt x="27940" y="27941"/>
                  </a:lnTo>
                  <a:lnTo>
                    <a:pt x="30480" y="34291"/>
                  </a:lnTo>
                  <a:lnTo>
                    <a:pt x="31750" y="40641"/>
                  </a:lnTo>
                  <a:lnTo>
                    <a:pt x="30480" y="44450"/>
                  </a:lnTo>
                  <a:lnTo>
                    <a:pt x="26670" y="46991"/>
                  </a:lnTo>
                  <a:lnTo>
                    <a:pt x="22860" y="46991"/>
                  </a:lnTo>
                  <a:lnTo>
                    <a:pt x="19050" y="45721"/>
                  </a:lnTo>
                  <a:lnTo>
                    <a:pt x="13970" y="44450"/>
                  </a:lnTo>
                  <a:lnTo>
                    <a:pt x="10160" y="40641"/>
                  </a:lnTo>
                  <a:lnTo>
                    <a:pt x="6350" y="39371"/>
                  </a:lnTo>
                  <a:lnTo>
                    <a:pt x="0" y="36831"/>
                  </a:lnTo>
                  <a:lnTo>
                    <a:pt x="0" y="38100"/>
                  </a:lnTo>
                  <a:lnTo>
                    <a:pt x="1270" y="39371"/>
                  </a:lnTo>
                  <a:lnTo>
                    <a:pt x="3810" y="43181"/>
                  </a:lnTo>
                  <a:lnTo>
                    <a:pt x="7620" y="45721"/>
                  </a:lnTo>
                  <a:lnTo>
                    <a:pt x="11430" y="49531"/>
                  </a:lnTo>
                  <a:lnTo>
                    <a:pt x="16510" y="53341"/>
                  </a:lnTo>
                  <a:lnTo>
                    <a:pt x="21590" y="57150"/>
                  </a:lnTo>
                  <a:lnTo>
                    <a:pt x="26670" y="62231"/>
                  </a:lnTo>
                  <a:lnTo>
                    <a:pt x="31750" y="66041"/>
                  </a:lnTo>
                  <a:lnTo>
                    <a:pt x="36830" y="68581"/>
                  </a:lnTo>
                  <a:lnTo>
                    <a:pt x="44450" y="71121"/>
                  </a:lnTo>
                  <a:lnTo>
                    <a:pt x="52070" y="72391"/>
                  </a:lnTo>
                  <a:lnTo>
                    <a:pt x="58420" y="73661"/>
                  </a:lnTo>
                  <a:lnTo>
                    <a:pt x="66040" y="74931"/>
                  </a:lnTo>
                  <a:lnTo>
                    <a:pt x="72390" y="77471"/>
                  </a:lnTo>
                  <a:lnTo>
                    <a:pt x="86360" y="81281"/>
                  </a:lnTo>
                  <a:lnTo>
                    <a:pt x="92710" y="83821"/>
                  </a:lnTo>
                  <a:lnTo>
                    <a:pt x="100330" y="85091"/>
                  </a:lnTo>
                  <a:lnTo>
                    <a:pt x="107950" y="85091"/>
                  </a:lnTo>
                  <a:lnTo>
                    <a:pt x="115570" y="86361"/>
                  </a:lnTo>
                  <a:lnTo>
                    <a:pt x="123190" y="86361"/>
                  </a:lnTo>
                  <a:lnTo>
                    <a:pt x="130810" y="85091"/>
                  </a:lnTo>
                  <a:lnTo>
                    <a:pt x="137160" y="83821"/>
                  </a:lnTo>
                  <a:lnTo>
                    <a:pt x="143510" y="81281"/>
                  </a:lnTo>
                  <a:lnTo>
                    <a:pt x="148590" y="78741"/>
                  </a:lnTo>
                  <a:lnTo>
                    <a:pt x="171450" y="6096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4" name="Group 233"/>
          <p:cNvGrpSpPr/>
          <p:nvPr/>
        </p:nvGrpSpPr>
        <p:grpSpPr>
          <a:xfrm rot="339600">
            <a:off x="8751568" y="2743200"/>
            <a:ext cx="200662" cy="133351"/>
            <a:chOff x="8751568" y="2743200"/>
            <a:chExt cx="200662" cy="133351"/>
          </a:xfrm>
        </p:grpSpPr>
        <p:sp>
          <p:nvSpPr>
            <p:cNvPr id="232" name="Freeform 231"/>
            <p:cNvSpPr/>
            <p:nvPr/>
          </p:nvSpPr>
          <p:spPr>
            <a:xfrm>
              <a:off x="8751568" y="2743200"/>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Freeform 232"/>
            <p:cNvSpPr/>
            <p:nvPr/>
          </p:nvSpPr>
          <p:spPr>
            <a:xfrm>
              <a:off x="8780117" y="278089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7" name="Group 236"/>
          <p:cNvGrpSpPr/>
          <p:nvPr/>
        </p:nvGrpSpPr>
        <p:grpSpPr>
          <a:xfrm rot="339600">
            <a:off x="8759189" y="2006600"/>
            <a:ext cx="207010" cy="129541"/>
            <a:chOff x="8759189" y="2006600"/>
            <a:chExt cx="207010" cy="129541"/>
          </a:xfrm>
        </p:grpSpPr>
        <p:sp>
          <p:nvSpPr>
            <p:cNvPr id="235" name="Freeform 234"/>
            <p:cNvSpPr/>
            <p:nvPr/>
          </p:nvSpPr>
          <p:spPr>
            <a:xfrm>
              <a:off x="8759189" y="20066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235"/>
            <p:cNvSpPr/>
            <p:nvPr/>
          </p:nvSpPr>
          <p:spPr>
            <a:xfrm>
              <a:off x="8778251" y="201955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0" name="Group 239"/>
          <p:cNvGrpSpPr/>
          <p:nvPr/>
        </p:nvGrpSpPr>
        <p:grpSpPr>
          <a:xfrm rot="339600">
            <a:off x="8874758" y="2156459"/>
            <a:ext cx="212091" cy="173991"/>
            <a:chOff x="8874758" y="2156459"/>
            <a:chExt cx="212091" cy="173991"/>
          </a:xfrm>
        </p:grpSpPr>
        <p:sp>
          <p:nvSpPr>
            <p:cNvPr id="238" name="Freeform 237"/>
            <p:cNvSpPr/>
            <p:nvPr/>
          </p:nvSpPr>
          <p:spPr>
            <a:xfrm>
              <a:off x="8874758" y="2156459"/>
              <a:ext cx="212091" cy="173991"/>
            </a:xfrm>
            <a:custGeom>
              <a:avLst/>
              <a:gdLst/>
              <a:ahLst/>
              <a:cxnLst/>
              <a:rect l="0" t="0" r="0" b="0"/>
              <a:pathLst>
                <a:path w="212091" h="173991">
                  <a:moveTo>
                    <a:pt x="105410" y="31750"/>
                  </a:moveTo>
                  <a:lnTo>
                    <a:pt x="101600" y="40640"/>
                  </a:lnTo>
                  <a:lnTo>
                    <a:pt x="96521" y="49530"/>
                  </a:lnTo>
                  <a:lnTo>
                    <a:pt x="88900" y="57150"/>
                  </a:lnTo>
                  <a:lnTo>
                    <a:pt x="81281" y="63500"/>
                  </a:lnTo>
                  <a:lnTo>
                    <a:pt x="73660" y="67310"/>
                  </a:lnTo>
                  <a:lnTo>
                    <a:pt x="67310" y="69850"/>
                  </a:lnTo>
                  <a:lnTo>
                    <a:pt x="59690"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1" y="168910"/>
                  </a:lnTo>
                  <a:lnTo>
                    <a:pt x="68581" y="170180"/>
                  </a:lnTo>
                  <a:lnTo>
                    <a:pt x="74931" y="171450"/>
                  </a:lnTo>
                  <a:lnTo>
                    <a:pt x="81281" y="172720"/>
                  </a:lnTo>
                  <a:lnTo>
                    <a:pt x="88900" y="172720"/>
                  </a:lnTo>
                  <a:lnTo>
                    <a:pt x="96521"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1" y="97790"/>
                  </a:lnTo>
                  <a:lnTo>
                    <a:pt x="209550" y="90170"/>
                  </a:lnTo>
                  <a:lnTo>
                    <a:pt x="210821" y="83820"/>
                  </a:lnTo>
                  <a:lnTo>
                    <a:pt x="212090" y="76200"/>
                  </a:lnTo>
                  <a:lnTo>
                    <a:pt x="212090" y="68580"/>
                  </a:lnTo>
                  <a:lnTo>
                    <a:pt x="212090" y="60960"/>
                  </a:lnTo>
                  <a:lnTo>
                    <a:pt x="212090" y="53340"/>
                  </a:lnTo>
                  <a:lnTo>
                    <a:pt x="212090" y="45720"/>
                  </a:lnTo>
                  <a:lnTo>
                    <a:pt x="210821" y="39370"/>
                  </a:lnTo>
                  <a:lnTo>
                    <a:pt x="208281" y="31750"/>
                  </a:lnTo>
                  <a:lnTo>
                    <a:pt x="201931" y="24130"/>
                  </a:lnTo>
                  <a:lnTo>
                    <a:pt x="193040" y="17780"/>
                  </a:lnTo>
                  <a:lnTo>
                    <a:pt x="181610" y="12700"/>
                  </a:lnTo>
                  <a:lnTo>
                    <a:pt x="170181"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Freeform 238"/>
            <p:cNvSpPr/>
            <p:nvPr/>
          </p:nvSpPr>
          <p:spPr>
            <a:xfrm>
              <a:off x="8903581" y="2175277"/>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1"/>
                  </a:lnTo>
                  <a:lnTo>
                    <a:pt x="34290" y="68580"/>
                  </a:lnTo>
                  <a:lnTo>
                    <a:pt x="25400" y="68580"/>
                  </a:lnTo>
                  <a:lnTo>
                    <a:pt x="19050" y="71120"/>
                  </a:lnTo>
                  <a:lnTo>
                    <a:pt x="12700" y="74930"/>
                  </a:lnTo>
                  <a:lnTo>
                    <a:pt x="7620" y="80011"/>
                  </a:lnTo>
                  <a:lnTo>
                    <a:pt x="3810" y="86361"/>
                  </a:lnTo>
                  <a:lnTo>
                    <a:pt x="1270" y="92711"/>
                  </a:lnTo>
                  <a:lnTo>
                    <a:pt x="0" y="100330"/>
                  </a:lnTo>
                  <a:lnTo>
                    <a:pt x="1270" y="106680"/>
                  </a:lnTo>
                  <a:lnTo>
                    <a:pt x="3810" y="110490"/>
                  </a:lnTo>
                  <a:lnTo>
                    <a:pt x="7620" y="114300"/>
                  </a:lnTo>
                  <a:lnTo>
                    <a:pt x="12700" y="118111"/>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1"/>
                  </a:lnTo>
                  <a:lnTo>
                    <a:pt x="115570" y="121920"/>
                  </a:lnTo>
                  <a:lnTo>
                    <a:pt x="120650" y="118111"/>
                  </a:lnTo>
                  <a:lnTo>
                    <a:pt x="125730" y="114300"/>
                  </a:lnTo>
                  <a:lnTo>
                    <a:pt x="130810" y="110490"/>
                  </a:lnTo>
                  <a:lnTo>
                    <a:pt x="134620" y="106680"/>
                  </a:lnTo>
                  <a:lnTo>
                    <a:pt x="144780" y="97790"/>
                  </a:lnTo>
                  <a:lnTo>
                    <a:pt x="147320" y="92711"/>
                  </a:lnTo>
                  <a:lnTo>
                    <a:pt x="148590" y="85090"/>
                  </a:lnTo>
                  <a:lnTo>
                    <a:pt x="149860" y="78740"/>
                  </a:lnTo>
                  <a:lnTo>
                    <a:pt x="152400" y="71120"/>
                  </a:lnTo>
                  <a:lnTo>
                    <a:pt x="153670" y="64770"/>
                  </a:lnTo>
                  <a:lnTo>
                    <a:pt x="156210" y="57150"/>
                  </a:lnTo>
                  <a:lnTo>
                    <a:pt x="157480" y="49530"/>
                  </a:lnTo>
                  <a:lnTo>
                    <a:pt x="157480" y="41911"/>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1"/>
                  </a:lnTo>
                  <a:lnTo>
                    <a:pt x="95250" y="76200"/>
                  </a:lnTo>
                  <a:lnTo>
                    <a:pt x="88900" y="78740"/>
                  </a:lnTo>
                  <a:lnTo>
                    <a:pt x="82550" y="80011"/>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1"/>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4" name="Group 243"/>
          <p:cNvGrpSpPr/>
          <p:nvPr/>
        </p:nvGrpSpPr>
        <p:grpSpPr>
          <a:xfrm rot="339600">
            <a:off x="9362439" y="2769869"/>
            <a:ext cx="181610" cy="128271"/>
            <a:chOff x="9362439" y="2769869"/>
            <a:chExt cx="181610" cy="128271"/>
          </a:xfrm>
        </p:grpSpPr>
        <p:sp>
          <p:nvSpPr>
            <p:cNvPr id="241" name="Freeform 240"/>
            <p:cNvSpPr/>
            <p:nvPr/>
          </p:nvSpPr>
          <p:spPr>
            <a:xfrm>
              <a:off x="9362439" y="27698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Freeform 241"/>
            <p:cNvSpPr/>
            <p:nvPr/>
          </p:nvSpPr>
          <p:spPr>
            <a:xfrm>
              <a:off x="9381694" y="2816207"/>
              <a:ext cx="132081" cy="66041"/>
            </a:xfrm>
            <a:custGeom>
              <a:avLst/>
              <a:gdLst/>
              <a:ahLst/>
              <a:cxnLst/>
              <a:rect l="0" t="0" r="0" b="0"/>
              <a:pathLst>
                <a:path w="132081" h="66041">
                  <a:moveTo>
                    <a:pt x="20320" y="34290"/>
                  </a:moveTo>
                  <a:lnTo>
                    <a:pt x="22861" y="38100"/>
                  </a:lnTo>
                  <a:lnTo>
                    <a:pt x="26670" y="39370"/>
                  </a:lnTo>
                  <a:lnTo>
                    <a:pt x="30480"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0" y="34290"/>
                  </a:lnTo>
                  <a:lnTo>
                    <a:pt x="132080" y="27940"/>
                  </a:lnTo>
                  <a:lnTo>
                    <a:pt x="130811"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a:off x="9439496" y="2831946"/>
              <a:ext cx="58421" cy="45721"/>
            </a:xfrm>
            <a:custGeom>
              <a:avLst/>
              <a:gdLst/>
              <a:ahLst/>
              <a:cxnLst/>
              <a:rect l="0" t="0" r="0" b="0"/>
              <a:pathLst>
                <a:path w="58421" h="45721">
                  <a:moveTo>
                    <a:pt x="58420" y="0"/>
                  </a:moveTo>
                  <a:lnTo>
                    <a:pt x="58420" y="13970"/>
                  </a:lnTo>
                  <a:lnTo>
                    <a:pt x="55880" y="17780"/>
                  </a:lnTo>
                  <a:lnTo>
                    <a:pt x="53340" y="20320"/>
                  </a:lnTo>
                  <a:lnTo>
                    <a:pt x="48261" y="22860"/>
                  </a:lnTo>
                  <a:lnTo>
                    <a:pt x="36830" y="26670"/>
                  </a:lnTo>
                  <a:lnTo>
                    <a:pt x="31750" y="27940"/>
                  </a:lnTo>
                  <a:lnTo>
                    <a:pt x="25400" y="30480"/>
                  </a:lnTo>
                  <a:lnTo>
                    <a:pt x="20320"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7" name="Group 246"/>
          <p:cNvGrpSpPr/>
          <p:nvPr/>
        </p:nvGrpSpPr>
        <p:grpSpPr>
          <a:xfrm rot="339600">
            <a:off x="9226548" y="2406649"/>
            <a:ext cx="148592" cy="184151"/>
            <a:chOff x="9226548" y="2406649"/>
            <a:chExt cx="148592" cy="184151"/>
          </a:xfrm>
        </p:grpSpPr>
        <p:sp>
          <p:nvSpPr>
            <p:cNvPr id="245" name="Freeform 244"/>
            <p:cNvSpPr/>
            <p:nvPr/>
          </p:nvSpPr>
          <p:spPr>
            <a:xfrm>
              <a:off x="9226548" y="2406649"/>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a:off x="9236405" y="2430983"/>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1" y="17780"/>
                  </a:lnTo>
                  <a:lnTo>
                    <a:pt x="71121" y="21590"/>
                  </a:lnTo>
                  <a:lnTo>
                    <a:pt x="66040" y="26670"/>
                  </a:lnTo>
                  <a:lnTo>
                    <a:pt x="60960" y="30480"/>
                  </a:lnTo>
                  <a:lnTo>
                    <a:pt x="57150" y="35560"/>
                  </a:lnTo>
                  <a:lnTo>
                    <a:pt x="54610" y="40640"/>
                  </a:lnTo>
                  <a:lnTo>
                    <a:pt x="52071" y="46990"/>
                  </a:lnTo>
                  <a:lnTo>
                    <a:pt x="49531" y="53340"/>
                  </a:lnTo>
                  <a:lnTo>
                    <a:pt x="46990" y="58420"/>
                  </a:lnTo>
                  <a:lnTo>
                    <a:pt x="44450" y="64770"/>
                  </a:lnTo>
                  <a:lnTo>
                    <a:pt x="40640" y="69850"/>
                  </a:lnTo>
                  <a:lnTo>
                    <a:pt x="35560" y="73660"/>
                  </a:lnTo>
                  <a:lnTo>
                    <a:pt x="30481" y="77470"/>
                  </a:lnTo>
                  <a:lnTo>
                    <a:pt x="24131" y="80010"/>
                  </a:lnTo>
                  <a:lnTo>
                    <a:pt x="19050" y="83820"/>
                  </a:lnTo>
                  <a:lnTo>
                    <a:pt x="12700" y="86360"/>
                  </a:lnTo>
                  <a:lnTo>
                    <a:pt x="7621" y="90170"/>
                  </a:lnTo>
                  <a:lnTo>
                    <a:pt x="3810" y="93980"/>
                  </a:lnTo>
                  <a:lnTo>
                    <a:pt x="0" y="100330"/>
                  </a:lnTo>
                  <a:lnTo>
                    <a:pt x="0" y="104140"/>
                  </a:lnTo>
                  <a:lnTo>
                    <a:pt x="2540" y="107950"/>
                  </a:lnTo>
                  <a:lnTo>
                    <a:pt x="6350" y="110490"/>
                  </a:lnTo>
                  <a:lnTo>
                    <a:pt x="10160" y="114300"/>
                  </a:lnTo>
                  <a:lnTo>
                    <a:pt x="17781" y="121920"/>
                  </a:lnTo>
                  <a:lnTo>
                    <a:pt x="21590" y="123190"/>
                  </a:lnTo>
                  <a:lnTo>
                    <a:pt x="24131" y="120650"/>
                  </a:lnTo>
                  <a:lnTo>
                    <a:pt x="27940" y="116840"/>
                  </a:lnTo>
                  <a:lnTo>
                    <a:pt x="30481" y="113030"/>
                  </a:lnTo>
                  <a:lnTo>
                    <a:pt x="31750" y="107950"/>
                  </a:lnTo>
                  <a:lnTo>
                    <a:pt x="34290" y="101600"/>
                  </a:lnTo>
                  <a:lnTo>
                    <a:pt x="38100" y="96520"/>
                  </a:lnTo>
                  <a:lnTo>
                    <a:pt x="40640" y="92710"/>
                  </a:lnTo>
                  <a:lnTo>
                    <a:pt x="44450" y="87630"/>
                  </a:lnTo>
                  <a:lnTo>
                    <a:pt x="49531" y="82550"/>
                  </a:lnTo>
                  <a:lnTo>
                    <a:pt x="54610" y="78740"/>
                  </a:lnTo>
                  <a:lnTo>
                    <a:pt x="60960" y="73660"/>
                  </a:lnTo>
                  <a:lnTo>
                    <a:pt x="66040" y="69850"/>
                  </a:lnTo>
                  <a:lnTo>
                    <a:pt x="72390" y="67310"/>
                  </a:lnTo>
                  <a:lnTo>
                    <a:pt x="78740" y="63500"/>
                  </a:lnTo>
                  <a:lnTo>
                    <a:pt x="85090" y="59690"/>
                  </a:lnTo>
                  <a:lnTo>
                    <a:pt x="90171" y="54610"/>
                  </a:lnTo>
                  <a:lnTo>
                    <a:pt x="95250" y="49530"/>
                  </a:lnTo>
                  <a:lnTo>
                    <a:pt x="104140" y="39370"/>
                  </a:lnTo>
                  <a:lnTo>
                    <a:pt x="107950" y="35560"/>
                  </a:lnTo>
                  <a:lnTo>
                    <a:pt x="111760" y="29210"/>
                  </a:lnTo>
                  <a:lnTo>
                    <a:pt x="113031" y="21590"/>
                  </a:lnTo>
                  <a:lnTo>
                    <a:pt x="114300" y="15240"/>
                  </a:lnTo>
                  <a:lnTo>
                    <a:pt x="116840" y="10160"/>
                  </a:lnTo>
                  <a:lnTo>
                    <a:pt x="118110" y="6350"/>
                  </a:lnTo>
                  <a:lnTo>
                    <a:pt x="120650" y="3810"/>
                  </a:lnTo>
                  <a:lnTo>
                    <a:pt x="120650" y="3810"/>
                  </a:lnTo>
                  <a:lnTo>
                    <a:pt x="118110" y="5080"/>
                  </a:lnTo>
                  <a:lnTo>
                    <a:pt x="109221" y="13970"/>
                  </a:lnTo>
                  <a:lnTo>
                    <a:pt x="105410" y="17780"/>
                  </a:lnTo>
                  <a:lnTo>
                    <a:pt x="100331" y="21590"/>
                  </a:lnTo>
                  <a:lnTo>
                    <a:pt x="95250" y="24130"/>
                  </a:lnTo>
                  <a:lnTo>
                    <a:pt x="90171" y="26670"/>
                  </a:lnTo>
                  <a:lnTo>
                    <a:pt x="86360" y="31750"/>
                  </a:lnTo>
                  <a:lnTo>
                    <a:pt x="83821" y="38100"/>
                  </a:lnTo>
                  <a:lnTo>
                    <a:pt x="81281" y="44450"/>
                  </a:lnTo>
                  <a:lnTo>
                    <a:pt x="81281" y="52070"/>
                  </a:lnTo>
                  <a:lnTo>
                    <a:pt x="80010" y="59690"/>
                  </a:lnTo>
                  <a:lnTo>
                    <a:pt x="80010" y="68580"/>
                  </a:lnTo>
                  <a:lnTo>
                    <a:pt x="77471" y="74930"/>
                  </a:lnTo>
                  <a:lnTo>
                    <a:pt x="74931" y="81280"/>
                  </a:lnTo>
                  <a:lnTo>
                    <a:pt x="72390" y="86360"/>
                  </a:lnTo>
                  <a:lnTo>
                    <a:pt x="68581" y="91440"/>
                  </a:lnTo>
                  <a:lnTo>
                    <a:pt x="64771" y="96520"/>
                  </a:lnTo>
                  <a:lnTo>
                    <a:pt x="60960" y="101600"/>
                  </a:lnTo>
                  <a:lnTo>
                    <a:pt x="57150" y="106680"/>
                  </a:lnTo>
                  <a:lnTo>
                    <a:pt x="54610" y="111760"/>
                  </a:lnTo>
                  <a:lnTo>
                    <a:pt x="45721"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0" name="Group 249"/>
          <p:cNvGrpSpPr/>
          <p:nvPr/>
        </p:nvGrpSpPr>
        <p:grpSpPr>
          <a:xfrm rot="339600">
            <a:off x="8978898" y="2806700"/>
            <a:ext cx="280671" cy="134621"/>
            <a:chOff x="8978898" y="2806700"/>
            <a:chExt cx="280671" cy="134621"/>
          </a:xfrm>
        </p:grpSpPr>
        <p:sp>
          <p:nvSpPr>
            <p:cNvPr id="248" name="Freeform 247"/>
            <p:cNvSpPr/>
            <p:nvPr/>
          </p:nvSpPr>
          <p:spPr>
            <a:xfrm>
              <a:off x="8978898" y="2806700"/>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a:off x="9017569" y="283602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3" name="Group 252"/>
          <p:cNvGrpSpPr/>
          <p:nvPr/>
        </p:nvGrpSpPr>
        <p:grpSpPr>
          <a:xfrm rot="339600">
            <a:off x="8815068" y="2552700"/>
            <a:ext cx="200662" cy="133351"/>
            <a:chOff x="8815068" y="2552700"/>
            <a:chExt cx="200662" cy="133351"/>
          </a:xfrm>
        </p:grpSpPr>
        <p:sp>
          <p:nvSpPr>
            <p:cNvPr id="251" name="Freeform 250"/>
            <p:cNvSpPr/>
            <p:nvPr/>
          </p:nvSpPr>
          <p:spPr>
            <a:xfrm>
              <a:off x="8815068" y="2552700"/>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Freeform 251"/>
            <p:cNvSpPr/>
            <p:nvPr/>
          </p:nvSpPr>
          <p:spPr>
            <a:xfrm>
              <a:off x="8843616" y="259039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6" name="Group 255"/>
          <p:cNvGrpSpPr/>
          <p:nvPr/>
        </p:nvGrpSpPr>
        <p:grpSpPr>
          <a:xfrm rot="339600">
            <a:off x="9114789" y="2870200"/>
            <a:ext cx="207010" cy="129541"/>
            <a:chOff x="9114789" y="2870200"/>
            <a:chExt cx="207010" cy="129541"/>
          </a:xfrm>
        </p:grpSpPr>
        <p:sp>
          <p:nvSpPr>
            <p:cNvPr id="254" name="Freeform 253"/>
            <p:cNvSpPr/>
            <p:nvPr/>
          </p:nvSpPr>
          <p:spPr>
            <a:xfrm>
              <a:off x="9114789" y="28702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Freeform 254"/>
            <p:cNvSpPr/>
            <p:nvPr/>
          </p:nvSpPr>
          <p:spPr>
            <a:xfrm>
              <a:off x="9133852" y="2883150"/>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9" name="Group 258"/>
          <p:cNvGrpSpPr/>
          <p:nvPr/>
        </p:nvGrpSpPr>
        <p:grpSpPr>
          <a:xfrm rot="339600">
            <a:off x="8912858" y="1940559"/>
            <a:ext cx="212091" cy="173991"/>
            <a:chOff x="8912858" y="1940559"/>
            <a:chExt cx="212091" cy="173991"/>
          </a:xfrm>
        </p:grpSpPr>
        <p:sp>
          <p:nvSpPr>
            <p:cNvPr id="257" name="Freeform 256"/>
            <p:cNvSpPr/>
            <p:nvPr/>
          </p:nvSpPr>
          <p:spPr>
            <a:xfrm>
              <a:off x="8912858" y="1940559"/>
              <a:ext cx="212091" cy="173991"/>
            </a:xfrm>
            <a:custGeom>
              <a:avLst/>
              <a:gdLst/>
              <a:ahLst/>
              <a:cxnLst/>
              <a:rect l="0" t="0" r="0" b="0"/>
              <a:pathLst>
                <a:path w="212091" h="173991">
                  <a:moveTo>
                    <a:pt x="105410" y="31750"/>
                  </a:moveTo>
                  <a:lnTo>
                    <a:pt x="101600" y="40640"/>
                  </a:lnTo>
                  <a:lnTo>
                    <a:pt x="96521" y="49530"/>
                  </a:lnTo>
                  <a:lnTo>
                    <a:pt x="88900" y="57150"/>
                  </a:lnTo>
                  <a:lnTo>
                    <a:pt x="81281" y="63500"/>
                  </a:lnTo>
                  <a:lnTo>
                    <a:pt x="73660" y="67310"/>
                  </a:lnTo>
                  <a:lnTo>
                    <a:pt x="67310" y="69850"/>
                  </a:lnTo>
                  <a:lnTo>
                    <a:pt x="59690"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1" y="168910"/>
                  </a:lnTo>
                  <a:lnTo>
                    <a:pt x="68581" y="170180"/>
                  </a:lnTo>
                  <a:lnTo>
                    <a:pt x="74931" y="171450"/>
                  </a:lnTo>
                  <a:lnTo>
                    <a:pt x="81281" y="172720"/>
                  </a:lnTo>
                  <a:lnTo>
                    <a:pt x="88900" y="172720"/>
                  </a:lnTo>
                  <a:lnTo>
                    <a:pt x="96521"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1" y="97790"/>
                  </a:lnTo>
                  <a:lnTo>
                    <a:pt x="209550" y="90170"/>
                  </a:lnTo>
                  <a:lnTo>
                    <a:pt x="210821" y="83820"/>
                  </a:lnTo>
                  <a:lnTo>
                    <a:pt x="212090" y="76200"/>
                  </a:lnTo>
                  <a:lnTo>
                    <a:pt x="212090" y="68580"/>
                  </a:lnTo>
                  <a:lnTo>
                    <a:pt x="212090" y="60960"/>
                  </a:lnTo>
                  <a:lnTo>
                    <a:pt x="212090" y="53340"/>
                  </a:lnTo>
                  <a:lnTo>
                    <a:pt x="212090" y="45720"/>
                  </a:lnTo>
                  <a:lnTo>
                    <a:pt x="210821" y="39370"/>
                  </a:lnTo>
                  <a:lnTo>
                    <a:pt x="208281" y="31750"/>
                  </a:lnTo>
                  <a:lnTo>
                    <a:pt x="201931" y="24130"/>
                  </a:lnTo>
                  <a:lnTo>
                    <a:pt x="193040" y="17780"/>
                  </a:lnTo>
                  <a:lnTo>
                    <a:pt x="181610" y="12700"/>
                  </a:lnTo>
                  <a:lnTo>
                    <a:pt x="170181"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Freeform 257"/>
            <p:cNvSpPr/>
            <p:nvPr/>
          </p:nvSpPr>
          <p:spPr>
            <a:xfrm>
              <a:off x="8941681" y="1959377"/>
              <a:ext cx="158751" cy="128271"/>
            </a:xfrm>
            <a:custGeom>
              <a:avLst/>
              <a:gdLst/>
              <a:ahLst/>
              <a:cxnLst/>
              <a:rect l="0" t="0" r="0" b="0"/>
              <a:pathLst>
                <a:path w="158751" h="128271">
                  <a:moveTo>
                    <a:pt x="133350" y="30480"/>
                  </a:moveTo>
                  <a:lnTo>
                    <a:pt x="127000" y="38100"/>
                  </a:lnTo>
                  <a:lnTo>
                    <a:pt x="121921" y="40640"/>
                  </a:lnTo>
                  <a:lnTo>
                    <a:pt x="115571" y="43180"/>
                  </a:lnTo>
                  <a:lnTo>
                    <a:pt x="48261" y="66040"/>
                  </a:lnTo>
                  <a:lnTo>
                    <a:pt x="41911" y="67311"/>
                  </a:lnTo>
                  <a:lnTo>
                    <a:pt x="34290" y="68580"/>
                  </a:lnTo>
                  <a:lnTo>
                    <a:pt x="25400" y="68580"/>
                  </a:lnTo>
                  <a:lnTo>
                    <a:pt x="19050" y="71120"/>
                  </a:lnTo>
                  <a:lnTo>
                    <a:pt x="12700" y="74930"/>
                  </a:lnTo>
                  <a:lnTo>
                    <a:pt x="7621" y="80011"/>
                  </a:lnTo>
                  <a:lnTo>
                    <a:pt x="3811" y="86361"/>
                  </a:lnTo>
                  <a:lnTo>
                    <a:pt x="1271" y="92711"/>
                  </a:lnTo>
                  <a:lnTo>
                    <a:pt x="0" y="100330"/>
                  </a:lnTo>
                  <a:lnTo>
                    <a:pt x="1271" y="106680"/>
                  </a:lnTo>
                  <a:lnTo>
                    <a:pt x="3811" y="110490"/>
                  </a:lnTo>
                  <a:lnTo>
                    <a:pt x="7621" y="114300"/>
                  </a:lnTo>
                  <a:lnTo>
                    <a:pt x="12700" y="118111"/>
                  </a:lnTo>
                  <a:lnTo>
                    <a:pt x="17781" y="120650"/>
                  </a:lnTo>
                  <a:lnTo>
                    <a:pt x="24131" y="123190"/>
                  </a:lnTo>
                  <a:lnTo>
                    <a:pt x="30481" y="125730"/>
                  </a:lnTo>
                  <a:lnTo>
                    <a:pt x="38100" y="125730"/>
                  </a:lnTo>
                  <a:lnTo>
                    <a:pt x="45721" y="127000"/>
                  </a:lnTo>
                  <a:lnTo>
                    <a:pt x="54611" y="128270"/>
                  </a:lnTo>
                  <a:lnTo>
                    <a:pt x="62231" y="128270"/>
                  </a:lnTo>
                  <a:lnTo>
                    <a:pt x="80011" y="128270"/>
                  </a:lnTo>
                  <a:lnTo>
                    <a:pt x="96521" y="128270"/>
                  </a:lnTo>
                  <a:lnTo>
                    <a:pt x="104140" y="127000"/>
                  </a:lnTo>
                  <a:lnTo>
                    <a:pt x="110490" y="124461"/>
                  </a:lnTo>
                  <a:lnTo>
                    <a:pt x="115571" y="121920"/>
                  </a:lnTo>
                  <a:lnTo>
                    <a:pt x="120650" y="118111"/>
                  </a:lnTo>
                  <a:lnTo>
                    <a:pt x="125731" y="114300"/>
                  </a:lnTo>
                  <a:lnTo>
                    <a:pt x="130811" y="110490"/>
                  </a:lnTo>
                  <a:lnTo>
                    <a:pt x="134621" y="106680"/>
                  </a:lnTo>
                  <a:lnTo>
                    <a:pt x="144781" y="97790"/>
                  </a:lnTo>
                  <a:lnTo>
                    <a:pt x="147321" y="92711"/>
                  </a:lnTo>
                  <a:lnTo>
                    <a:pt x="148590" y="85090"/>
                  </a:lnTo>
                  <a:lnTo>
                    <a:pt x="149861" y="78740"/>
                  </a:lnTo>
                  <a:lnTo>
                    <a:pt x="152400" y="71120"/>
                  </a:lnTo>
                  <a:lnTo>
                    <a:pt x="153671" y="64770"/>
                  </a:lnTo>
                  <a:lnTo>
                    <a:pt x="156211" y="57150"/>
                  </a:lnTo>
                  <a:lnTo>
                    <a:pt x="157481" y="49530"/>
                  </a:lnTo>
                  <a:lnTo>
                    <a:pt x="157481" y="41911"/>
                  </a:lnTo>
                  <a:lnTo>
                    <a:pt x="158750" y="34290"/>
                  </a:lnTo>
                  <a:lnTo>
                    <a:pt x="157481" y="26670"/>
                  </a:lnTo>
                  <a:lnTo>
                    <a:pt x="154940" y="21590"/>
                  </a:lnTo>
                  <a:lnTo>
                    <a:pt x="152400" y="15240"/>
                  </a:lnTo>
                  <a:lnTo>
                    <a:pt x="148590" y="11430"/>
                  </a:lnTo>
                  <a:lnTo>
                    <a:pt x="143511" y="7620"/>
                  </a:lnTo>
                  <a:lnTo>
                    <a:pt x="138431" y="5080"/>
                  </a:lnTo>
                  <a:lnTo>
                    <a:pt x="130811" y="2540"/>
                  </a:lnTo>
                  <a:lnTo>
                    <a:pt x="124461" y="1270"/>
                  </a:lnTo>
                  <a:lnTo>
                    <a:pt x="116840" y="0"/>
                  </a:lnTo>
                  <a:lnTo>
                    <a:pt x="110490" y="0"/>
                  </a:lnTo>
                  <a:lnTo>
                    <a:pt x="105411" y="1270"/>
                  </a:lnTo>
                  <a:lnTo>
                    <a:pt x="101600" y="2540"/>
                  </a:lnTo>
                  <a:lnTo>
                    <a:pt x="99061" y="6350"/>
                  </a:lnTo>
                  <a:lnTo>
                    <a:pt x="97790" y="11430"/>
                  </a:lnTo>
                  <a:lnTo>
                    <a:pt x="96521" y="17780"/>
                  </a:lnTo>
                  <a:lnTo>
                    <a:pt x="96521" y="24130"/>
                  </a:lnTo>
                  <a:lnTo>
                    <a:pt x="97790" y="30480"/>
                  </a:lnTo>
                  <a:lnTo>
                    <a:pt x="99061" y="36830"/>
                  </a:lnTo>
                  <a:lnTo>
                    <a:pt x="100331" y="44450"/>
                  </a:lnTo>
                  <a:lnTo>
                    <a:pt x="101600" y="50800"/>
                  </a:lnTo>
                  <a:lnTo>
                    <a:pt x="104140" y="57150"/>
                  </a:lnTo>
                  <a:lnTo>
                    <a:pt x="102871" y="62230"/>
                  </a:lnTo>
                  <a:lnTo>
                    <a:pt x="101600" y="68580"/>
                  </a:lnTo>
                  <a:lnTo>
                    <a:pt x="99061" y="73661"/>
                  </a:lnTo>
                  <a:lnTo>
                    <a:pt x="95250" y="76200"/>
                  </a:lnTo>
                  <a:lnTo>
                    <a:pt x="88900" y="78740"/>
                  </a:lnTo>
                  <a:lnTo>
                    <a:pt x="82550" y="80011"/>
                  </a:lnTo>
                  <a:lnTo>
                    <a:pt x="74931" y="81280"/>
                  </a:lnTo>
                  <a:lnTo>
                    <a:pt x="68581" y="83820"/>
                  </a:lnTo>
                  <a:lnTo>
                    <a:pt x="55881" y="87630"/>
                  </a:lnTo>
                  <a:lnTo>
                    <a:pt x="33021" y="95250"/>
                  </a:lnTo>
                  <a:lnTo>
                    <a:pt x="34290" y="95250"/>
                  </a:lnTo>
                  <a:lnTo>
                    <a:pt x="38100" y="95250"/>
                  </a:lnTo>
                  <a:lnTo>
                    <a:pt x="44450" y="95250"/>
                  </a:lnTo>
                  <a:lnTo>
                    <a:pt x="66040" y="96520"/>
                  </a:lnTo>
                  <a:lnTo>
                    <a:pt x="90171" y="96520"/>
                  </a:lnTo>
                  <a:lnTo>
                    <a:pt x="97790" y="95250"/>
                  </a:lnTo>
                  <a:lnTo>
                    <a:pt x="104140" y="92711"/>
                  </a:lnTo>
                  <a:lnTo>
                    <a:pt x="109221" y="88900"/>
                  </a:lnTo>
                  <a:lnTo>
                    <a:pt x="113031" y="85090"/>
                  </a:lnTo>
                  <a:lnTo>
                    <a:pt x="115571"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3" name="Group 262"/>
          <p:cNvGrpSpPr/>
          <p:nvPr/>
        </p:nvGrpSpPr>
        <p:grpSpPr>
          <a:xfrm rot="339600">
            <a:off x="9184639" y="2236469"/>
            <a:ext cx="181611" cy="128271"/>
            <a:chOff x="9184639" y="2236469"/>
            <a:chExt cx="181611" cy="128271"/>
          </a:xfrm>
        </p:grpSpPr>
        <p:sp>
          <p:nvSpPr>
            <p:cNvPr id="260" name="Freeform 259"/>
            <p:cNvSpPr/>
            <p:nvPr/>
          </p:nvSpPr>
          <p:spPr>
            <a:xfrm>
              <a:off x="9184639" y="2236469"/>
              <a:ext cx="181611" cy="128271"/>
            </a:xfrm>
            <a:custGeom>
              <a:avLst/>
              <a:gdLst/>
              <a:ahLst/>
              <a:cxnLst/>
              <a:rect l="0" t="0" r="0" b="0"/>
              <a:pathLst>
                <a:path w="181611" h="128271">
                  <a:moveTo>
                    <a:pt x="15241" y="27940"/>
                  </a:moveTo>
                  <a:lnTo>
                    <a:pt x="22860" y="26670"/>
                  </a:lnTo>
                  <a:lnTo>
                    <a:pt x="33020" y="24130"/>
                  </a:lnTo>
                  <a:lnTo>
                    <a:pt x="40641" y="21590"/>
                  </a:lnTo>
                  <a:lnTo>
                    <a:pt x="48260" y="19050"/>
                  </a:lnTo>
                  <a:lnTo>
                    <a:pt x="54610" y="16510"/>
                  </a:lnTo>
                  <a:lnTo>
                    <a:pt x="64770" y="11430"/>
                  </a:lnTo>
                  <a:lnTo>
                    <a:pt x="76200" y="6350"/>
                  </a:lnTo>
                  <a:lnTo>
                    <a:pt x="86360" y="2540"/>
                  </a:lnTo>
                  <a:lnTo>
                    <a:pt x="93980" y="1270"/>
                  </a:lnTo>
                  <a:lnTo>
                    <a:pt x="101600" y="0"/>
                  </a:lnTo>
                  <a:lnTo>
                    <a:pt x="109220" y="0"/>
                  </a:lnTo>
                  <a:lnTo>
                    <a:pt x="116841"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1" y="73660"/>
                  </a:lnTo>
                  <a:lnTo>
                    <a:pt x="180341" y="81280"/>
                  </a:lnTo>
                  <a:lnTo>
                    <a:pt x="181610" y="88900"/>
                  </a:lnTo>
                  <a:lnTo>
                    <a:pt x="180341" y="96520"/>
                  </a:lnTo>
                  <a:lnTo>
                    <a:pt x="175260" y="105410"/>
                  </a:lnTo>
                  <a:lnTo>
                    <a:pt x="166370" y="113030"/>
                  </a:lnTo>
                  <a:lnTo>
                    <a:pt x="157480" y="118110"/>
                  </a:lnTo>
                  <a:lnTo>
                    <a:pt x="151130" y="119380"/>
                  </a:lnTo>
                  <a:lnTo>
                    <a:pt x="143510" y="120650"/>
                  </a:lnTo>
                  <a:lnTo>
                    <a:pt x="137160" y="121920"/>
                  </a:lnTo>
                  <a:lnTo>
                    <a:pt x="129541" y="123190"/>
                  </a:lnTo>
                  <a:lnTo>
                    <a:pt x="121920" y="124460"/>
                  </a:lnTo>
                  <a:lnTo>
                    <a:pt x="114300" y="125730"/>
                  </a:lnTo>
                  <a:lnTo>
                    <a:pt x="105410" y="127000"/>
                  </a:lnTo>
                  <a:lnTo>
                    <a:pt x="97791"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Freeform 260"/>
            <p:cNvSpPr/>
            <p:nvPr/>
          </p:nvSpPr>
          <p:spPr>
            <a:xfrm>
              <a:off x="9203893" y="2282807"/>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261"/>
            <p:cNvSpPr/>
            <p:nvPr/>
          </p:nvSpPr>
          <p:spPr>
            <a:xfrm>
              <a:off x="9261696" y="2298546"/>
              <a:ext cx="58421" cy="45721"/>
            </a:xfrm>
            <a:custGeom>
              <a:avLst/>
              <a:gdLst/>
              <a:ahLst/>
              <a:cxnLst/>
              <a:rect l="0" t="0" r="0" b="0"/>
              <a:pathLst>
                <a:path w="58421" h="45721">
                  <a:moveTo>
                    <a:pt x="58420" y="0"/>
                  </a:moveTo>
                  <a:lnTo>
                    <a:pt x="58420" y="13970"/>
                  </a:lnTo>
                  <a:lnTo>
                    <a:pt x="55880" y="17780"/>
                  </a:lnTo>
                  <a:lnTo>
                    <a:pt x="53340" y="20320"/>
                  </a:lnTo>
                  <a:lnTo>
                    <a:pt x="48261" y="22860"/>
                  </a:lnTo>
                  <a:lnTo>
                    <a:pt x="36830" y="26670"/>
                  </a:lnTo>
                  <a:lnTo>
                    <a:pt x="31750" y="27940"/>
                  </a:lnTo>
                  <a:lnTo>
                    <a:pt x="25400" y="30480"/>
                  </a:lnTo>
                  <a:lnTo>
                    <a:pt x="20320"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6" name="Group 265"/>
          <p:cNvGrpSpPr/>
          <p:nvPr/>
        </p:nvGrpSpPr>
        <p:grpSpPr>
          <a:xfrm rot="339600">
            <a:off x="9201148" y="2546350"/>
            <a:ext cx="148592" cy="184151"/>
            <a:chOff x="9201148" y="2546350"/>
            <a:chExt cx="148592" cy="184151"/>
          </a:xfrm>
        </p:grpSpPr>
        <p:sp>
          <p:nvSpPr>
            <p:cNvPr id="264" name="Freeform 263"/>
            <p:cNvSpPr/>
            <p:nvPr/>
          </p:nvSpPr>
          <p:spPr>
            <a:xfrm>
              <a:off x="9201148" y="2546350"/>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Freeform 264"/>
            <p:cNvSpPr/>
            <p:nvPr/>
          </p:nvSpPr>
          <p:spPr>
            <a:xfrm>
              <a:off x="9211004" y="2570683"/>
              <a:ext cx="124461" cy="129542"/>
            </a:xfrm>
            <a:custGeom>
              <a:avLst/>
              <a:gdLst/>
              <a:ahLst/>
              <a:cxnLst/>
              <a:rect l="0" t="0" r="0" b="0"/>
              <a:pathLst>
                <a:path w="124461" h="129542">
                  <a:moveTo>
                    <a:pt x="124460" y="0"/>
                  </a:moveTo>
                  <a:lnTo>
                    <a:pt x="110491" y="0"/>
                  </a:lnTo>
                  <a:lnTo>
                    <a:pt x="104141" y="1270"/>
                  </a:lnTo>
                  <a:lnTo>
                    <a:pt x="97791" y="3810"/>
                  </a:lnTo>
                  <a:lnTo>
                    <a:pt x="91441" y="6350"/>
                  </a:lnTo>
                  <a:lnTo>
                    <a:pt x="85091" y="10160"/>
                  </a:lnTo>
                  <a:lnTo>
                    <a:pt x="80010" y="13970"/>
                  </a:lnTo>
                  <a:lnTo>
                    <a:pt x="74931" y="17781"/>
                  </a:lnTo>
                  <a:lnTo>
                    <a:pt x="71121" y="21591"/>
                  </a:lnTo>
                  <a:lnTo>
                    <a:pt x="66041" y="26670"/>
                  </a:lnTo>
                  <a:lnTo>
                    <a:pt x="60960" y="30481"/>
                  </a:lnTo>
                  <a:lnTo>
                    <a:pt x="57150" y="35560"/>
                  </a:lnTo>
                  <a:lnTo>
                    <a:pt x="54610" y="40641"/>
                  </a:lnTo>
                  <a:lnTo>
                    <a:pt x="52071" y="46991"/>
                  </a:lnTo>
                  <a:lnTo>
                    <a:pt x="49531" y="53341"/>
                  </a:lnTo>
                  <a:lnTo>
                    <a:pt x="46991" y="58420"/>
                  </a:lnTo>
                  <a:lnTo>
                    <a:pt x="44450" y="64770"/>
                  </a:lnTo>
                  <a:lnTo>
                    <a:pt x="40641" y="69850"/>
                  </a:lnTo>
                  <a:lnTo>
                    <a:pt x="35560" y="73660"/>
                  </a:lnTo>
                  <a:lnTo>
                    <a:pt x="30481" y="77470"/>
                  </a:lnTo>
                  <a:lnTo>
                    <a:pt x="24131" y="80010"/>
                  </a:lnTo>
                  <a:lnTo>
                    <a:pt x="19050" y="83820"/>
                  </a:lnTo>
                  <a:lnTo>
                    <a:pt x="12700" y="86360"/>
                  </a:lnTo>
                  <a:lnTo>
                    <a:pt x="7621" y="90170"/>
                  </a:lnTo>
                  <a:lnTo>
                    <a:pt x="3810" y="93981"/>
                  </a:lnTo>
                  <a:lnTo>
                    <a:pt x="0" y="100331"/>
                  </a:lnTo>
                  <a:lnTo>
                    <a:pt x="0" y="104141"/>
                  </a:lnTo>
                  <a:lnTo>
                    <a:pt x="2541" y="107950"/>
                  </a:lnTo>
                  <a:lnTo>
                    <a:pt x="6350" y="110491"/>
                  </a:lnTo>
                  <a:lnTo>
                    <a:pt x="10160" y="114300"/>
                  </a:lnTo>
                  <a:lnTo>
                    <a:pt x="17781" y="121920"/>
                  </a:lnTo>
                  <a:lnTo>
                    <a:pt x="21591" y="123191"/>
                  </a:lnTo>
                  <a:lnTo>
                    <a:pt x="24131" y="120650"/>
                  </a:lnTo>
                  <a:lnTo>
                    <a:pt x="27941" y="116841"/>
                  </a:lnTo>
                  <a:lnTo>
                    <a:pt x="30481" y="113031"/>
                  </a:lnTo>
                  <a:lnTo>
                    <a:pt x="31750" y="107950"/>
                  </a:lnTo>
                  <a:lnTo>
                    <a:pt x="34291" y="101600"/>
                  </a:lnTo>
                  <a:lnTo>
                    <a:pt x="38100" y="96520"/>
                  </a:lnTo>
                  <a:lnTo>
                    <a:pt x="40641" y="92710"/>
                  </a:lnTo>
                  <a:lnTo>
                    <a:pt x="44450" y="87631"/>
                  </a:lnTo>
                  <a:lnTo>
                    <a:pt x="49531" y="82550"/>
                  </a:lnTo>
                  <a:lnTo>
                    <a:pt x="54610" y="78741"/>
                  </a:lnTo>
                  <a:lnTo>
                    <a:pt x="60960" y="73660"/>
                  </a:lnTo>
                  <a:lnTo>
                    <a:pt x="66041" y="69850"/>
                  </a:lnTo>
                  <a:lnTo>
                    <a:pt x="72391" y="67310"/>
                  </a:lnTo>
                  <a:lnTo>
                    <a:pt x="78741" y="63500"/>
                  </a:lnTo>
                  <a:lnTo>
                    <a:pt x="85091" y="59691"/>
                  </a:lnTo>
                  <a:lnTo>
                    <a:pt x="90171" y="54610"/>
                  </a:lnTo>
                  <a:lnTo>
                    <a:pt x="95250" y="49531"/>
                  </a:lnTo>
                  <a:lnTo>
                    <a:pt x="104141" y="39370"/>
                  </a:lnTo>
                  <a:lnTo>
                    <a:pt x="107950" y="35560"/>
                  </a:lnTo>
                  <a:lnTo>
                    <a:pt x="111760" y="29210"/>
                  </a:lnTo>
                  <a:lnTo>
                    <a:pt x="113031" y="21591"/>
                  </a:lnTo>
                  <a:lnTo>
                    <a:pt x="114300" y="15241"/>
                  </a:lnTo>
                  <a:lnTo>
                    <a:pt x="116841" y="10160"/>
                  </a:lnTo>
                  <a:lnTo>
                    <a:pt x="118110" y="6350"/>
                  </a:lnTo>
                  <a:lnTo>
                    <a:pt x="120650" y="3810"/>
                  </a:lnTo>
                  <a:lnTo>
                    <a:pt x="120650" y="3810"/>
                  </a:lnTo>
                  <a:lnTo>
                    <a:pt x="118110" y="5081"/>
                  </a:lnTo>
                  <a:lnTo>
                    <a:pt x="109221" y="13970"/>
                  </a:lnTo>
                  <a:lnTo>
                    <a:pt x="105410" y="17781"/>
                  </a:lnTo>
                  <a:lnTo>
                    <a:pt x="100331" y="21591"/>
                  </a:lnTo>
                  <a:lnTo>
                    <a:pt x="95250" y="24131"/>
                  </a:lnTo>
                  <a:lnTo>
                    <a:pt x="90171" y="26670"/>
                  </a:lnTo>
                  <a:lnTo>
                    <a:pt x="86360" y="31750"/>
                  </a:lnTo>
                  <a:lnTo>
                    <a:pt x="83821" y="38100"/>
                  </a:lnTo>
                  <a:lnTo>
                    <a:pt x="81281" y="44450"/>
                  </a:lnTo>
                  <a:lnTo>
                    <a:pt x="81281" y="52070"/>
                  </a:lnTo>
                  <a:lnTo>
                    <a:pt x="80010" y="59691"/>
                  </a:lnTo>
                  <a:lnTo>
                    <a:pt x="80010" y="68581"/>
                  </a:lnTo>
                  <a:lnTo>
                    <a:pt x="77471" y="74931"/>
                  </a:lnTo>
                  <a:lnTo>
                    <a:pt x="74931" y="81281"/>
                  </a:lnTo>
                  <a:lnTo>
                    <a:pt x="72391" y="86360"/>
                  </a:lnTo>
                  <a:lnTo>
                    <a:pt x="68581" y="91441"/>
                  </a:lnTo>
                  <a:lnTo>
                    <a:pt x="64771" y="96520"/>
                  </a:lnTo>
                  <a:lnTo>
                    <a:pt x="60960" y="101600"/>
                  </a:lnTo>
                  <a:lnTo>
                    <a:pt x="57150" y="106681"/>
                  </a:lnTo>
                  <a:lnTo>
                    <a:pt x="54610" y="111760"/>
                  </a:lnTo>
                  <a:lnTo>
                    <a:pt x="45721" y="1295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9" name="Group 268"/>
          <p:cNvGrpSpPr/>
          <p:nvPr/>
        </p:nvGrpSpPr>
        <p:grpSpPr>
          <a:xfrm rot="339600">
            <a:off x="8597898" y="2882900"/>
            <a:ext cx="280671" cy="134621"/>
            <a:chOff x="8597898" y="2882900"/>
            <a:chExt cx="280671" cy="134621"/>
          </a:xfrm>
        </p:grpSpPr>
        <p:sp>
          <p:nvSpPr>
            <p:cNvPr id="267" name="Freeform 266"/>
            <p:cNvSpPr/>
            <p:nvPr/>
          </p:nvSpPr>
          <p:spPr>
            <a:xfrm>
              <a:off x="8597898" y="2882900"/>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Freeform 267"/>
            <p:cNvSpPr/>
            <p:nvPr/>
          </p:nvSpPr>
          <p:spPr>
            <a:xfrm>
              <a:off x="8636568" y="2912221"/>
              <a:ext cx="227331" cy="86362"/>
            </a:xfrm>
            <a:custGeom>
              <a:avLst/>
              <a:gdLst/>
              <a:ahLst/>
              <a:cxnLst/>
              <a:rect l="0" t="0" r="0" b="0"/>
              <a:pathLst>
                <a:path w="227331" h="86362">
                  <a:moveTo>
                    <a:pt x="53340" y="22861"/>
                  </a:moveTo>
                  <a:lnTo>
                    <a:pt x="83820" y="53341"/>
                  </a:lnTo>
                  <a:lnTo>
                    <a:pt x="88900" y="55881"/>
                  </a:lnTo>
                  <a:lnTo>
                    <a:pt x="95250" y="59691"/>
                  </a:lnTo>
                  <a:lnTo>
                    <a:pt x="100330" y="62231"/>
                  </a:lnTo>
                  <a:lnTo>
                    <a:pt x="107950" y="63500"/>
                  </a:lnTo>
                  <a:lnTo>
                    <a:pt x="114300" y="64771"/>
                  </a:lnTo>
                  <a:lnTo>
                    <a:pt x="123190" y="66041"/>
                  </a:lnTo>
                  <a:lnTo>
                    <a:pt x="130810" y="67311"/>
                  </a:lnTo>
                  <a:lnTo>
                    <a:pt x="138430" y="68581"/>
                  </a:lnTo>
                  <a:lnTo>
                    <a:pt x="147320" y="71121"/>
                  </a:lnTo>
                  <a:lnTo>
                    <a:pt x="154940" y="71121"/>
                  </a:lnTo>
                  <a:lnTo>
                    <a:pt x="162560" y="71121"/>
                  </a:lnTo>
                  <a:lnTo>
                    <a:pt x="170180" y="69850"/>
                  </a:lnTo>
                  <a:lnTo>
                    <a:pt x="177800" y="68581"/>
                  </a:lnTo>
                  <a:lnTo>
                    <a:pt x="185420" y="68581"/>
                  </a:lnTo>
                  <a:lnTo>
                    <a:pt x="193040" y="68581"/>
                  </a:lnTo>
                  <a:lnTo>
                    <a:pt x="199390" y="67311"/>
                  </a:lnTo>
                  <a:lnTo>
                    <a:pt x="204470" y="64771"/>
                  </a:lnTo>
                  <a:lnTo>
                    <a:pt x="208280" y="60961"/>
                  </a:lnTo>
                  <a:lnTo>
                    <a:pt x="213360" y="58421"/>
                  </a:lnTo>
                  <a:lnTo>
                    <a:pt x="218440" y="57150"/>
                  </a:lnTo>
                  <a:lnTo>
                    <a:pt x="224790" y="57150"/>
                  </a:lnTo>
                  <a:lnTo>
                    <a:pt x="227330" y="57150"/>
                  </a:lnTo>
                  <a:lnTo>
                    <a:pt x="227330" y="59691"/>
                  </a:lnTo>
                  <a:lnTo>
                    <a:pt x="226060" y="62231"/>
                  </a:lnTo>
                  <a:lnTo>
                    <a:pt x="222250" y="64771"/>
                  </a:lnTo>
                  <a:lnTo>
                    <a:pt x="218440" y="67311"/>
                  </a:lnTo>
                  <a:lnTo>
                    <a:pt x="213360" y="69850"/>
                  </a:lnTo>
                  <a:lnTo>
                    <a:pt x="208280" y="69850"/>
                  </a:lnTo>
                  <a:lnTo>
                    <a:pt x="204470" y="68581"/>
                  </a:lnTo>
                  <a:lnTo>
                    <a:pt x="199390" y="66041"/>
                  </a:lnTo>
                  <a:lnTo>
                    <a:pt x="195580" y="62231"/>
                  </a:lnTo>
                  <a:lnTo>
                    <a:pt x="193040" y="57150"/>
                  </a:lnTo>
                  <a:lnTo>
                    <a:pt x="189230" y="52071"/>
                  </a:lnTo>
                  <a:lnTo>
                    <a:pt x="185420" y="48261"/>
                  </a:lnTo>
                  <a:lnTo>
                    <a:pt x="179070" y="46991"/>
                  </a:lnTo>
                  <a:lnTo>
                    <a:pt x="171450" y="44450"/>
                  </a:lnTo>
                  <a:lnTo>
                    <a:pt x="163830" y="44450"/>
                  </a:lnTo>
                  <a:lnTo>
                    <a:pt x="156210" y="43181"/>
                  </a:lnTo>
                  <a:lnTo>
                    <a:pt x="148590" y="43181"/>
                  </a:lnTo>
                  <a:lnTo>
                    <a:pt x="140970" y="40641"/>
                  </a:lnTo>
                  <a:lnTo>
                    <a:pt x="134620" y="38100"/>
                  </a:lnTo>
                  <a:lnTo>
                    <a:pt x="129540" y="35561"/>
                  </a:lnTo>
                  <a:lnTo>
                    <a:pt x="123190" y="31750"/>
                  </a:lnTo>
                  <a:lnTo>
                    <a:pt x="115570" y="29211"/>
                  </a:lnTo>
                  <a:lnTo>
                    <a:pt x="107950" y="26671"/>
                  </a:lnTo>
                  <a:lnTo>
                    <a:pt x="100330" y="24131"/>
                  </a:lnTo>
                  <a:lnTo>
                    <a:pt x="93980" y="20321"/>
                  </a:lnTo>
                  <a:lnTo>
                    <a:pt x="86360" y="16511"/>
                  </a:lnTo>
                  <a:lnTo>
                    <a:pt x="80010" y="13971"/>
                  </a:lnTo>
                  <a:lnTo>
                    <a:pt x="73660" y="10161"/>
                  </a:lnTo>
                  <a:lnTo>
                    <a:pt x="67310" y="7621"/>
                  </a:lnTo>
                  <a:lnTo>
                    <a:pt x="53340" y="2541"/>
                  </a:lnTo>
                  <a:lnTo>
                    <a:pt x="46990" y="1271"/>
                  </a:lnTo>
                  <a:lnTo>
                    <a:pt x="39370" y="0"/>
                  </a:lnTo>
                  <a:lnTo>
                    <a:pt x="31750" y="0"/>
                  </a:lnTo>
                  <a:lnTo>
                    <a:pt x="24130" y="1271"/>
                  </a:lnTo>
                  <a:lnTo>
                    <a:pt x="19050" y="3811"/>
                  </a:lnTo>
                  <a:lnTo>
                    <a:pt x="16510" y="7621"/>
                  </a:lnTo>
                  <a:lnTo>
                    <a:pt x="16510" y="12700"/>
                  </a:lnTo>
                  <a:lnTo>
                    <a:pt x="17780" y="16511"/>
                  </a:lnTo>
                  <a:lnTo>
                    <a:pt x="21590" y="20321"/>
                  </a:lnTo>
                  <a:lnTo>
                    <a:pt x="25400" y="22861"/>
                  </a:lnTo>
                  <a:lnTo>
                    <a:pt x="27940" y="27941"/>
                  </a:lnTo>
                  <a:lnTo>
                    <a:pt x="30480" y="34291"/>
                  </a:lnTo>
                  <a:lnTo>
                    <a:pt x="31750" y="40641"/>
                  </a:lnTo>
                  <a:lnTo>
                    <a:pt x="30480" y="44450"/>
                  </a:lnTo>
                  <a:lnTo>
                    <a:pt x="26670" y="46991"/>
                  </a:lnTo>
                  <a:lnTo>
                    <a:pt x="22860" y="46991"/>
                  </a:lnTo>
                  <a:lnTo>
                    <a:pt x="19050" y="45721"/>
                  </a:lnTo>
                  <a:lnTo>
                    <a:pt x="13970" y="44450"/>
                  </a:lnTo>
                  <a:lnTo>
                    <a:pt x="10160" y="40641"/>
                  </a:lnTo>
                  <a:lnTo>
                    <a:pt x="6350" y="39371"/>
                  </a:lnTo>
                  <a:lnTo>
                    <a:pt x="0" y="36831"/>
                  </a:lnTo>
                  <a:lnTo>
                    <a:pt x="0" y="38100"/>
                  </a:lnTo>
                  <a:lnTo>
                    <a:pt x="1270" y="39371"/>
                  </a:lnTo>
                  <a:lnTo>
                    <a:pt x="3810" y="43181"/>
                  </a:lnTo>
                  <a:lnTo>
                    <a:pt x="7620" y="45721"/>
                  </a:lnTo>
                  <a:lnTo>
                    <a:pt x="11430" y="49531"/>
                  </a:lnTo>
                  <a:lnTo>
                    <a:pt x="16510" y="53341"/>
                  </a:lnTo>
                  <a:lnTo>
                    <a:pt x="21590" y="57150"/>
                  </a:lnTo>
                  <a:lnTo>
                    <a:pt x="26670" y="62231"/>
                  </a:lnTo>
                  <a:lnTo>
                    <a:pt x="31750" y="66041"/>
                  </a:lnTo>
                  <a:lnTo>
                    <a:pt x="36830" y="68581"/>
                  </a:lnTo>
                  <a:lnTo>
                    <a:pt x="44450" y="71121"/>
                  </a:lnTo>
                  <a:lnTo>
                    <a:pt x="52070" y="72391"/>
                  </a:lnTo>
                  <a:lnTo>
                    <a:pt x="58420" y="73661"/>
                  </a:lnTo>
                  <a:lnTo>
                    <a:pt x="66040" y="74931"/>
                  </a:lnTo>
                  <a:lnTo>
                    <a:pt x="72390" y="77471"/>
                  </a:lnTo>
                  <a:lnTo>
                    <a:pt x="86360" y="81281"/>
                  </a:lnTo>
                  <a:lnTo>
                    <a:pt x="92710" y="83821"/>
                  </a:lnTo>
                  <a:lnTo>
                    <a:pt x="100330" y="85091"/>
                  </a:lnTo>
                  <a:lnTo>
                    <a:pt x="107950" y="85091"/>
                  </a:lnTo>
                  <a:lnTo>
                    <a:pt x="115570" y="86361"/>
                  </a:lnTo>
                  <a:lnTo>
                    <a:pt x="123190" y="86361"/>
                  </a:lnTo>
                  <a:lnTo>
                    <a:pt x="130810" y="85091"/>
                  </a:lnTo>
                  <a:lnTo>
                    <a:pt x="137160" y="83821"/>
                  </a:lnTo>
                  <a:lnTo>
                    <a:pt x="143510" y="81281"/>
                  </a:lnTo>
                  <a:lnTo>
                    <a:pt x="148590" y="78741"/>
                  </a:lnTo>
                  <a:lnTo>
                    <a:pt x="171450" y="6096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2" name="Group 271"/>
          <p:cNvGrpSpPr/>
          <p:nvPr/>
        </p:nvGrpSpPr>
        <p:grpSpPr>
          <a:xfrm rot="339600">
            <a:off x="9157968" y="2400299"/>
            <a:ext cx="200662" cy="133351"/>
            <a:chOff x="9157968" y="2400299"/>
            <a:chExt cx="200662" cy="133351"/>
          </a:xfrm>
        </p:grpSpPr>
        <p:sp>
          <p:nvSpPr>
            <p:cNvPr id="270" name="Freeform 269"/>
            <p:cNvSpPr/>
            <p:nvPr/>
          </p:nvSpPr>
          <p:spPr>
            <a:xfrm>
              <a:off x="9157968" y="2400299"/>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Freeform 270"/>
            <p:cNvSpPr/>
            <p:nvPr/>
          </p:nvSpPr>
          <p:spPr>
            <a:xfrm>
              <a:off x="9186516" y="243799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5" name="Group 274"/>
          <p:cNvGrpSpPr/>
          <p:nvPr/>
        </p:nvGrpSpPr>
        <p:grpSpPr>
          <a:xfrm rot="339600">
            <a:off x="8936989" y="2336800"/>
            <a:ext cx="207010" cy="129541"/>
            <a:chOff x="8936989" y="2336800"/>
            <a:chExt cx="207010" cy="129541"/>
          </a:xfrm>
        </p:grpSpPr>
        <p:sp>
          <p:nvSpPr>
            <p:cNvPr id="273" name="Freeform 272"/>
            <p:cNvSpPr/>
            <p:nvPr/>
          </p:nvSpPr>
          <p:spPr>
            <a:xfrm>
              <a:off x="8936989" y="23368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Freeform 273"/>
            <p:cNvSpPr/>
            <p:nvPr/>
          </p:nvSpPr>
          <p:spPr>
            <a:xfrm>
              <a:off x="8956051" y="234975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8" name="Group 277"/>
          <p:cNvGrpSpPr/>
          <p:nvPr/>
        </p:nvGrpSpPr>
        <p:grpSpPr>
          <a:xfrm rot="339600">
            <a:off x="8823958" y="2118359"/>
            <a:ext cx="212091" cy="173991"/>
            <a:chOff x="8823958" y="2118359"/>
            <a:chExt cx="212091" cy="173991"/>
          </a:xfrm>
        </p:grpSpPr>
        <p:sp>
          <p:nvSpPr>
            <p:cNvPr id="276" name="Freeform 275"/>
            <p:cNvSpPr/>
            <p:nvPr/>
          </p:nvSpPr>
          <p:spPr>
            <a:xfrm>
              <a:off x="8823958" y="2118359"/>
              <a:ext cx="212091" cy="173991"/>
            </a:xfrm>
            <a:custGeom>
              <a:avLst/>
              <a:gdLst/>
              <a:ahLst/>
              <a:cxnLst/>
              <a:rect l="0" t="0" r="0" b="0"/>
              <a:pathLst>
                <a:path w="212091" h="173991">
                  <a:moveTo>
                    <a:pt x="105410" y="31750"/>
                  </a:moveTo>
                  <a:lnTo>
                    <a:pt x="101600" y="40640"/>
                  </a:lnTo>
                  <a:lnTo>
                    <a:pt x="96521" y="49530"/>
                  </a:lnTo>
                  <a:lnTo>
                    <a:pt x="88900" y="57150"/>
                  </a:lnTo>
                  <a:lnTo>
                    <a:pt x="81281" y="63500"/>
                  </a:lnTo>
                  <a:lnTo>
                    <a:pt x="73660" y="67310"/>
                  </a:lnTo>
                  <a:lnTo>
                    <a:pt x="67310" y="69850"/>
                  </a:lnTo>
                  <a:lnTo>
                    <a:pt x="59690"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1" y="168910"/>
                  </a:lnTo>
                  <a:lnTo>
                    <a:pt x="68581" y="170180"/>
                  </a:lnTo>
                  <a:lnTo>
                    <a:pt x="74931" y="171450"/>
                  </a:lnTo>
                  <a:lnTo>
                    <a:pt x="81281" y="172720"/>
                  </a:lnTo>
                  <a:lnTo>
                    <a:pt x="88900" y="172720"/>
                  </a:lnTo>
                  <a:lnTo>
                    <a:pt x="96521"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1" y="97790"/>
                  </a:lnTo>
                  <a:lnTo>
                    <a:pt x="209550" y="90170"/>
                  </a:lnTo>
                  <a:lnTo>
                    <a:pt x="210821" y="83820"/>
                  </a:lnTo>
                  <a:lnTo>
                    <a:pt x="212090" y="76200"/>
                  </a:lnTo>
                  <a:lnTo>
                    <a:pt x="212090" y="68580"/>
                  </a:lnTo>
                  <a:lnTo>
                    <a:pt x="212090" y="60960"/>
                  </a:lnTo>
                  <a:lnTo>
                    <a:pt x="212090" y="53340"/>
                  </a:lnTo>
                  <a:lnTo>
                    <a:pt x="212090" y="45720"/>
                  </a:lnTo>
                  <a:lnTo>
                    <a:pt x="210821" y="39370"/>
                  </a:lnTo>
                  <a:lnTo>
                    <a:pt x="208281" y="31750"/>
                  </a:lnTo>
                  <a:lnTo>
                    <a:pt x="201931" y="24130"/>
                  </a:lnTo>
                  <a:lnTo>
                    <a:pt x="193040" y="17780"/>
                  </a:lnTo>
                  <a:lnTo>
                    <a:pt x="181610" y="12700"/>
                  </a:lnTo>
                  <a:lnTo>
                    <a:pt x="170181"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Freeform 276"/>
            <p:cNvSpPr/>
            <p:nvPr/>
          </p:nvSpPr>
          <p:spPr>
            <a:xfrm>
              <a:off x="8852781" y="213717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2" name="Group 281"/>
          <p:cNvGrpSpPr/>
          <p:nvPr/>
        </p:nvGrpSpPr>
        <p:grpSpPr>
          <a:xfrm rot="339600">
            <a:off x="8879838" y="1969770"/>
            <a:ext cx="181611" cy="128271"/>
            <a:chOff x="8879838" y="1969770"/>
            <a:chExt cx="181611" cy="128271"/>
          </a:xfrm>
        </p:grpSpPr>
        <p:sp>
          <p:nvSpPr>
            <p:cNvPr id="279" name="Freeform 278"/>
            <p:cNvSpPr/>
            <p:nvPr/>
          </p:nvSpPr>
          <p:spPr>
            <a:xfrm>
              <a:off x="8879838" y="1969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Freeform 279"/>
            <p:cNvSpPr/>
            <p:nvPr/>
          </p:nvSpPr>
          <p:spPr>
            <a:xfrm>
              <a:off x="8899093" y="2016107"/>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Freeform 280"/>
            <p:cNvSpPr/>
            <p:nvPr/>
          </p:nvSpPr>
          <p:spPr>
            <a:xfrm>
              <a:off x="8956896" y="2031846"/>
              <a:ext cx="58421" cy="45721"/>
            </a:xfrm>
            <a:custGeom>
              <a:avLst/>
              <a:gdLst/>
              <a:ahLst/>
              <a:cxnLst/>
              <a:rect l="0" t="0" r="0" b="0"/>
              <a:pathLst>
                <a:path w="58421" h="45721">
                  <a:moveTo>
                    <a:pt x="58420" y="0"/>
                  </a:moveTo>
                  <a:lnTo>
                    <a:pt x="58420" y="13970"/>
                  </a:lnTo>
                  <a:lnTo>
                    <a:pt x="55880" y="17780"/>
                  </a:lnTo>
                  <a:lnTo>
                    <a:pt x="53340" y="20320"/>
                  </a:lnTo>
                  <a:lnTo>
                    <a:pt x="48261" y="22860"/>
                  </a:lnTo>
                  <a:lnTo>
                    <a:pt x="36830" y="26670"/>
                  </a:lnTo>
                  <a:lnTo>
                    <a:pt x="31750" y="27940"/>
                  </a:lnTo>
                  <a:lnTo>
                    <a:pt x="25400" y="30480"/>
                  </a:lnTo>
                  <a:lnTo>
                    <a:pt x="20320"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5" name="Group 284"/>
          <p:cNvGrpSpPr/>
          <p:nvPr/>
        </p:nvGrpSpPr>
        <p:grpSpPr>
          <a:xfrm rot="339600">
            <a:off x="8985248" y="2482849"/>
            <a:ext cx="148591" cy="184151"/>
            <a:chOff x="8985248" y="2482849"/>
            <a:chExt cx="148591" cy="184151"/>
          </a:xfrm>
        </p:grpSpPr>
        <p:sp>
          <p:nvSpPr>
            <p:cNvPr id="283" name="Freeform 282"/>
            <p:cNvSpPr/>
            <p:nvPr/>
          </p:nvSpPr>
          <p:spPr>
            <a:xfrm>
              <a:off x="8985248" y="2482849"/>
              <a:ext cx="148591" cy="184151"/>
            </a:xfrm>
            <a:custGeom>
              <a:avLst/>
              <a:gdLst/>
              <a:ahLst/>
              <a:cxnLst/>
              <a:rect l="0" t="0" r="0" b="0"/>
              <a:pathLst>
                <a:path w="148591" h="184151">
                  <a:moveTo>
                    <a:pt x="77469" y="30480"/>
                  </a:moveTo>
                  <a:lnTo>
                    <a:pt x="68580" y="34290"/>
                  </a:lnTo>
                  <a:lnTo>
                    <a:pt x="59690" y="39370"/>
                  </a:lnTo>
                  <a:lnTo>
                    <a:pt x="52069" y="45720"/>
                  </a:lnTo>
                  <a:lnTo>
                    <a:pt x="43180" y="52070"/>
                  </a:lnTo>
                  <a:lnTo>
                    <a:pt x="35560" y="59690"/>
                  </a:lnTo>
                  <a:lnTo>
                    <a:pt x="27940" y="68580"/>
                  </a:lnTo>
                  <a:lnTo>
                    <a:pt x="19050" y="76200"/>
                  </a:lnTo>
                  <a:lnTo>
                    <a:pt x="11430" y="83820"/>
                  </a:lnTo>
                  <a:lnTo>
                    <a:pt x="6350" y="92710"/>
                  </a:lnTo>
                  <a:lnTo>
                    <a:pt x="3810" y="99060"/>
                  </a:lnTo>
                  <a:lnTo>
                    <a:pt x="2540" y="106680"/>
                  </a:lnTo>
                  <a:lnTo>
                    <a:pt x="1269" y="113030"/>
                  </a:lnTo>
                  <a:lnTo>
                    <a:pt x="1269" y="120650"/>
                  </a:lnTo>
                  <a:lnTo>
                    <a:pt x="0" y="128270"/>
                  </a:lnTo>
                  <a:lnTo>
                    <a:pt x="0" y="135890"/>
                  </a:lnTo>
                  <a:lnTo>
                    <a:pt x="0" y="143510"/>
                  </a:lnTo>
                  <a:lnTo>
                    <a:pt x="0" y="151130"/>
                  </a:lnTo>
                  <a:lnTo>
                    <a:pt x="2540" y="158750"/>
                  </a:lnTo>
                  <a:lnTo>
                    <a:pt x="7619" y="168910"/>
                  </a:lnTo>
                  <a:lnTo>
                    <a:pt x="13969" y="176530"/>
                  </a:lnTo>
                  <a:lnTo>
                    <a:pt x="20319" y="181610"/>
                  </a:lnTo>
                  <a:lnTo>
                    <a:pt x="30480" y="184150"/>
                  </a:lnTo>
                  <a:lnTo>
                    <a:pt x="41910" y="184150"/>
                  </a:lnTo>
                  <a:lnTo>
                    <a:pt x="53340" y="181610"/>
                  </a:lnTo>
                  <a:lnTo>
                    <a:pt x="62230" y="175260"/>
                  </a:lnTo>
                  <a:lnTo>
                    <a:pt x="67310" y="171450"/>
                  </a:lnTo>
                  <a:lnTo>
                    <a:pt x="73660" y="166370"/>
                  </a:lnTo>
                  <a:lnTo>
                    <a:pt x="78740" y="162560"/>
                  </a:lnTo>
                  <a:lnTo>
                    <a:pt x="83819" y="157480"/>
                  </a:lnTo>
                  <a:lnTo>
                    <a:pt x="88900" y="151130"/>
                  </a:lnTo>
                  <a:lnTo>
                    <a:pt x="93980" y="143510"/>
                  </a:lnTo>
                  <a:lnTo>
                    <a:pt x="96519"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69" y="73660"/>
                  </a:lnTo>
                  <a:lnTo>
                    <a:pt x="121919" y="66040"/>
                  </a:lnTo>
                  <a:lnTo>
                    <a:pt x="127000" y="60960"/>
                  </a:lnTo>
                  <a:lnTo>
                    <a:pt x="133350" y="54610"/>
                  </a:lnTo>
                  <a:lnTo>
                    <a:pt x="139700" y="45720"/>
                  </a:lnTo>
                  <a:lnTo>
                    <a:pt x="144780" y="35560"/>
                  </a:lnTo>
                  <a:lnTo>
                    <a:pt x="148590" y="24130"/>
                  </a:lnTo>
                  <a:lnTo>
                    <a:pt x="147319" y="13970"/>
                  </a:lnTo>
                  <a:lnTo>
                    <a:pt x="142240" y="6350"/>
                  </a:lnTo>
                  <a:lnTo>
                    <a:pt x="133350" y="1270"/>
                  </a:lnTo>
                  <a:lnTo>
                    <a:pt x="123190" y="0"/>
                  </a:lnTo>
                  <a:lnTo>
                    <a:pt x="113030" y="2540"/>
                  </a:lnTo>
                  <a:lnTo>
                    <a:pt x="104140" y="6350"/>
                  </a:lnTo>
                  <a:lnTo>
                    <a:pt x="92710" y="13970"/>
                  </a:lnTo>
                  <a:lnTo>
                    <a:pt x="77469"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Freeform 283"/>
            <p:cNvSpPr/>
            <p:nvPr/>
          </p:nvSpPr>
          <p:spPr>
            <a:xfrm>
              <a:off x="8995103" y="2507183"/>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8" name="Group 287"/>
          <p:cNvGrpSpPr/>
          <p:nvPr/>
        </p:nvGrpSpPr>
        <p:grpSpPr>
          <a:xfrm rot="339600">
            <a:off x="9131298" y="2692400"/>
            <a:ext cx="280671" cy="134621"/>
            <a:chOff x="9131298" y="2692400"/>
            <a:chExt cx="280671" cy="134621"/>
          </a:xfrm>
        </p:grpSpPr>
        <p:sp>
          <p:nvSpPr>
            <p:cNvPr id="286" name="Freeform 285"/>
            <p:cNvSpPr/>
            <p:nvPr/>
          </p:nvSpPr>
          <p:spPr>
            <a:xfrm>
              <a:off x="9131298" y="2692400"/>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Freeform 286"/>
            <p:cNvSpPr/>
            <p:nvPr/>
          </p:nvSpPr>
          <p:spPr>
            <a:xfrm>
              <a:off x="9169969" y="2721721"/>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1" name="Group 290"/>
          <p:cNvGrpSpPr/>
          <p:nvPr/>
        </p:nvGrpSpPr>
        <p:grpSpPr>
          <a:xfrm rot="339600">
            <a:off x="8891268" y="2667000"/>
            <a:ext cx="200662" cy="133351"/>
            <a:chOff x="8891268" y="2667000"/>
            <a:chExt cx="200662" cy="133351"/>
          </a:xfrm>
        </p:grpSpPr>
        <p:sp>
          <p:nvSpPr>
            <p:cNvPr id="289" name="Freeform 288"/>
            <p:cNvSpPr/>
            <p:nvPr/>
          </p:nvSpPr>
          <p:spPr>
            <a:xfrm>
              <a:off x="8891268" y="2667000"/>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Freeform 289"/>
            <p:cNvSpPr/>
            <p:nvPr/>
          </p:nvSpPr>
          <p:spPr>
            <a:xfrm>
              <a:off x="8919817" y="270469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4" name="Group 293"/>
          <p:cNvGrpSpPr/>
          <p:nvPr/>
        </p:nvGrpSpPr>
        <p:grpSpPr>
          <a:xfrm rot="339600">
            <a:off x="8936989" y="2933700"/>
            <a:ext cx="207010" cy="129541"/>
            <a:chOff x="8936989" y="2933700"/>
            <a:chExt cx="207010" cy="129541"/>
          </a:xfrm>
        </p:grpSpPr>
        <p:sp>
          <p:nvSpPr>
            <p:cNvPr id="292" name="Freeform 291"/>
            <p:cNvSpPr/>
            <p:nvPr/>
          </p:nvSpPr>
          <p:spPr>
            <a:xfrm>
              <a:off x="8936989" y="29337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Freeform 292"/>
            <p:cNvSpPr/>
            <p:nvPr/>
          </p:nvSpPr>
          <p:spPr>
            <a:xfrm>
              <a:off x="8956052" y="2946650"/>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7" name="Group 296"/>
          <p:cNvGrpSpPr/>
          <p:nvPr/>
        </p:nvGrpSpPr>
        <p:grpSpPr>
          <a:xfrm rot="339600">
            <a:off x="8900159" y="2664460"/>
            <a:ext cx="212091" cy="173991"/>
            <a:chOff x="8900159" y="2664460"/>
            <a:chExt cx="212091" cy="173991"/>
          </a:xfrm>
        </p:grpSpPr>
        <p:sp>
          <p:nvSpPr>
            <p:cNvPr id="295" name="Freeform 294"/>
            <p:cNvSpPr/>
            <p:nvPr/>
          </p:nvSpPr>
          <p:spPr>
            <a:xfrm>
              <a:off x="8900159" y="2664460"/>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Freeform 295"/>
            <p:cNvSpPr/>
            <p:nvPr/>
          </p:nvSpPr>
          <p:spPr>
            <a:xfrm>
              <a:off x="8928981" y="2683278"/>
              <a:ext cx="158751" cy="128271"/>
            </a:xfrm>
            <a:custGeom>
              <a:avLst/>
              <a:gdLst/>
              <a:ahLst/>
              <a:cxnLst/>
              <a:rect l="0" t="0" r="0" b="0"/>
              <a:pathLst>
                <a:path w="158751" h="128271">
                  <a:moveTo>
                    <a:pt x="133350" y="30480"/>
                  </a:moveTo>
                  <a:lnTo>
                    <a:pt x="127000" y="38100"/>
                  </a:lnTo>
                  <a:lnTo>
                    <a:pt x="121921" y="40640"/>
                  </a:lnTo>
                  <a:lnTo>
                    <a:pt x="115571" y="43180"/>
                  </a:lnTo>
                  <a:lnTo>
                    <a:pt x="48261" y="66040"/>
                  </a:lnTo>
                  <a:lnTo>
                    <a:pt x="41911" y="67310"/>
                  </a:lnTo>
                  <a:lnTo>
                    <a:pt x="34290" y="68580"/>
                  </a:lnTo>
                  <a:lnTo>
                    <a:pt x="25400" y="68580"/>
                  </a:lnTo>
                  <a:lnTo>
                    <a:pt x="19050" y="71120"/>
                  </a:lnTo>
                  <a:lnTo>
                    <a:pt x="12700" y="74930"/>
                  </a:lnTo>
                  <a:lnTo>
                    <a:pt x="7621" y="80010"/>
                  </a:lnTo>
                  <a:lnTo>
                    <a:pt x="3811" y="86360"/>
                  </a:lnTo>
                  <a:lnTo>
                    <a:pt x="1271" y="92710"/>
                  </a:lnTo>
                  <a:lnTo>
                    <a:pt x="0" y="100330"/>
                  </a:lnTo>
                  <a:lnTo>
                    <a:pt x="1271" y="106680"/>
                  </a:lnTo>
                  <a:lnTo>
                    <a:pt x="3811" y="110490"/>
                  </a:lnTo>
                  <a:lnTo>
                    <a:pt x="7621" y="114300"/>
                  </a:lnTo>
                  <a:lnTo>
                    <a:pt x="12700" y="118110"/>
                  </a:lnTo>
                  <a:lnTo>
                    <a:pt x="17781" y="120650"/>
                  </a:lnTo>
                  <a:lnTo>
                    <a:pt x="24131" y="123190"/>
                  </a:lnTo>
                  <a:lnTo>
                    <a:pt x="30481" y="125730"/>
                  </a:lnTo>
                  <a:lnTo>
                    <a:pt x="38100" y="125730"/>
                  </a:lnTo>
                  <a:lnTo>
                    <a:pt x="45721" y="127000"/>
                  </a:lnTo>
                  <a:lnTo>
                    <a:pt x="54611" y="128270"/>
                  </a:lnTo>
                  <a:lnTo>
                    <a:pt x="62231" y="128270"/>
                  </a:lnTo>
                  <a:lnTo>
                    <a:pt x="80011" y="128270"/>
                  </a:lnTo>
                  <a:lnTo>
                    <a:pt x="96521" y="128270"/>
                  </a:lnTo>
                  <a:lnTo>
                    <a:pt x="104140" y="127000"/>
                  </a:lnTo>
                  <a:lnTo>
                    <a:pt x="110490" y="124460"/>
                  </a:lnTo>
                  <a:lnTo>
                    <a:pt x="115571" y="121920"/>
                  </a:lnTo>
                  <a:lnTo>
                    <a:pt x="120650" y="118110"/>
                  </a:lnTo>
                  <a:lnTo>
                    <a:pt x="125731" y="114300"/>
                  </a:lnTo>
                  <a:lnTo>
                    <a:pt x="130811" y="110490"/>
                  </a:lnTo>
                  <a:lnTo>
                    <a:pt x="134621" y="106680"/>
                  </a:lnTo>
                  <a:lnTo>
                    <a:pt x="144781" y="97790"/>
                  </a:lnTo>
                  <a:lnTo>
                    <a:pt x="147321" y="92710"/>
                  </a:lnTo>
                  <a:lnTo>
                    <a:pt x="148590" y="85090"/>
                  </a:lnTo>
                  <a:lnTo>
                    <a:pt x="149861" y="78740"/>
                  </a:lnTo>
                  <a:lnTo>
                    <a:pt x="152400" y="71120"/>
                  </a:lnTo>
                  <a:lnTo>
                    <a:pt x="153671" y="64770"/>
                  </a:lnTo>
                  <a:lnTo>
                    <a:pt x="156211" y="57150"/>
                  </a:lnTo>
                  <a:lnTo>
                    <a:pt x="157481" y="49530"/>
                  </a:lnTo>
                  <a:lnTo>
                    <a:pt x="157481" y="41910"/>
                  </a:lnTo>
                  <a:lnTo>
                    <a:pt x="158750" y="34290"/>
                  </a:lnTo>
                  <a:lnTo>
                    <a:pt x="157481" y="26670"/>
                  </a:lnTo>
                  <a:lnTo>
                    <a:pt x="154940" y="21590"/>
                  </a:lnTo>
                  <a:lnTo>
                    <a:pt x="152400" y="15240"/>
                  </a:lnTo>
                  <a:lnTo>
                    <a:pt x="148590" y="11430"/>
                  </a:lnTo>
                  <a:lnTo>
                    <a:pt x="143511" y="7620"/>
                  </a:lnTo>
                  <a:lnTo>
                    <a:pt x="138431" y="5080"/>
                  </a:lnTo>
                  <a:lnTo>
                    <a:pt x="130811" y="2540"/>
                  </a:lnTo>
                  <a:lnTo>
                    <a:pt x="124461" y="1270"/>
                  </a:lnTo>
                  <a:lnTo>
                    <a:pt x="116840" y="0"/>
                  </a:lnTo>
                  <a:lnTo>
                    <a:pt x="110490" y="0"/>
                  </a:lnTo>
                  <a:lnTo>
                    <a:pt x="105411" y="1270"/>
                  </a:lnTo>
                  <a:lnTo>
                    <a:pt x="101600" y="2540"/>
                  </a:lnTo>
                  <a:lnTo>
                    <a:pt x="99061" y="6350"/>
                  </a:lnTo>
                  <a:lnTo>
                    <a:pt x="97790" y="11430"/>
                  </a:lnTo>
                  <a:lnTo>
                    <a:pt x="96521" y="17780"/>
                  </a:lnTo>
                  <a:lnTo>
                    <a:pt x="96521" y="24130"/>
                  </a:lnTo>
                  <a:lnTo>
                    <a:pt x="97790" y="30480"/>
                  </a:lnTo>
                  <a:lnTo>
                    <a:pt x="99061" y="36830"/>
                  </a:lnTo>
                  <a:lnTo>
                    <a:pt x="100331" y="44450"/>
                  </a:lnTo>
                  <a:lnTo>
                    <a:pt x="101600" y="50800"/>
                  </a:lnTo>
                  <a:lnTo>
                    <a:pt x="104140" y="57150"/>
                  </a:lnTo>
                  <a:lnTo>
                    <a:pt x="102871" y="62230"/>
                  </a:lnTo>
                  <a:lnTo>
                    <a:pt x="101600" y="68580"/>
                  </a:lnTo>
                  <a:lnTo>
                    <a:pt x="99061" y="73660"/>
                  </a:lnTo>
                  <a:lnTo>
                    <a:pt x="95250" y="76200"/>
                  </a:lnTo>
                  <a:lnTo>
                    <a:pt x="88900" y="78740"/>
                  </a:lnTo>
                  <a:lnTo>
                    <a:pt x="82550" y="80010"/>
                  </a:lnTo>
                  <a:lnTo>
                    <a:pt x="74931" y="81280"/>
                  </a:lnTo>
                  <a:lnTo>
                    <a:pt x="68581" y="83820"/>
                  </a:lnTo>
                  <a:lnTo>
                    <a:pt x="55881" y="87630"/>
                  </a:lnTo>
                  <a:lnTo>
                    <a:pt x="33021" y="95250"/>
                  </a:lnTo>
                  <a:lnTo>
                    <a:pt x="34290" y="95250"/>
                  </a:lnTo>
                  <a:lnTo>
                    <a:pt x="38100" y="95250"/>
                  </a:lnTo>
                  <a:lnTo>
                    <a:pt x="44450" y="95250"/>
                  </a:lnTo>
                  <a:lnTo>
                    <a:pt x="66040" y="96520"/>
                  </a:lnTo>
                  <a:lnTo>
                    <a:pt x="90171" y="96520"/>
                  </a:lnTo>
                  <a:lnTo>
                    <a:pt x="97790" y="95250"/>
                  </a:lnTo>
                  <a:lnTo>
                    <a:pt x="104140" y="92710"/>
                  </a:lnTo>
                  <a:lnTo>
                    <a:pt x="109221" y="88900"/>
                  </a:lnTo>
                  <a:lnTo>
                    <a:pt x="113031" y="85090"/>
                  </a:lnTo>
                  <a:lnTo>
                    <a:pt x="115571"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1" name="Group 300"/>
          <p:cNvGrpSpPr/>
          <p:nvPr/>
        </p:nvGrpSpPr>
        <p:grpSpPr>
          <a:xfrm rot="339600">
            <a:off x="9362439" y="2769869"/>
            <a:ext cx="181610" cy="128271"/>
            <a:chOff x="9362439" y="2769869"/>
            <a:chExt cx="181610" cy="128271"/>
          </a:xfrm>
        </p:grpSpPr>
        <p:sp>
          <p:nvSpPr>
            <p:cNvPr id="298" name="Freeform 297"/>
            <p:cNvSpPr/>
            <p:nvPr/>
          </p:nvSpPr>
          <p:spPr>
            <a:xfrm>
              <a:off x="9362439" y="27698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Freeform 298"/>
            <p:cNvSpPr/>
            <p:nvPr/>
          </p:nvSpPr>
          <p:spPr>
            <a:xfrm>
              <a:off x="9381694" y="2816207"/>
              <a:ext cx="132081" cy="66041"/>
            </a:xfrm>
            <a:custGeom>
              <a:avLst/>
              <a:gdLst/>
              <a:ahLst/>
              <a:cxnLst/>
              <a:rect l="0" t="0" r="0" b="0"/>
              <a:pathLst>
                <a:path w="132081" h="66041">
                  <a:moveTo>
                    <a:pt x="20320" y="34290"/>
                  </a:moveTo>
                  <a:lnTo>
                    <a:pt x="22861" y="38100"/>
                  </a:lnTo>
                  <a:lnTo>
                    <a:pt x="26670" y="39370"/>
                  </a:lnTo>
                  <a:lnTo>
                    <a:pt x="30480"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0" y="34290"/>
                  </a:lnTo>
                  <a:lnTo>
                    <a:pt x="132080" y="27940"/>
                  </a:lnTo>
                  <a:lnTo>
                    <a:pt x="130811"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Freeform 299"/>
            <p:cNvSpPr/>
            <p:nvPr/>
          </p:nvSpPr>
          <p:spPr>
            <a:xfrm>
              <a:off x="9439496" y="2831946"/>
              <a:ext cx="58421" cy="45721"/>
            </a:xfrm>
            <a:custGeom>
              <a:avLst/>
              <a:gdLst/>
              <a:ahLst/>
              <a:cxnLst/>
              <a:rect l="0" t="0" r="0" b="0"/>
              <a:pathLst>
                <a:path w="58421" h="45721">
                  <a:moveTo>
                    <a:pt x="58420" y="0"/>
                  </a:moveTo>
                  <a:lnTo>
                    <a:pt x="58420" y="13970"/>
                  </a:lnTo>
                  <a:lnTo>
                    <a:pt x="55880" y="17780"/>
                  </a:lnTo>
                  <a:lnTo>
                    <a:pt x="53340" y="20320"/>
                  </a:lnTo>
                  <a:lnTo>
                    <a:pt x="48261" y="22860"/>
                  </a:lnTo>
                  <a:lnTo>
                    <a:pt x="36830" y="26670"/>
                  </a:lnTo>
                  <a:lnTo>
                    <a:pt x="31750" y="27940"/>
                  </a:lnTo>
                  <a:lnTo>
                    <a:pt x="25400" y="30480"/>
                  </a:lnTo>
                  <a:lnTo>
                    <a:pt x="20320"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4" name="Group 303"/>
          <p:cNvGrpSpPr/>
          <p:nvPr/>
        </p:nvGrpSpPr>
        <p:grpSpPr>
          <a:xfrm rot="339600">
            <a:off x="9226548" y="2406649"/>
            <a:ext cx="148592" cy="184151"/>
            <a:chOff x="9226548" y="2406649"/>
            <a:chExt cx="148592" cy="184151"/>
          </a:xfrm>
        </p:grpSpPr>
        <p:sp>
          <p:nvSpPr>
            <p:cNvPr id="302" name="Freeform 301"/>
            <p:cNvSpPr/>
            <p:nvPr/>
          </p:nvSpPr>
          <p:spPr>
            <a:xfrm>
              <a:off x="9226548" y="2406649"/>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Freeform 302"/>
            <p:cNvSpPr/>
            <p:nvPr/>
          </p:nvSpPr>
          <p:spPr>
            <a:xfrm>
              <a:off x="9236405" y="2430983"/>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1" y="17780"/>
                  </a:lnTo>
                  <a:lnTo>
                    <a:pt x="71121" y="21590"/>
                  </a:lnTo>
                  <a:lnTo>
                    <a:pt x="66040" y="26670"/>
                  </a:lnTo>
                  <a:lnTo>
                    <a:pt x="60960" y="30480"/>
                  </a:lnTo>
                  <a:lnTo>
                    <a:pt x="57150" y="35560"/>
                  </a:lnTo>
                  <a:lnTo>
                    <a:pt x="54610" y="40640"/>
                  </a:lnTo>
                  <a:lnTo>
                    <a:pt x="52071" y="46990"/>
                  </a:lnTo>
                  <a:lnTo>
                    <a:pt x="49531" y="53340"/>
                  </a:lnTo>
                  <a:lnTo>
                    <a:pt x="46990" y="58420"/>
                  </a:lnTo>
                  <a:lnTo>
                    <a:pt x="44450" y="64770"/>
                  </a:lnTo>
                  <a:lnTo>
                    <a:pt x="40640" y="69850"/>
                  </a:lnTo>
                  <a:lnTo>
                    <a:pt x="35560" y="73660"/>
                  </a:lnTo>
                  <a:lnTo>
                    <a:pt x="30481" y="77470"/>
                  </a:lnTo>
                  <a:lnTo>
                    <a:pt x="24131" y="80010"/>
                  </a:lnTo>
                  <a:lnTo>
                    <a:pt x="19050" y="83820"/>
                  </a:lnTo>
                  <a:lnTo>
                    <a:pt x="12700" y="86360"/>
                  </a:lnTo>
                  <a:lnTo>
                    <a:pt x="7621" y="90170"/>
                  </a:lnTo>
                  <a:lnTo>
                    <a:pt x="3810" y="93980"/>
                  </a:lnTo>
                  <a:lnTo>
                    <a:pt x="0" y="100330"/>
                  </a:lnTo>
                  <a:lnTo>
                    <a:pt x="0" y="104140"/>
                  </a:lnTo>
                  <a:lnTo>
                    <a:pt x="2540" y="107950"/>
                  </a:lnTo>
                  <a:lnTo>
                    <a:pt x="6350" y="110490"/>
                  </a:lnTo>
                  <a:lnTo>
                    <a:pt x="10160" y="114300"/>
                  </a:lnTo>
                  <a:lnTo>
                    <a:pt x="17781" y="121920"/>
                  </a:lnTo>
                  <a:lnTo>
                    <a:pt x="21590" y="123190"/>
                  </a:lnTo>
                  <a:lnTo>
                    <a:pt x="24131" y="120650"/>
                  </a:lnTo>
                  <a:lnTo>
                    <a:pt x="27940" y="116840"/>
                  </a:lnTo>
                  <a:lnTo>
                    <a:pt x="30481" y="113030"/>
                  </a:lnTo>
                  <a:lnTo>
                    <a:pt x="31750" y="107950"/>
                  </a:lnTo>
                  <a:lnTo>
                    <a:pt x="34290" y="101600"/>
                  </a:lnTo>
                  <a:lnTo>
                    <a:pt x="38100" y="96520"/>
                  </a:lnTo>
                  <a:lnTo>
                    <a:pt x="40640" y="92710"/>
                  </a:lnTo>
                  <a:lnTo>
                    <a:pt x="44450" y="87630"/>
                  </a:lnTo>
                  <a:lnTo>
                    <a:pt x="49531" y="82550"/>
                  </a:lnTo>
                  <a:lnTo>
                    <a:pt x="54610" y="78740"/>
                  </a:lnTo>
                  <a:lnTo>
                    <a:pt x="60960" y="73660"/>
                  </a:lnTo>
                  <a:lnTo>
                    <a:pt x="66040" y="69850"/>
                  </a:lnTo>
                  <a:lnTo>
                    <a:pt x="72390" y="67310"/>
                  </a:lnTo>
                  <a:lnTo>
                    <a:pt x="78740" y="63500"/>
                  </a:lnTo>
                  <a:lnTo>
                    <a:pt x="85090" y="59690"/>
                  </a:lnTo>
                  <a:lnTo>
                    <a:pt x="90171" y="54610"/>
                  </a:lnTo>
                  <a:lnTo>
                    <a:pt x="95250" y="49530"/>
                  </a:lnTo>
                  <a:lnTo>
                    <a:pt x="104140" y="39370"/>
                  </a:lnTo>
                  <a:lnTo>
                    <a:pt x="107950" y="35560"/>
                  </a:lnTo>
                  <a:lnTo>
                    <a:pt x="111760" y="29210"/>
                  </a:lnTo>
                  <a:lnTo>
                    <a:pt x="113031" y="21590"/>
                  </a:lnTo>
                  <a:lnTo>
                    <a:pt x="114300" y="15240"/>
                  </a:lnTo>
                  <a:lnTo>
                    <a:pt x="116840" y="10160"/>
                  </a:lnTo>
                  <a:lnTo>
                    <a:pt x="118110" y="6350"/>
                  </a:lnTo>
                  <a:lnTo>
                    <a:pt x="120650" y="3810"/>
                  </a:lnTo>
                  <a:lnTo>
                    <a:pt x="120650" y="3810"/>
                  </a:lnTo>
                  <a:lnTo>
                    <a:pt x="118110" y="5080"/>
                  </a:lnTo>
                  <a:lnTo>
                    <a:pt x="109221" y="13970"/>
                  </a:lnTo>
                  <a:lnTo>
                    <a:pt x="105410" y="17780"/>
                  </a:lnTo>
                  <a:lnTo>
                    <a:pt x="100331" y="21590"/>
                  </a:lnTo>
                  <a:lnTo>
                    <a:pt x="95250" y="24130"/>
                  </a:lnTo>
                  <a:lnTo>
                    <a:pt x="90171" y="26670"/>
                  </a:lnTo>
                  <a:lnTo>
                    <a:pt x="86360" y="31750"/>
                  </a:lnTo>
                  <a:lnTo>
                    <a:pt x="83821" y="38100"/>
                  </a:lnTo>
                  <a:lnTo>
                    <a:pt x="81281" y="44450"/>
                  </a:lnTo>
                  <a:lnTo>
                    <a:pt x="81281" y="52070"/>
                  </a:lnTo>
                  <a:lnTo>
                    <a:pt x="80010" y="59690"/>
                  </a:lnTo>
                  <a:lnTo>
                    <a:pt x="80010" y="68580"/>
                  </a:lnTo>
                  <a:lnTo>
                    <a:pt x="77471" y="74930"/>
                  </a:lnTo>
                  <a:lnTo>
                    <a:pt x="74931" y="81280"/>
                  </a:lnTo>
                  <a:lnTo>
                    <a:pt x="72390" y="86360"/>
                  </a:lnTo>
                  <a:lnTo>
                    <a:pt x="68581" y="91440"/>
                  </a:lnTo>
                  <a:lnTo>
                    <a:pt x="64771" y="96520"/>
                  </a:lnTo>
                  <a:lnTo>
                    <a:pt x="60960" y="101600"/>
                  </a:lnTo>
                  <a:lnTo>
                    <a:pt x="57150" y="106680"/>
                  </a:lnTo>
                  <a:lnTo>
                    <a:pt x="54610" y="111760"/>
                  </a:lnTo>
                  <a:lnTo>
                    <a:pt x="45721"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Group 306"/>
          <p:cNvGrpSpPr/>
          <p:nvPr/>
        </p:nvGrpSpPr>
        <p:grpSpPr>
          <a:xfrm rot="339600">
            <a:off x="8978898" y="2806700"/>
            <a:ext cx="280671" cy="134621"/>
            <a:chOff x="8978898" y="2806700"/>
            <a:chExt cx="280671" cy="134621"/>
          </a:xfrm>
        </p:grpSpPr>
        <p:sp>
          <p:nvSpPr>
            <p:cNvPr id="305" name="Freeform 304"/>
            <p:cNvSpPr/>
            <p:nvPr/>
          </p:nvSpPr>
          <p:spPr>
            <a:xfrm>
              <a:off x="8978898" y="2806700"/>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Freeform 305"/>
            <p:cNvSpPr/>
            <p:nvPr/>
          </p:nvSpPr>
          <p:spPr>
            <a:xfrm>
              <a:off x="9017569" y="283602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0" name="Group 309"/>
          <p:cNvGrpSpPr/>
          <p:nvPr/>
        </p:nvGrpSpPr>
        <p:grpSpPr>
          <a:xfrm rot="339600">
            <a:off x="8815068" y="2552700"/>
            <a:ext cx="200662" cy="133351"/>
            <a:chOff x="8815068" y="2552700"/>
            <a:chExt cx="200662" cy="133351"/>
          </a:xfrm>
        </p:grpSpPr>
        <p:sp>
          <p:nvSpPr>
            <p:cNvPr id="308" name="Freeform 307"/>
            <p:cNvSpPr/>
            <p:nvPr/>
          </p:nvSpPr>
          <p:spPr>
            <a:xfrm>
              <a:off x="8815068" y="2552700"/>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Freeform 308"/>
            <p:cNvSpPr/>
            <p:nvPr/>
          </p:nvSpPr>
          <p:spPr>
            <a:xfrm>
              <a:off x="8843616" y="259039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3" name="Group 312"/>
          <p:cNvGrpSpPr/>
          <p:nvPr/>
        </p:nvGrpSpPr>
        <p:grpSpPr>
          <a:xfrm rot="339600">
            <a:off x="9114789" y="2870200"/>
            <a:ext cx="207010" cy="129541"/>
            <a:chOff x="9114789" y="2870200"/>
            <a:chExt cx="207010" cy="129541"/>
          </a:xfrm>
        </p:grpSpPr>
        <p:sp>
          <p:nvSpPr>
            <p:cNvPr id="311" name="Freeform 310"/>
            <p:cNvSpPr/>
            <p:nvPr/>
          </p:nvSpPr>
          <p:spPr>
            <a:xfrm>
              <a:off x="9114789" y="28702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Freeform 311"/>
            <p:cNvSpPr/>
            <p:nvPr/>
          </p:nvSpPr>
          <p:spPr>
            <a:xfrm>
              <a:off x="9133852" y="2883150"/>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6" name="Group 315"/>
          <p:cNvGrpSpPr/>
          <p:nvPr/>
        </p:nvGrpSpPr>
        <p:grpSpPr>
          <a:xfrm rot="339600">
            <a:off x="8912858" y="1940559"/>
            <a:ext cx="212091" cy="173991"/>
            <a:chOff x="8912858" y="1940559"/>
            <a:chExt cx="212091" cy="173991"/>
          </a:xfrm>
        </p:grpSpPr>
        <p:sp>
          <p:nvSpPr>
            <p:cNvPr id="314" name="Freeform 313"/>
            <p:cNvSpPr/>
            <p:nvPr/>
          </p:nvSpPr>
          <p:spPr>
            <a:xfrm>
              <a:off x="8912858" y="1940559"/>
              <a:ext cx="212091" cy="173991"/>
            </a:xfrm>
            <a:custGeom>
              <a:avLst/>
              <a:gdLst/>
              <a:ahLst/>
              <a:cxnLst/>
              <a:rect l="0" t="0" r="0" b="0"/>
              <a:pathLst>
                <a:path w="212091" h="173991">
                  <a:moveTo>
                    <a:pt x="105410" y="31750"/>
                  </a:moveTo>
                  <a:lnTo>
                    <a:pt x="101600" y="40640"/>
                  </a:lnTo>
                  <a:lnTo>
                    <a:pt x="96521" y="49530"/>
                  </a:lnTo>
                  <a:lnTo>
                    <a:pt x="88900" y="57150"/>
                  </a:lnTo>
                  <a:lnTo>
                    <a:pt x="81281" y="63500"/>
                  </a:lnTo>
                  <a:lnTo>
                    <a:pt x="73660" y="67310"/>
                  </a:lnTo>
                  <a:lnTo>
                    <a:pt x="67310" y="69850"/>
                  </a:lnTo>
                  <a:lnTo>
                    <a:pt x="59690"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1" y="168910"/>
                  </a:lnTo>
                  <a:lnTo>
                    <a:pt x="68581" y="170180"/>
                  </a:lnTo>
                  <a:lnTo>
                    <a:pt x="74931" y="171450"/>
                  </a:lnTo>
                  <a:lnTo>
                    <a:pt x="81281" y="172720"/>
                  </a:lnTo>
                  <a:lnTo>
                    <a:pt x="88900" y="172720"/>
                  </a:lnTo>
                  <a:lnTo>
                    <a:pt x="96521"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1" y="97790"/>
                  </a:lnTo>
                  <a:lnTo>
                    <a:pt x="209550" y="90170"/>
                  </a:lnTo>
                  <a:lnTo>
                    <a:pt x="210821" y="83820"/>
                  </a:lnTo>
                  <a:lnTo>
                    <a:pt x="212090" y="76200"/>
                  </a:lnTo>
                  <a:lnTo>
                    <a:pt x="212090" y="68580"/>
                  </a:lnTo>
                  <a:lnTo>
                    <a:pt x="212090" y="60960"/>
                  </a:lnTo>
                  <a:lnTo>
                    <a:pt x="212090" y="53340"/>
                  </a:lnTo>
                  <a:lnTo>
                    <a:pt x="212090" y="45720"/>
                  </a:lnTo>
                  <a:lnTo>
                    <a:pt x="210821" y="39370"/>
                  </a:lnTo>
                  <a:lnTo>
                    <a:pt x="208281" y="31750"/>
                  </a:lnTo>
                  <a:lnTo>
                    <a:pt x="201931" y="24130"/>
                  </a:lnTo>
                  <a:lnTo>
                    <a:pt x="193040" y="17780"/>
                  </a:lnTo>
                  <a:lnTo>
                    <a:pt x="181610" y="12700"/>
                  </a:lnTo>
                  <a:lnTo>
                    <a:pt x="170181"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314"/>
            <p:cNvSpPr/>
            <p:nvPr/>
          </p:nvSpPr>
          <p:spPr>
            <a:xfrm>
              <a:off x="8941681" y="1959377"/>
              <a:ext cx="158751" cy="128271"/>
            </a:xfrm>
            <a:custGeom>
              <a:avLst/>
              <a:gdLst/>
              <a:ahLst/>
              <a:cxnLst/>
              <a:rect l="0" t="0" r="0" b="0"/>
              <a:pathLst>
                <a:path w="158751" h="128271">
                  <a:moveTo>
                    <a:pt x="133350" y="30480"/>
                  </a:moveTo>
                  <a:lnTo>
                    <a:pt x="127000" y="38100"/>
                  </a:lnTo>
                  <a:lnTo>
                    <a:pt x="121921" y="40640"/>
                  </a:lnTo>
                  <a:lnTo>
                    <a:pt x="115571" y="43180"/>
                  </a:lnTo>
                  <a:lnTo>
                    <a:pt x="48261" y="66040"/>
                  </a:lnTo>
                  <a:lnTo>
                    <a:pt x="41911" y="67311"/>
                  </a:lnTo>
                  <a:lnTo>
                    <a:pt x="34290" y="68580"/>
                  </a:lnTo>
                  <a:lnTo>
                    <a:pt x="25400" y="68580"/>
                  </a:lnTo>
                  <a:lnTo>
                    <a:pt x="19050" y="71120"/>
                  </a:lnTo>
                  <a:lnTo>
                    <a:pt x="12700" y="74930"/>
                  </a:lnTo>
                  <a:lnTo>
                    <a:pt x="7621" y="80011"/>
                  </a:lnTo>
                  <a:lnTo>
                    <a:pt x="3811" y="86361"/>
                  </a:lnTo>
                  <a:lnTo>
                    <a:pt x="1271" y="92711"/>
                  </a:lnTo>
                  <a:lnTo>
                    <a:pt x="0" y="100330"/>
                  </a:lnTo>
                  <a:lnTo>
                    <a:pt x="1271" y="106680"/>
                  </a:lnTo>
                  <a:lnTo>
                    <a:pt x="3811" y="110490"/>
                  </a:lnTo>
                  <a:lnTo>
                    <a:pt x="7621" y="114300"/>
                  </a:lnTo>
                  <a:lnTo>
                    <a:pt x="12700" y="118111"/>
                  </a:lnTo>
                  <a:lnTo>
                    <a:pt x="17781" y="120650"/>
                  </a:lnTo>
                  <a:lnTo>
                    <a:pt x="24131" y="123190"/>
                  </a:lnTo>
                  <a:lnTo>
                    <a:pt x="30481" y="125730"/>
                  </a:lnTo>
                  <a:lnTo>
                    <a:pt x="38100" y="125730"/>
                  </a:lnTo>
                  <a:lnTo>
                    <a:pt x="45721" y="127000"/>
                  </a:lnTo>
                  <a:lnTo>
                    <a:pt x="54611" y="128270"/>
                  </a:lnTo>
                  <a:lnTo>
                    <a:pt x="62231" y="128270"/>
                  </a:lnTo>
                  <a:lnTo>
                    <a:pt x="80011" y="128270"/>
                  </a:lnTo>
                  <a:lnTo>
                    <a:pt x="96521" y="128270"/>
                  </a:lnTo>
                  <a:lnTo>
                    <a:pt x="104140" y="127000"/>
                  </a:lnTo>
                  <a:lnTo>
                    <a:pt x="110490" y="124461"/>
                  </a:lnTo>
                  <a:lnTo>
                    <a:pt x="115571" y="121920"/>
                  </a:lnTo>
                  <a:lnTo>
                    <a:pt x="120650" y="118111"/>
                  </a:lnTo>
                  <a:lnTo>
                    <a:pt x="125731" y="114300"/>
                  </a:lnTo>
                  <a:lnTo>
                    <a:pt x="130811" y="110490"/>
                  </a:lnTo>
                  <a:lnTo>
                    <a:pt x="134621" y="106680"/>
                  </a:lnTo>
                  <a:lnTo>
                    <a:pt x="144781" y="97790"/>
                  </a:lnTo>
                  <a:lnTo>
                    <a:pt x="147321" y="92711"/>
                  </a:lnTo>
                  <a:lnTo>
                    <a:pt x="148590" y="85090"/>
                  </a:lnTo>
                  <a:lnTo>
                    <a:pt x="149861" y="78740"/>
                  </a:lnTo>
                  <a:lnTo>
                    <a:pt x="152400" y="71120"/>
                  </a:lnTo>
                  <a:lnTo>
                    <a:pt x="153671" y="64770"/>
                  </a:lnTo>
                  <a:lnTo>
                    <a:pt x="156211" y="57150"/>
                  </a:lnTo>
                  <a:lnTo>
                    <a:pt x="157481" y="49530"/>
                  </a:lnTo>
                  <a:lnTo>
                    <a:pt x="157481" y="41911"/>
                  </a:lnTo>
                  <a:lnTo>
                    <a:pt x="158750" y="34290"/>
                  </a:lnTo>
                  <a:lnTo>
                    <a:pt x="157481" y="26670"/>
                  </a:lnTo>
                  <a:lnTo>
                    <a:pt x="154940" y="21590"/>
                  </a:lnTo>
                  <a:lnTo>
                    <a:pt x="152400" y="15240"/>
                  </a:lnTo>
                  <a:lnTo>
                    <a:pt x="148590" y="11430"/>
                  </a:lnTo>
                  <a:lnTo>
                    <a:pt x="143511" y="7620"/>
                  </a:lnTo>
                  <a:lnTo>
                    <a:pt x="138431" y="5080"/>
                  </a:lnTo>
                  <a:lnTo>
                    <a:pt x="130811" y="2540"/>
                  </a:lnTo>
                  <a:lnTo>
                    <a:pt x="124461" y="1270"/>
                  </a:lnTo>
                  <a:lnTo>
                    <a:pt x="116840" y="0"/>
                  </a:lnTo>
                  <a:lnTo>
                    <a:pt x="110490" y="0"/>
                  </a:lnTo>
                  <a:lnTo>
                    <a:pt x="105411" y="1270"/>
                  </a:lnTo>
                  <a:lnTo>
                    <a:pt x="101600" y="2540"/>
                  </a:lnTo>
                  <a:lnTo>
                    <a:pt x="99061" y="6350"/>
                  </a:lnTo>
                  <a:lnTo>
                    <a:pt x="97790" y="11430"/>
                  </a:lnTo>
                  <a:lnTo>
                    <a:pt x="96521" y="17780"/>
                  </a:lnTo>
                  <a:lnTo>
                    <a:pt x="96521" y="24130"/>
                  </a:lnTo>
                  <a:lnTo>
                    <a:pt x="97790" y="30480"/>
                  </a:lnTo>
                  <a:lnTo>
                    <a:pt x="99061" y="36830"/>
                  </a:lnTo>
                  <a:lnTo>
                    <a:pt x="100331" y="44450"/>
                  </a:lnTo>
                  <a:lnTo>
                    <a:pt x="101600" y="50800"/>
                  </a:lnTo>
                  <a:lnTo>
                    <a:pt x="104140" y="57150"/>
                  </a:lnTo>
                  <a:lnTo>
                    <a:pt x="102871" y="62230"/>
                  </a:lnTo>
                  <a:lnTo>
                    <a:pt x="101600" y="68580"/>
                  </a:lnTo>
                  <a:lnTo>
                    <a:pt x="99061" y="73661"/>
                  </a:lnTo>
                  <a:lnTo>
                    <a:pt x="95250" y="76200"/>
                  </a:lnTo>
                  <a:lnTo>
                    <a:pt x="88900" y="78740"/>
                  </a:lnTo>
                  <a:lnTo>
                    <a:pt x="82550" y="80011"/>
                  </a:lnTo>
                  <a:lnTo>
                    <a:pt x="74931" y="81280"/>
                  </a:lnTo>
                  <a:lnTo>
                    <a:pt x="68581" y="83820"/>
                  </a:lnTo>
                  <a:lnTo>
                    <a:pt x="55881" y="87630"/>
                  </a:lnTo>
                  <a:lnTo>
                    <a:pt x="33021" y="95250"/>
                  </a:lnTo>
                  <a:lnTo>
                    <a:pt x="34290" y="95250"/>
                  </a:lnTo>
                  <a:lnTo>
                    <a:pt x="38100" y="95250"/>
                  </a:lnTo>
                  <a:lnTo>
                    <a:pt x="44450" y="95250"/>
                  </a:lnTo>
                  <a:lnTo>
                    <a:pt x="66040" y="96520"/>
                  </a:lnTo>
                  <a:lnTo>
                    <a:pt x="90171" y="96520"/>
                  </a:lnTo>
                  <a:lnTo>
                    <a:pt x="97790" y="95250"/>
                  </a:lnTo>
                  <a:lnTo>
                    <a:pt x="104140" y="92711"/>
                  </a:lnTo>
                  <a:lnTo>
                    <a:pt x="109221" y="88900"/>
                  </a:lnTo>
                  <a:lnTo>
                    <a:pt x="113031" y="85090"/>
                  </a:lnTo>
                  <a:lnTo>
                    <a:pt x="115571"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0" name="Group 319"/>
          <p:cNvGrpSpPr/>
          <p:nvPr/>
        </p:nvGrpSpPr>
        <p:grpSpPr>
          <a:xfrm rot="339600">
            <a:off x="8752839" y="2642870"/>
            <a:ext cx="181610" cy="128271"/>
            <a:chOff x="8752839" y="2642870"/>
            <a:chExt cx="181610" cy="128271"/>
          </a:xfrm>
        </p:grpSpPr>
        <p:sp>
          <p:nvSpPr>
            <p:cNvPr id="317" name="Freeform 316"/>
            <p:cNvSpPr/>
            <p:nvPr/>
          </p:nvSpPr>
          <p:spPr>
            <a:xfrm>
              <a:off x="8752839" y="2642870"/>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Freeform 317"/>
            <p:cNvSpPr/>
            <p:nvPr/>
          </p:nvSpPr>
          <p:spPr>
            <a:xfrm>
              <a:off x="8772093" y="2689207"/>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Freeform 318"/>
            <p:cNvSpPr/>
            <p:nvPr/>
          </p:nvSpPr>
          <p:spPr>
            <a:xfrm>
              <a:off x="8829896" y="2704946"/>
              <a:ext cx="58421" cy="45721"/>
            </a:xfrm>
            <a:custGeom>
              <a:avLst/>
              <a:gdLst/>
              <a:ahLst/>
              <a:cxnLst/>
              <a:rect l="0" t="0" r="0" b="0"/>
              <a:pathLst>
                <a:path w="58421" h="45721">
                  <a:moveTo>
                    <a:pt x="58420" y="0"/>
                  </a:moveTo>
                  <a:lnTo>
                    <a:pt x="58420" y="13970"/>
                  </a:lnTo>
                  <a:lnTo>
                    <a:pt x="55880" y="17780"/>
                  </a:lnTo>
                  <a:lnTo>
                    <a:pt x="53340" y="20320"/>
                  </a:lnTo>
                  <a:lnTo>
                    <a:pt x="48261" y="22860"/>
                  </a:lnTo>
                  <a:lnTo>
                    <a:pt x="36830" y="26670"/>
                  </a:lnTo>
                  <a:lnTo>
                    <a:pt x="31750" y="27940"/>
                  </a:lnTo>
                  <a:lnTo>
                    <a:pt x="25400" y="30480"/>
                  </a:lnTo>
                  <a:lnTo>
                    <a:pt x="20320"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3" name="Group 322"/>
          <p:cNvGrpSpPr/>
          <p:nvPr/>
        </p:nvGrpSpPr>
        <p:grpSpPr>
          <a:xfrm rot="339600">
            <a:off x="9239248" y="2470150"/>
            <a:ext cx="148591" cy="184151"/>
            <a:chOff x="9239248" y="2470150"/>
            <a:chExt cx="148591" cy="184151"/>
          </a:xfrm>
        </p:grpSpPr>
        <p:sp>
          <p:nvSpPr>
            <p:cNvPr id="321" name="Freeform 320"/>
            <p:cNvSpPr/>
            <p:nvPr/>
          </p:nvSpPr>
          <p:spPr>
            <a:xfrm>
              <a:off x="9239248" y="2470150"/>
              <a:ext cx="148591" cy="184151"/>
            </a:xfrm>
            <a:custGeom>
              <a:avLst/>
              <a:gdLst/>
              <a:ahLst/>
              <a:cxnLst/>
              <a:rect l="0" t="0" r="0" b="0"/>
              <a:pathLst>
                <a:path w="148591" h="184151">
                  <a:moveTo>
                    <a:pt x="77469" y="30480"/>
                  </a:moveTo>
                  <a:lnTo>
                    <a:pt x="68580" y="34290"/>
                  </a:lnTo>
                  <a:lnTo>
                    <a:pt x="59690" y="39370"/>
                  </a:lnTo>
                  <a:lnTo>
                    <a:pt x="52069" y="45720"/>
                  </a:lnTo>
                  <a:lnTo>
                    <a:pt x="43180" y="52070"/>
                  </a:lnTo>
                  <a:lnTo>
                    <a:pt x="35560" y="59690"/>
                  </a:lnTo>
                  <a:lnTo>
                    <a:pt x="27940" y="68580"/>
                  </a:lnTo>
                  <a:lnTo>
                    <a:pt x="19050" y="76200"/>
                  </a:lnTo>
                  <a:lnTo>
                    <a:pt x="11430" y="83820"/>
                  </a:lnTo>
                  <a:lnTo>
                    <a:pt x="6350" y="92710"/>
                  </a:lnTo>
                  <a:lnTo>
                    <a:pt x="3810" y="99060"/>
                  </a:lnTo>
                  <a:lnTo>
                    <a:pt x="2540" y="106680"/>
                  </a:lnTo>
                  <a:lnTo>
                    <a:pt x="1269" y="113030"/>
                  </a:lnTo>
                  <a:lnTo>
                    <a:pt x="1269" y="120650"/>
                  </a:lnTo>
                  <a:lnTo>
                    <a:pt x="0" y="128270"/>
                  </a:lnTo>
                  <a:lnTo>
                    <a:pt x="0" y="135890"/>
                  </a:lnTo>
                  <a:lnTo>
                    <a:pt x="0" y="143510"/>
                  </a:lnTo>
                  <a:lnTo>
                    <a:pt x="0" y="151130"/>
                  </a:lnTo>
                  <a:lnTo>
                    <a:pt x="2540" y="158750"/>
                  </a:lnTo>
                  <a:lnTo>
                    <a:pt x="7619" y="168910"/>
                  </a:lnTo>
                  <a:lnTo>
                    <a:pt x="13969" y="176530"/>
                  </a:lnTo>
                  <a:lnTo>
                    <a:pt x="20319" y="181610"/>
                  </a:lnTo>
                  <a:lnTo>
                    <a:pt x="30480" y="184150"/>
                  </a:lnTo>
                  <a:lnTo>
                    <a:pt x="41910" y="184150"/>
                  </a:lnTo>
                  <a:lnTo>
                    <a:pt x="53340" y="181610"/>
                  </a:lnTo>
                  <a:lnTo>
                    <a:pt x="62230" y="175260"/>
                  </a:lnTo>
                  <a:lnTo>
                    <a:pt x="67310" y="171450"/>
                  </a:lnTo>
                  <a:lnTo>
                    <a:pt x="73660" y="166370"/>
                  </a:lnTo>
                  <a:lnTo>
                    <a:pt x="78740" y="162560"/>
                  </a:lnTo>
                  <a:lnTo>
                    <a:pt x="83819" y="157480"/>
                  </a:lnTo>
                  <a:lnTo>
                    <a:pt x="88900" y="151130"/>
                  </a:lnTo>
                  <a:lnTo>
                    <a:pt x="93980" y="143510"/>
                  </a:lnTo>
                  <a:lnTo>
                    <a:pt x="96519"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69" y="73660"/>
                  </a:lnTo>
                  <a:lnTo>
                    <a:pt x="121919" y="66040"/>
                  </a:lnTo>
                  <a:lnTo>
                    <a:pt x="127000" y="60960"/>
                  </a:lnTo>
                  <a:lnTo>
                    <a:pt x="133350" y="54610"/>
                  </a:lnTo>
                  <a:lnTo>
                    <a:pt x="139700" y="45720"/>
                  </a:lnTo>
                  <a:lnTo>
                    <a:pt x="144780" y="35560"/>
                  </a:lnTo>
                  <a:lnTo>
                    <a:pt x="148590" y="24130"/>
                  </a:lnTo>
                  <a:lnTo>
                    <a:pt x="147319" y="13970"/>
                  </a:lnTo>
                  <a:lnTo>
                    <a:pt x="142240" y="6350"/>
                  </a:lnTo>
                  <a:lnTo>
                    <a:pt x="133350" y="1270"/>
                  </a:lnTo>
                  <a:lnTo>
                    <a:pt x="123190" y="0"/>
                  </a:lnTo>
                  <a:lnTo>
                    <a:pt x="113030" y="2540"/>
                  </a:lnTo>
                  <a:lnTo>
                    <a:pt x="104140" y="6350"/>
                  </a:lnTo>
                  <a:lnTo>
                    <a:pt x="92710" y="13970"/>
                  </a:lnTo>
                  <a:lnTo>
                    <a:pt x="77469"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Freeform 321"/>
            <p:cNvSpPr/>
            <p:nvPr/>
          </p:nvSpPr>
          <p:spPr>
            <a:xfrm>
              <a:off x="9249104" y="2494483"/>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6" name="Group 325"/>
          <p:cNvGrpSpPr/>
          <p:nvPr/>
        </p:nvGrpSpPr>
        <p:grpSpPr>
          <a:xfrm rot="339600">
            <a:off x="8940798" y="2438400"/>
            <a:ext cx="280671" cy="134621"/>
            <a:chOff x="8940798" y="2438400"/>
            <a:chExt cx="280671" cy="134621"/>
          </a:xfrm>
        </p:grpSpPr>
        <p:sp>
          <p:nvSpPr>
            <p:cNvPr id="324" name="Freeform 323"/>
            <p:cNvSpPr/>
            <p:nvPr/>
          </p:nvSpPr>
          <p:spPr>
            <a:xfrm>
              <a:off x="8940798" y="2438400"/>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Freeform 324"/>
            <p:cNvSpPr/>
            <p:nvPr/>
          </p:nvSpPr>
          <p:spPr>
            <a:xfrm>
              <a:off x="8979470" y="246772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9" name="Group 328"/>
          <p:cNvGrpSpPr/>
          <p:nvPr/>
        </p:nvGrpSpPr>
        <p:grpSpPr>
          <a:xfrm rot="339600">
            <a:off x="9157968" y="2730500"/>
            <a:ext cx="200662" cy="133351"/>
            <a:chOff x="9157968" y="2730500"/>
            <a:chExt cx="200662" cy="133351"/>
          </a:xfrm>
        </p:grpSpPr>
        <p:sp>
          <p:nvSpPr>
            <p:cNvPr id="327" name="Freeform 326"/>
            <p:cNvSpPr/>
            <p:nvPr/>
          </p:nvSpPr>
          <p:spPr>
            <a:xfrm>
              <a:off x="9157968" y="2730500"/>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Freeform 327"/>
            <p:cNvSpPr/>
            <p:nvPr/>
          </p:nvSpPr>
          <p:spPr>
            <a:xfrm>
              <a:off x="9186517" y="276819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2" name="Group 331"/>
          <p:cNvGrpSpPr/>
          <p:nvPr/>
        </p:nvGrpSpPr>
        <p:grpSpPr>
          <a:xfrm rot="339600">
            <a:off x="9025888" y="2120900"/>
            <a:ext cx="207011" cy="129541"/>
            <a:chOff x="9025888" y="2120900"/>
            <a:chExt cx="207011" cy="129541"/>
          </a:xfrm>
        </p:grpSpPr>
        <p:sp>
          <p:nvSpPr>
            <p:cNvPr id="330" name="Freeform 329"/>
            <p:cNvSpPr/>
            <p:nvPr/>
          </p:nvSpPr>
          <p:spPr>
            <a:xfrm>
              <a:off x="9025888" y="21209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Freeform 330"/>
            <p:cNvSpPr/>
            <p:nvPr/>
          </p:nvSpPr>
          <p:spPr>
            <a:xfrm>
              <a:off x="9044951" y="213385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5" name="Group 334"/>
          <p:cNvGrpSpPr/>
          <p:nvPr/>
        </p:nvGrpSpPr>
        <p:grpSpPr>
          <a:xfrm rot="339600">
            <a:off x="9128758" y="2410459"/>
            <a:ext cx="212091" cy="173991"/>
            <a:chOff x="9128758" y="2410459"/>
            <a:chExt cx="212091" cy="173991"/>
          </a:xfrm>
        </p:grpSpPr>
        <p:sp>
          <p:nvSpPr>
            <p:cNvPr id="333" name="Freeform 332"/>
            <p:cNvSpPr/>
            <p:nvPr/>
          </p:nvSpPr>
          <p:spPr>
            <a:xfrm>
              <a:off x="9128758" y="2410459"/>
              <a:ext cx="212091" cy="173991"/>
            </a:xfrm>
            <a:custGeom>
              <a:avLst/>
              <a:gdLst/>
              <a:ahLst/>
              <a:cxnLst/>
              <a:rect l="0" t="0" r="0" b="0"/>
              <a:pathLst>
                <a:path w="212091" h="173991">
                  <a:moveTo>
                    <a:pt x="105410" y="31750"/>
                  </a:moveTo>
                  <a:lnTo>
                    <a:pt x="101600" y="40640"/>
                  </a:lnTo>
                  <a:lnTo>
                    <a:pt x="96521" y="49530"/>
                  </a:lnTo>
                  <a:lnTo>
                    <a:pt x="88900" y="57150"/>
                  </a:lnTo>
                  <a:lnTo>
                    <a:pt x="81281" y="63500"/>
                  </a:lnTo>
                  <a:lnTo>
                    <a:pt x="73660" y="67310"/>
                  </a:lnTo>
                  <a:lnTo>
                    <a:pt x="67310" y="69850"/>
                  </a:lnTo>
                  <a:lnTo>
                    <a:pt x="59690"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1" y="168910"/>
                  </a:lnTo>
                  <a:lnTo>
                    <a:pt x="68581" y="170180"/>
                  </a:lnTo>
                  <a:lnTo>
                    <a:pt x="74931" y="171450"/>
                  </a:lnTo>
                  <a:lnTo>
                    <a:pt x="81281" y="172720"/>
                  </a:lnTo>
                  <a:lnTo>
                    <a:pt x="88900" y="172720"/>
                  </a:lnTo>
                  <a:lnTo>
                    <a:pt x="96521"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1" y="97790"/>
                  </a:lnTo>
                  <a:lnTo>
                    <a:pt x="209550" y="90170"/>
                  </a:lnTo>
                  <a:lnTo>
                    <a:pt x="210821" y="83820"/>
                  </a:lnTo>
                  <a:lnTo>
                    <a:pt x="212090" y="76200"/>
                  </a:lnTo>
                  <a:lnTo>
                    <a:pt x="212090" y="68580"/>
                  </a:lnTo>
                  <a:lnTo>
                    <a:pt x="212090" y="60960"/>
                  </a:lnTo>
                  <a:lnTo>
                    <a:pt x="212090" y="53340"/>
                  </a:lnTo>
                  <a:lnTo>
                    <a:pt x="212090" y="45720"/>
                  </a:lnTo>
                  <a:lnTo>
                    <a:pt x="210821" y="39370"/>
                  </a:lnTo>
                  <a:lnTo>
                    <a:pt x="208281" y="31750"/>
                  </a:lnTo>
                  <a:lnTo>
                    <a:pt x="201931" y="24130"/>
                  </a:lnTo>
                  <a:lnTo>
                    <a:pt x="193040" y="17780"/>
                  </a:lnTo>
                  <a:lnTo>
                    <a:pt x="181610" y="12700"/>
                  </a:lnTo>
                  <a:lnTo>
                    <a:pt x="170181"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Freeform 333"/>
            <p:cNvSpPr/>
            <p:nvPr/>
          </p:nvSpPr>
          <p:spPr>
            <a:xfrm>
              <a:off x="9157581" y="242927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9" name="Group 338"/>
          <p:cNvGrpSpPr/>
          <p:nvPr/>
        </p:nvGrpSpPr>
        <p:grpSpPr>
          <a:xfrm rot="19183801">
            <a:off x="9362438" y="2769870"/>
            <a:ext cx="181611" cy="128271"/>
            <a:chOff x="9362438" y="2769870"/>
            <a:chExt cx="181611" cy="128271"/>
          </a:xfrm>
        </p:grpSpPr>
        <p:sp>
          <p:nvSpPr>
            <p:cNvPr id="336" name="Freeform 335"/>
            <p:cNvSpPr/>
            <p:nvPr/>
          </p:nvSpPr>
          <p:spPr>
            <a:xfrm>
              <a:off x="9362438" y="2769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Freeform 336"/>
            <p:cNvSpPr/>
            <p:nvPr/>
          </p:nvSpPr>
          <p:spPr>
            <a:xfrm>
              <a:off x="9381302" y="281679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Freeform 337"/>
            <p:cNvSpPr/>
            <p:nvPr/>
          </p:nvSpPr>
          <p:spPr>
            <a:xfrm>
              <a:off x="9440204" y="283233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2" name="Group 341"/>
          <p:cNvGrpSpPr/>
          <p:nvPr/>
        </p:nvGrpSpPr>
        <p:grpSpPr>
          <a:xfrm rot="19183801">
            <a:off x="8883647" y="2203449"/>
            <a:ext cx="148591" cy="184151"/>
            <a:chOff x="8883647" y="2203449"/>
            <a:chExt cx="148591" cy="184151"/>
          </a:xfrm>
        </p:grpSpPr>
        <p:sp>
          <p:nvSpPr>
            <p:cNvPr id="340" name="Freeform 339"/>
            <p:cNvSpPr/>
            <p:nvPr/>
          </p:nvSpPr>
          <p:spPr>
            <a:xfrm>
              <a:off x="8883647" y="2203449"/>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Freeform 340"/>
            <p:cNvSpPr/>
            <p:nvPr/>
          </p:nvSpPr>
          <p:spPr>
            <a:xfrm>
              <a:off x="8893701" y="2228217"/>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5" name="Group 344"/>
          <p:cNvGrpSpPr/>
          <p:nvPr/>
        </p:nvGrpSpPr>
        <p:grpSpPr>
          <a:xfrm rot="19183801">
            <a:off x="8648698" y="2108199"/>
            <a:ext cx="280671" cy="134621"/>
            <a:chOff x="8648698" y="2108199"/>
            <a:chExt cx="280671" cy="134621"/>
          </a:xfrm>
        </p:grpSpPr>
        <p:sp>
          <p:nvSpPr>
            <p:cNvPr id="343" name="Freeform 342"/>
            <p:cNvSpPr/>
            <p:nvPr/>
          </p:nvSpPr>
          <p:spPr>
            <a:xfrm>
              <a:off x="8648698" y="21081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Freeform 343"/>
            <p:cNvSpPr/>
            <p:nvPr/>
          </p:nvSpPr>
          <p:spPr>
            <a:xfrm>
              <a:off x="8686553" y="21368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8" name="Group 347"/>
          <p:cNvGrpSpPr/>
          <p:nvPr/>
        </p:nvGrpSpPr>
        <p:grpSpPr>
          <a:xfrm rot="19183801">
            <a:off x="8954768" y="2336799"/>
            <a:ext cx="200662" cy="133351"/>
            <a:chOff x="8954768" y="2336799"/>
            <a:chExt cx="200662" cy="133351"/>
          </a:xfrm>
        </p:grpSpPr>
        <p:sp>
          <p:nvSpPr>
            <p:cNvPr id="346" name="Freeform 345"/>
            <p:cNvSpPr/>
            <p:nvPr/>
          </p:nvSpPr>
          <p:spPr>
            <a:xfrm>
              <a:off x="8954768" y="2336799"/>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Freeform 346"/>
            <p:cNvSpPr/>
            <p:nvPr/>
          </p:nvSpPr>
          <p:spPr>
            <a:xfrm>
              <a:off x="8983892" y="2374443"/>
              <a:ext cx="152401" cy="69851"/>
            </a:xfrm>
            <a:custGeom>
              <a:avLst/>
              <a:gdLst/>
              <a:ahLst/>
              <a:cxnLst/>
              <a:rect l="0" t="0" r="0" b="0"/>
              <a:pathLst>
                <a:path w="152401" h="69851">
                  <a:moveTo>
                    <a:pt x="96520" y="30480"/>
                  </a:moveTo>
                  <a:lnTo>
                    <a:pt x="86361" y="34290"/>
                  </a:lnTo>
                  <a:lnTo>
                    <a:pt x="80011" y="35560"/>
                  </a:lnTo>
                  <a:lnTo>
                    <a:pt x="73661" y="36830"/>
                  </a:lnTo>
                  <a:lnTo>
                    <a:pt x="66040" y="36830"/>
                  </a:lnTo>
                  <a:lnTo>
                    <a:pt x="49530" y="36830"/>
                  </a:lnTo>
                  <a:lnTo>
                    <a:pt x="15240" y="38100"/>
                  </a:lnTo>
                  <a:lnTo>
                    <a:pt x="8890" y="39370"/>
                  </a:lnTo>
                  <a:lnTo>
                    <a:pt x="3811" y="43180"/>
                  </a:lnTo>
                  <a:lnTo>
                    <a:pt x="0" y="48260"/>
                  </a:lnTo>
                  <a:lnTo>
                    <a:pt x="0" y="52070"/>
                  </a:lnTo>
                  <a:lnTo>
                    <a:pt x="1270" y="54610"/>
                  </a:lnTo>
                  <a:lnTo>
                    <a:pt x="5080" y="58420"/>
                  </a:lnTo>
                  <a:lnTo>
                    <a:pt x="10161" y="59690"/>
                  </a:lnTo>
                  <a:lnTo>
                    <a:pt x="16511" y="60960"/>
                  </a:lnTo>
                  <a:lnTo>
                    <a:pt x="24130" y="62230"/>
                  </a:lnTo>
                  <a:lnTo>
                    <a:pt x="30480" y="63500"/>
                  </a:lnTo>
                  <a:lnTo>
                    <a:pt x="36830" y="64770"/>
                  </a:lnTo>
                  <a:lnTo>
                    <a:pt x="44450" y="66040"/>
                  </a:lnTo>
                  <a:lnTo>
                    <a:pt x="50800" y="67310"/>
                  </a:lnTo>
                  <a:lnTo>
                    <a:pt x="59690" y="68580"/>
                  </a:lnTo>
                  <a:lnTo>
                    <a:pt x="67311" y="68580"/>
                  </a:lnTo>
                  <a:lnTo>
                    <a:pt x="74930" y="69850"/>
                  </a:lnTo>
                  <a:lnTo>
                    <a:pt x="92711" y="69850"/>
                  </a:lnTo>
                  <a:lnTo>
                    <a:pt x="99061" y="68580"/>
                  </a:lnTo>
                  <a:lnTo>
                    <a:pt x="105411" y="66040"/>
                  </a:lnTo>
                  <a:lnTo>
                    <a:pt x="111761" y="63500"/>
                  </a:lnTo>
                  <a:lnTo>
                    <a:pt x="116840" y="59690"/>
                  </a:lnTo>
                  <a:lnTo>
                    <a:pt x="121920" y="55880"/>
                  </a:lnTo>
                  <a:lnTo>
                    <a:pt x="125730" y="52070"/>
                  </a:lnTo>
                  <a:lnTo>
                    <a:pt x="129540" y="46990"/>
                  </a:lnTo>
                  <a:lnTo>
                    <a:pt x="133350" y="41910"/>
                  </a:lnTo>
                  <a:lnTo>
                    <a:pt x="135890" y="35560"/>
                  </a:lnTo>
                  <a:lnTo>
                    <a:pt x="139700" y="30480"/>
                  </a:lnTo>
                  <a:lnTo>
                    <a:pt x="143511" y="25400"/>
                  </a:lnTo>
                  <a:lnTo>
                    <a:pt x="147320" y="21590"/>
                  </a:lnTo>
                  <a:lnTo>
                    <a:pt x="149861" y="16510"/>
                  </a:lnTo>
                  <a:lnTo>
                    <a:pt x="151130" y="13970"/>
                  </a:lnTo>
                  <a:lnTo>
                    <a:pt x="152400" y="11430"/>
                  </a:lnTo>
                  <a:lnTo>
                    <a:pt x="151130" y="7620"/>
                  </a:lnTo>
                  <a:lnTo>
                    <a:pt x="148590" y="5080"/>
                  </a:lnTo>
                  <a:lnTo>
                    <a:pt x="143511" y="3810"/>
                  </a:lnTo>
                  <a:lnTo>
                    <a:pt x="138430" y="1270"/>
                  </a:lnTo>
                  <a:lnTo>
                    <a:pt x="132080" y="0"/>
                  </a:lnTo>
                  <a:lnTo>
                    <a:pt x="124461"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1"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1" name="Group 350"/>
          <p:cNvGrpSpPr/>
          <p:nvPr/>
        </p:nvGrpSpPr>
        <p:grpSpPr>
          <a:xfrm rot="19183801">
            <a:off x="9254489" y="2654299"/>
            <a:ext cx="207010" cy="129541"/>
            <a:chOff x="9254489" y="2654299"/>
            <a:chExt cx="207010" cy="129541"/>
          </a:xfrm>
        </p:grpSpPr>
        <p:sp>
          <p:nvSpPr>
            <p:cNvPr id="349" name="Freeform 348"/>
            <p:cNvSpPr/>
            <p:nvPr/>
          </p:nvSpPr>
          <p:spPr>
            <a:xfrm>
              <a:off x="9254489" y="2654299"/>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9273319" y="2666326"/>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4" name="Group 353"/>
          <p:cNvGrpSpPr/>
          <p:nvPr/>
        </p:nvGrpSpPr>
        <p:grpSpPr>
          <a:xfrm rot="19183801">
            <a:off x="9281160" y="2867659"/>
            <a:ext cx="212091" cy="173991"/>
            <a:chOff x="9281160" y="2867659"/>
            <a:chExt cx="212091" cy="173991"/>
          </a:xfrm>
        </p:grpSpPr>
        <p:sp>
          <p:nvSpPr>
            <p:cNvPr id="352" name="Freeform 351"/>
            <p:cNvSpPr/>
            <p:nvPr/>
          </p:nvSpPr>
          <p:spPr>
            <a:xfrm>
              <a:off x="9281160" y="28676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Freeform 352"/>
            <p:cNvSpPr/>
            <p:nvPr/>
          </p:nvSpPr>
          <p:spPr>
            <a:xfrm>
              <a:off x="9311115" y="2886642"/>
              <a:ext cx="158751" cy="128271"/>
            </a:xfrm>
            <a:custGeom>
              <a:avLst/>
              <a:gdLst/>
              <a:ahLst/>
              <a:cxnLst/>
              <a:rect l="0" t="0" r="0" b="0"/>
              <a:pathLst>
                <a:path w="158751" h="128271">
                  <a:moveTo>
                    <a:pt x="133350" y="30481"/>
                  </a:moveTo>
                  <a:lnTo>
                    <a:pt x="127000" y="38100"/>
                  </a:lnTo>
                  <a:lnTo>
                    <a:pt x="121919" y="40640"/>
                  </a:lnTo>
                  <a:lnTo>
                    <a:pt x="115569" y="43181"/>
                  </a:lnTo>
                  <a:lnTo>
                    <a:pt x="48259" y="66040"/>
                  </a:lnTo>
                  <a:lnTo>
                    <a:pt x="41909" y="67310"/>
                  </a:lnTo>
                  <a:lnTo>
                    <a:pt x="34289" y="68581"/>
                  </a:lnTo>
                  <a:lnTo>
                    <a:pt x="25400" y="68581"/>
                  </a:lnTo>
                  <a:lnTo>
                    <a:pt x="19050" y="71120"/>
                  </a:lnTo>
                  <a:lnTo>
                    <a:pt x="12700" y="74931"/>
                  </a:lnTo>
                  <a:lnTo>
                    <a:pt x="7619" y="80010"/>
                  </a:lnTo>
                  <a:lnTo>
                    <a:pt x="3809" y="86360"/>
                  </a:lnTo>
                  <a:lnTo>
                    <a:pt x="1269" y="92710"/>
                  </a:lnTo>
                  <a:lnTo>
                    <a:pt x="0" y="100331"/>
                  </a:lnTo>
                  <a:lnTo>
                    <a:pt x="1269" y="106681"/>
                  </a:lnTo>
                  <a:lnTo>
                    <a:pt x="3809" y="110490"/>
                  </a:lnTo>
                  <a:lnTo>
                    <a:pt x="7619" y="114300"/>
                  </a:lnTo>
                  <a:lnTo>
                    <a:pt x="12700" y="118110"/>
                  </a:lnTo>
                  <a:lnTo>
                    <a:pt x="17779" y="120650"/>
                  </a:lnTo>
                  <a:lnTo>
                    <a:pt x="24129" y="123190"/>
                  </a:lnTo>
                  <a:lnTo>
                    <a:pt x="30479" y="125731"/>
                  </a:lnTo>
                  <a:lnTo>
                    <a:pt x="38100" y="125731"/>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1"/>
                  </a:lnTo>
                  <a:lnTo>
                    <a:pt x="144779" y="97790"/>
                  </a:lnTo>
                  <a:lnTo>
                    <a:pt x="147319" y="92710"/>
                  </a:lnTo>
                  <a:lnTo>
                    <a:pt x="148589" y="85090"/>
                  </a:lnTo>
                  <a:lnTo>
                    <a:pt x="149859" y="78740"/>
                  </a:lnTo>
                  <a:lnTo>
                    <a:pt x="152400" y="71120"/>
                  </a:lnTo>
                  <a:lnTo>
                    <a:pt x="153669" y="64770"/>
                  </a:lnTo>
                  <a:lnTo>
                    <a:pt x="156209" y="57150"/>
                  </a:lnTo>
                  <a:lnTo>
                    <a:pt x="157479" y="49531"/>
                  </a:lnTo>
                  <a:lnTo>
                    <a:pt x="157479" y="41910"/>
                  </a:lnTo>
                  <a:lnTo>
                    <a:pt x="158750" y="34290"/>
                  </a:lnTo>
                  <a:lnTo>
                    <a:pt x="157479" y="26670"/>
                  </a:lnTo>
                  <a:lnTo>
                    <a:pt x="154939" y="21590"/>
                  </a:lnTo>
                  <a:lnTo>
                    <a:pt x="152400" y="15240"/>
                  </a:lnTo>
                  <a:lnTo>
                    <a:pt x="148589" y="11431"/>
                  </a:lnTo>
                  <a:lnTo>
                    <a:pt x="143509" y="7620"/>
                  </a:lnTo>
                  <a:lnTo>
                    <a:pt x="138429" y="5081"/>
                  </a:lnTo>
                  <a:lnTo>
                    <a:pt x="130809" y="2540"/>
                  </a:lnTo>
                  <a:lnTo>
                    <a:pt x="124459" y="1270"/>
                  </a:lnTo>
                  <a:lnTo>
                    <a:pt x="116839" y="0"/>
                  </a:lnTo>
                  <a:lnTo>
                    <a:pt x="110489" y="0"/>
                  </a:lnTo>
                  <a:lnTo>
                    <a:pt x="105409" y="1270"/>
                  </a:lnTo>
                  <a:lnTo>
                    <a:pt x="101600" y="2540"/>
                  </a:lnTo>
                  <a:lnTo>
                    <a:pt x="99059" y="6350"/>
                  </a:lnTo>
                  <a:lnTo>
                    <a:pt x="97789" y="11431"/>
                  </a:lnTo>
                  <a:lnTo>
                    <a:pt x="96519" y="17781"/>
                  </a:lnTo>
                  <a:lnTo>
                    <a:pt x="96519" y="24131"/>
                  </a:lnTo>
                  <a:lnTo>
                    <a:pt x="97789" y="30481"/>
                  </a:lnTo>
                  <a:lnTo>
                    <a:pt x="99059" y="36831"/>
                  </a:lnTo>
                  <a:lnTo>
                    <a:pt x="100329" y="44450"/>
                  </a:lnTo>
                  <a:lnTo>
                    <a:pt x="101600" y="50800"/>
                  </a:lnTo>
                  <a:lnTo>
                    <a:pt x="104139" y="57150"/>
                  </a:lnTo>
                  <a:lnTo>
                    <a:pt x="102869" y="62231"/>
                  </a:lnTo>
                  <a:lnTo>
                    <a:pt x="101600" y="68581"/>
                  </a:lnTo>
                  <a:lnTo>
                    <a:pt x="99059" y="73660"/>
                  </a:lnTo>
                  <a:lnTo>
                    <a:pt x="95250" y="76200"/>
                  </a:lnTo>
                  <a:lnTo>
                    <a:pt x="88900" y="78740"/>
                  </a:lnTo>
                  <a:lnTo>
                    <a:pt x="82550" y="80010"/>
                  </a:lnTo>
                  <a:lnTo>
                    <a:pt x="74929" y="81281"/>
                  </a:lnTo>
                  <a:lnTo>
                    <a:pt x="68579" y="83820"/>
                  </a:lnTo>
                  <a:lnTo>
                    <a:pt x="55879" y="87631"/>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1"/>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8" name="Group 357"/>
          <p:cNvGrpSpPr/>
          <p:nvPr/>
        </p:nvGrpSpPr>
        <p:grpSpPr>
          <a:xfrm rot="19183801">
            <a:off x="9324338" y="2350770"/>
            <a:ext cx="181611" cy="128271"/>
            <a:chOff x="9324338" y="2350770"/>
            <a:chExt cx="181611" cy="128271"/>
          </a:xfrm>
        </p:grpSpPr>
        <p:sp>
          <p:nvSpPr>
            <p:cNvPr id="355" name="Freeform 354"/>
            <p:cNvSpPr/>
            <p:nvPr/>
          </p:nvSpPr>
          <p:spPr>
            <a:xfrm>
              <a:off x="9324338" y="2350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Freeform 355"/>
            <p:cNvSpPr/>
            <p:nvPr/>
          </p:nvSpPr>
          <p:spPr>
            <a:xfrm>
              <a:off x="9343203" y="2397692"/>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Freeform 356"/>
            <p:cNvSpPr/>
            <p:nvPr/>
          </p:nvSpPr>
          <p:spPr>
            <a:xfrm>
              <a:off x="9402104" y="241323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1" name="Group 360"/>
          <p:cNvGrpSpPr/>
          <p:nvPr/>
        </p:nvGrpSpPr>
        <p:grpSpPr>
          <a:xfrm rot="19183801">
            <a:off x="9086849" y="2432048"/>
            <a:ext cx="148591" cy="184151"/>
            <a:chOff x="9086849" y="2432048"/>
            <a:chExt cx="148591" cy="184151"/>
          </a:xfrm>
        </p:grpSpPr>
        <p:sp>
          <p:nvSpPr>
            <p:cNvPr id="359" name="Freeform 358"/>
            <p:cNvSpPr/>
            <p:nvPr/>
          </p:nvSpPr>
          <p:spPr>
            <a:xfrm>
              <a:off x="9086849" y="2432048"/>
              <a:ext cx="148591" cy="184151"/>
            </a:xfrm>
            <a:custGeom>
              <a:avLst/>
              <a:gdLst/>
              <a:ahLst/>
              <a:cxnLst/>
              <a:rect l="0" t="0" r="0" b="0"/>
              <a:pathLst>
                <a:path w="148591" h="184151">
                  <a:moveTo>
                    <a:pt x="77470" y="30480"/>
                  </a:moveTo>
                  <a:lnTo>
                    <a:pt x="68581" y="34290"/>
                  </a:lnTo>
                  <a:lnTo>
                    <a:pt x="59690" y="39371"/>
                  </a:lnTo>
                  <a:lnTo>
                    <a:pt x="52070" y="45721"/>
                  </a:lnTo>
                  <a:lnTo>
                    <a:pt x="43181" y="52071"/>
                  </a:lnTo>
                  <a:lnTo>
                    <a:pt x="35560" y="59690"/>
                  </a:lnTo>
                  <a:lnTo>
                    <a:pt x="27940" y="68580"/>
                  </a:lnTo>
                  <a:lnTo>
                    <a:pt x="19050" y="76200"/>
                  </a:lnTo>
                  <a:lnTo>
                    <a:pt x="11431" y="83821"/>
                  </a:lnTo>
                  <a:lnTo>
                    <a:pt x="6350" y="92710"/>
                  </a:lnTo>
                  <a:lnTo>
                    <a:pt x="3810" y="99060"/>
                  </a:lnTo>
                  <a:lnTo>
                    <a:pt x="2540" y="106680"/>
                  </a:lnTo>
                  <a:lnTo>
                    <a:pt x="1270" y="113030"/>
                  </a:lnTo>
                  <a:lnTo>
                    <a:pt x="1270" y="120650"/>
                  </a:lnTo>
                  <a:lnTo>
                    <a:pt x="0" y="128271"/>
                  </a:lnTo>
                  <a:lnTo>
                    <a:pt x="0" y="135890"/>
                  </a:lnTo>
                  <a:lnTo>
                    <a:pt x="0" y="143510"/>
                  </a:lnTo>
                  <a:lnTo>
                    <a:pt x="0" y="151130"/>
                  </a:lnTo>
                  <a:lnTo>
                    <a:pt x="2540" y="158750"/>
                  </a:lnTo>
                  <a:lnTo>
                    <a:pt x="7620" y="168910"/>
                  </a:lnTo>
                  <a:lnTo>
                    <a:pt x="13970" y="176530"/>
                  </a:lnTo>
                  <a:lnTo>
                    <a:pt x="20320" y="181610"/>
                  </a:lnTo>
                  <a:lnTo>
                    <a:pt x="30481" y="184150"/>
                  </a:lnTo>
                  <a:lnTo>
                    <a:pt x="41910" y="184150"/>
                  </a:lnTo>
                  <a:lnTo>
                    <a:pt x="53340" y="181610"/>
                  </a:lnTo>
                  <a:lnTo>
                    <a:pt x="62231" y="175260"/>
                  </a:lnTo>
                  <a:lnTo>
                    <a:pt x="67310" y="171450"/>
                  </a:lnTo>
                  <a:lnTo>
                    <a:pt x="73660" y="166371"/>
                  </a:lnTo>
                  <a:lnTo>
                    <a:pt x="78740" y="162560"/>
                  </a:lnTo>
                  <a:lnTo>
                    <a:pt x="83820" y="157480"/>
                  </a:lnTo>
                  <a:lnTo>
                    <a:pt x="88900" y="151130"/>
                  </a:lnTo>
                  <a:lnTo>
                    <a:pt x="93981" y="143510"/>
                  </a:lnTo>
                  <a:lnTo>
                    <a:pt x="96520" y="135890"/>
                  </a:lnTo>
                  <a:lnTo>
                    <a:pt x="97790" y="129540"/>
                  </a:lnTo>
                  <a:lnTo>
                    <a:pt x="99060" y="121921"/>
                  </a:lnTo>
                  <a:lnTo>
                    <a:pt x="100331" y="115571"/>
                  </a:lnTo>
                  <a:lnTo>
                    <a:pt x="101600" y="109221"/>
                  </a:lnTo>
                  <a:lnTo>
                    <a:pt x="104140" y="102871"/>
                  </a:lnTo>
                  <a:lnTo>
                    <a:pt x="105410" y="96521"/>
                  </a:lnTo>
                  <a:lnTo>
                    <a:pt x="107950" y="90171"/>
                  </a:lnTo>
                  <a:lnTo>
                    <a:pt x="110490" y="82550"/>
                  </a:lnTo>
                  <a:lnTo>
                    <a:pt x="115570" y="73660"/>
                  </a:lnTo>
                  <a:lnTo>
                    <a:pt x="121920" y="66040"/>
                  </a:lnTo>
                  <a:lnTo>
                    <a:pt x="127000" y="60960"/>
                  </a:lnTo>
                  <a:lnTo>
                    <a:pt x="133350" y="54610"/>
                  </a:lnTo>
                  <a:lnTo>
                    <a:pt x="139700" y="45721"/>
                  </a:lnTo>
                  <a:lnTo>
                    <a:pt x="144781" y="35560"/>
                  </a:lnTo>
                  <a:lnTo>
                    <a:pt x="148590" y="24130"/>
                  </a:lnTo>
                  <a:lnTo>
                    <a:pt x="147320" y="13971"/>
                  </a:lnTo>
                  <a:lnTo>
                    <a:pt x="142240" y="6350"/>
                  </a:lnTo>
                  <a:lnTo>
                    <a:pt x="133350" y="1271"/>
                  </a:lnTo>
                  <a:lnTo>
                    <a:pt x="123190" y="0"/>
                  </a:lnTo>
                  <a:lnTo>
                    <a:pt x="113031" y="2540"/>
                  </a:lnTo>
                  <a:lnTo>
                    <a:pt x="104140" y="6350"/>
                  </a:lnTo>
                  <a:lnTo>
                    <a:pt x="92710" y="13971"/>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Freeform 359"/>
            <p:cNvSpPr/>
            <p:nvPr/>
          </p:nvSpPr>
          <p:spPr>
            <a:xfrm>
              <a:off x="9096902" y="2456817"/>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4" name="Group 363"/>
          <p:cNvGrpSpPr/>
          <p:nvPr/>
        </p:nvGrpSpPr>
        <p:grpSpPr>
          <a:xfrm rot="19183801">
            <a:off x="9080499" y="2222499"/>
            <a:ext cx="280671" cy="134621"/>
            <a:chOff x="9080499" y="2222499"/>
            <a:chExt cx="280671" cy="134621"/>
          </a:xfrm>
        </p:grpSpPr>
        <p:sp>
          <p:nvSpPr>
            <p:cNvPr id="362" name="Freeform 361"/>
            <p:cNvSpPr/>
            <p:nvPr/>
          </p:nvSpPr>
          <p:spPr>
            <a:xfrm>
              <a:off x="9080499" y="2222499"/>
              <a:ext cx="280671" cy="134621"/>
            </a:xfrm>
            <a:custGeom>
              <a:avLst/>
              <a:gdLst/>
              <a:ahLst/>
              <a:cxnLst/>
              <a:rect l="0" t="0" r="0" b="0"/>
              <a:pathLst>
                <a:path w="280671" h="134621">
                  <a:moveTo>
                    <a:pt x="264160" y="54610"/>
                  </a:moveTo>
                  <a:lnTo>
                    <a:pt x="257810" y="49530"/>
                  </a:lnTo>
                  <a:lnTo>
                    <a:pt x="250190" y="44450"/>
                  </a:lnTo>
                  <a:lnTo>
                    <a:pt x="242570" y="38100"/>
                  </a:lnTo>
                  <a:lnTo>
                    <a:pt x="233681" y="34290"/>
                  </a:lnTo>
                  <a:lnTo>
                    <a:pt x="226060" y="33020"/>
                  </a:lnTo>
                  <a:lnTo>
                    <a:pt x="219710" y="31750"/>
                  </a:lnTo>
                  <a:lnTo>
                    <a:pt x="212090" y="31750"/>
                  </a:lnTo>
                  <a:lnTo>
                    <a:pt x="204470" y="30480"/>
                  </a:lnTo>
                  <a:lnTo>
                    <a:pt x="196850" y="30480"/>
                  </a:lnTo>
                  <a:lnTo>
                    <a:pt x="187960" y="30480"/>
                  </a:lnTo>
                  <a:lnTo>
                    <a:pt x="180340" y="30480"/>
                  </a:lnTo>
                  <a:lnTo>
                    <a:pt x="170181"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1" y="8890"/>
                  </a:lnTo>
                  <a:lnTo>
                    <a:pt x="38100" y="12700"/>
                  </a:lnTo>
                  <a:lnTo>
                    <a:pt x="26670" y="16510"/>
                  </a:lnTo>
                  <a:lnTo>
                    <a:pt x="16510" y="21590"/>
                  </a:lnTo>
                  <a:lnTo>
                    <a:pt x="8890" y="29210"/>
                  </a:lnTo>
                  <a:lnTo>
                    <a:pt x="5081"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1" y="118110"/>
                  </a:lnTo>
                  <a:lnTo>
                    <a:pt x="97790" y="121920"/>
                  </a:lnTo>
                  <a:lnTo>
                    <a:pt x="106681" y="125730"/>
                  </a:lnTo>
                  <a:lnTo>
                    <a:pt x="114300" y="127000"/>
                  </a:lnTo>
                  <a:lnTo>
                    <a:pt x="121920" y="128270"/>
                  </a:lnTo>
                  <a:lnTo>
                    <a:pt x="129540" y="129540"/>
                  </a:lnTo>
                  <a:lnTo>
                    <a:pt x="137160" y="129540"/>
                  </a:lnTo>
                  <a:lnTo>
                    <a:pt x="144781" y="129540"/>
                  </a:lnTo>
                  <a:lnTo>
                    <a:pt x="152400" y="129540"/>
                  </a:lnTo>
                  <a:lnTo>
                    <a:pt x="161290" y="130810"/>
                  </a:lnTo>
                  <a:lnTo>
                    <a:pt x="168910" y="130810"/>
                  </a:lnTo>
                  <a:lnTo>
                    <a:pt x="176531" y="130810"/>
                  </a:lnTo>
                  <a:lnTo>
                    <a:pt x="182881"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0"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Freeform 362"/>
            <p:cNvSpPr/>
            <p:nvPr/>
          </p:nvSpPr>
          <p:spPr>
            <a:xfrm>
              <a:off x="9118354" y="225111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09" y="67310"/>
                  </a:lnTo>
                  <a:lnTo>
                    <a:pt x="138430" y="68580"/>
                  </a:lnTo>
                  <a:lnTo>
                    <a:pt x="147319" y="71120"/>
                  </a:lnTo>
                  <a:lnTo>
                    <a:pt x="154940" y="71120"/>
                  </a:lnTo>
                  <a:lnTo>
                    <a:pt x="162559" y="71120"/>
                  </a:lnTo>
                  <a:lnTo>
                    <a:pt x="170180" y="69850"/>
                  </a:lnTo>
                  <a:lnTo>
                    <a:pt x="177800" y="68580"/>
                  </a:lnTo>
                  <a:lnTo>
                    <a:pt x="185419" y="68580"/>
                  </a:lnTo>
                  <a:lnTo>
                    <a:pt x="193040" y="68580"/>
                  </a:lnTo>
                  <a:lnTo>
                    <a:pt x="199390" y="67310"/>
                  </a:lnTo>
                  <a:lnTo>
                    <a:pt x="204469"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59" y="81280"/>
                  </a:lnTo>
                  <a:lnTo>
                    <a:pt x="92709" y="83820"/>
                  </a:lnTo>
                  <a:lnTo>
                    <a:pt x="100330" y="85090"/>
                  </a:lnTo>
                  <a:lnTo>
                    <a:pt x="107950" y="85090"/>
                  </a:lnTo>
                  <a:lnTo>
                    <a:pt x="115569"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7" name="Group 366"/>
          <p:cNvGrpSpPr/>
          <p:nvPr/>
        </p:nvGrpSpPr>
        <p:grpSpPr>
          <a:xfrm rot="19183801">
            <a:off x="9145269" y="2603499"/>
            <a:ext cx="200662" cy="133351"/>
            <a:chOff x="9145269" y="2603499"/>
            <a:chExt cx="200662" cy="133351"/>
          </a:xfrm>
        </p:grpSpPr>
        <p:sp>
          <p:nvSpPr>
            <p:cNvPr id="365" name="Freeform 364"/>
            <p:cNvSpPr/>
            <p:nvPr/>
          </p:nvSpPr>
          <p:spPr>
            <a:xfrm>
              <a:off x="9145269" y="2603499"/>
              <a:ext cx="200662" cy="133351"/>
            </a:xfrm>
            <a:custGeom>
              <a:avLst/>
              <a:gdLst/>
              <a:ahLst/>
              <a:cxnLst/>
              <a:rect l="0" t="0" r="0" b="0"/>
              <a:pathLst>
                <a:path w="200662" h="133351">
                  <a:moveTo>
                    <a:pt x="125730" y="10160"/>
                  </a:moveTo>
                  <a:lnTo>
                    <a:pt x="119380" y="13970"/>
                  </a:lnTo>
                  <a:lnTo>
                    <a:pt x="110490" y="17780"/>
                  </a:lnTo>
                  <a:lnTo>
                    <a:pt x="100330" y="21590"/>
                  </a:lnTo>
                  <a:lnTo>
                    <a:pt x="90170" y="24130"/>
                  </a:lnTo>
                  <a:lnTo>
                    <a:pt x="81280" y="25400"/>
                  </a:lnTo>
                  <a:lnTo>
                    <a:pt x="74930" y="26670"/>
                  </a:lnTo>
                  <a:lnTo>
                    <a:pt x="67311" y="27940"/>
                  </a:lnTo>
                  <a:lnTo>
                    <a:pt x="59690" y="29210"/>
                  </a:lnTo>
                  <a:lnTo>
                    <a:pt x="52070" y="30480"/>
                  </a:lnTo>
                  <a:lnTo>
                    <a:pt x="44450" y="33020"/>
                  </a:lnTo>
                  <a:lnTo>
                    <a:pt x="38100" y="34290"/>
                  </a:lnTo>
                  <a:lnTo>
                    <a:pt x="30480" y="36830"/>
                  </a:lnTo>
                  <a:lnTo>
                    <a:pt x="20320" y="41910"/>
                  </a:lnTo>
                  <a:lnTo>
                    <a:pt x="11430" y="48260"/>
                  </a:lnTo>
                  <a:lnTo>
                    <a:pt x="3811"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1" y="127000"/>
                  </a:lnTo>
                  <a:lnTo>
                    <a:pt x="58420"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0" y="16510"/>
                  </a:lnTo>
                  <a:lnTo>
                    <a:pt x="191770"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Freeform 365"/>
            <p:cNvSpPr/>
            <p:nvPr/>
          </p:nvSpPr>
          <p:spPr>
            <a:xfrm>
              <a:off x="9174393" y="264114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0" name="Group 369"/>
          <p:cNvGrpSpPr/>
          <p:nvPr/>
        </p:nvGrpSpPr>
        <p:grpSpPr>
          <a:xfrm rot="19183801">
            <a:off x="8936989" y="2019299"/>
            <a:ext cx="207011" cy="129541"/>
            <a:chOff x="8936989" y="2019299"/>
            <a:chExt cx="207011" cy="129541"/>
          </a:xfrm>
        </p:grpSpPr>
        <p:sp>
          <p:nvSpPr>
            <p:cNvPr id="368" name="Freeform 367"/>
            <p:cNvSpPr/>
            <p:nvPr/>
          </p:nvSpPr>
          <p:spPr>
            <a:xfrm>
              <a:off x="8936989" y="2019299"/>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Freeform 368"/>
            <p:cNvSpPr/>
            <p:nvPr/>
          </p:nvSpPr>
          <p:spPr>
            <a:xfrm>
              <a:off x="8955819" y="2031328"/>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3" name="Group 372"/>
          <p:cNvGrpSpPr/>
          <p:nvPr/>
        </p:nvGrpSpPr>
        <p:grpSpPr>
          <a:xfrm rot="19183801">
            <a:off x="8671559" y="2740659"/>
            <a:ext cx="212091" cy="173991"/>
            <a:chOff x="8671559" y="2740659"/>
            <a:chExt cx="212091" cy="173991"/>
          </a:xfrm>
        </p:grpSpPr>
        <p:sp>
          <p:nvSpPr>
            <p:cNvPr id="371" name="Freeform 370"/>
            <p:cNvSpPr/>
            <p:nvPr/>
          </p:nvSpPr>
          <p:spPr>
            <a:xfrm>
              <a:off x="8671559" y="27406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Freeform 371"/>
            <p:cNvSpPr/>
            <p:nvPr/>
          </p:nvSpPr>
          <p:spPr>
            <a:xfrm>
              <a:off x="8701513" y="27596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39" y="127000"/>
                  </a:lnTo>
                  <a:lnTo>
                    <a:pt x="110489" y="124460"/>
                  </a:lnTo>
                  <a:lnTo>
                    <a:pt x="115570" y="121920"/>
                  </a:lnTo>
                  <a:lnTo>
                    <a:pt x="120650" y="118110"/>
                  </a:lnTo>
                  <a:lnTo>
                    <a:pt x="125730" y="114300"/>
                  </a:lnTo>
                  <a:lnTo>
                    <a:pt x="130810" y="110490"/>
                  </a:lnTo>
                  <a:lnTo>
                    <a:pt x="134620" y="106680"/>
                  </a:lnTo>
                  <a:lnTo>
                    <a:pt x="144780" y="97790"/>
                  </a:lnTo>
                  <a:lnTo>
                    <a:pt x="147320" y="92710"/>
                  </a:lnTo>
                  <a:lnTo>
                    <a:pt x="148589" y="85090"/>
                  </a:lnTo>
                  <a:lnTo>
                    <a:pt x="149860" y="78740"/>
                  </a:lnTo>
                  <a:lnTo>
                    <a:pt x="152400" y="71120"/>
                  </a:lnTo>
                  <a:lnTo>
                    <a:pt x="153670" y="64770"/>
                  </a:lnTo>
                  <a:lnTo>
                    <a:pt x="156210" y="57150"/>
                  </a:lnTo>
                  <a:lnTo>
                    <a:pt x="157480" y="49530"/>
                  </a:lnTo>
                  <a:lnTo>
                    <a:pt x="157480" y="41910"/>
                  </a:lnTo>
                  <a:lnTo>
                    <a:pt x="158750" y="34290"/>
                  </a:lnTo>
                  <a:lnTo>
                    <a:pt x="157480" y="26670"/>
                  </a:lnTo>
                  <a:lnTo>
                    <a:pt x="154939" y="21590"/>
                  </a:lnTo>
                  <a:lnTo>
                    <a:pt x="152400" y="15240"/>
                  </a:lnTo>
                  <a:lnTo>
                    <a:pt x="148589" y="11430"/>
                  </a:lnTo>
                  <a:lnTo>
                    <a:pt x="143510" y="7620"/>
                  </a:lnTo>
                  <a:lnTo>
                    <a:pt x="138430"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30" y="44450"/>
                  </a:lnTo>
                  <a:lnTo>
                    <a:pt x="101600" y="50800"/>
                  </a:lnTo>
                  <a:lnTo>
                    <a:pt x="104139"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7" name="Group 376"/>
          <p:cNvGrpSpPr/>
          <p:nvPr/>
        </p:nvGrpSpPr>
        <p:grpSpPr>
          <a:xfrm rot="19183801">
            <a:off x="9083039" y="2680968"/>
            <a:ext cx="181611" cy="128271"/>
            <a:chOff x="9083039" y="2680968"/>
            <a:chExt cx="181611" cy="128271"/>
          </a:xfrm>
        </p:grpSpPr>
        <p:sp>
          <p:nvSpPr>
            <p:cNvPr id="374" name="Freeform 373"/>
            <p:cNvSpPr/>
            <p:nvPr/>
          </p:nvSpPr>
          <p:spPr>
            <a:xfrm>
              <a:off x="9083039" y="2680968"/>
              <a:ext cx="181611" cy="128271"/>
            </a:xfrm>
            <a:custGeom>
              <a:avLst/>
              <a:gdLst/>
              <a:ahLst/>
              <a:cxnLst/>
              <a:rect l="0" t="0" r="0" b="0"/>
              <a:pathLst>
                <a:path w="181611" h="128271">
                  <a:moveTo>
                    <a:pt x="15241" y="27940"/>
                  </a:moveTo>
                  <a:lnTo>
                    <a:pt x="22860" y="26670"/>
                  </a:lnTo>
                  <a:lnTo>
                    <a:pt x="33020" y="24130"/>
                  </a:lnTo>
                  <a:lnTo>
                    <a:pt x="40641" y="21590"/>
                  </a:lnTo>
                  <a:lnTo>
                    <a:pt x="48260" y="19050"/>
                  </a:lnTo>
                  <a:lnTo>
                    <a:pt x="54610" y="16510"/>
                  </a:lnTo>
                  <a:lnTo>
                    <a:pt x="64770" y="11430"/>
                  </a:lnTo>
                  <a:lnTo>
                    <a:pt x="76200" y="6350"/>
                  </a:lnTo>
                  <a:lnTo>
                    <a:pt x="86360" y="2540"/>
                  </a:lnTo>
                  <a:lnTo>
                    <a:pt x="93980" y="1270"/>
                  </a:lnTo>
                  <a:lnTo>
                    <a:pt x="101600" y="0"/>
                  </a:lnTo>
                  <a:lnTo>
                    <a:pt x="109220" y="0"/>
                  </a:lnTo>
                  <a:lnTo>
                    <a:pt x="116841"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1" y="73660"/>
                  </a:lnTo>
                  <a:lnTo>
                    <a:pt x="180341" y="81280"/>
                  </a:lnTo>
                  <a:lnTo>
                    <a:pt x="181610" y="88900"/>
                  </a:lnTo>
                  <a:lnTo>
                    <a:pt x="180341" y="96520"/>
                  </a:lnTo>
                  <a:lnTo>
                    <a:pt x="175260" y="105410"/>
                  </a:lnTo>
                  <a:lnTo>
                    <a:pt x="166370" y="113030"/>
                  </a:lnTo>
                  <a:lnTo>
                    <a:pt x="157480" y="118110"/>
                  </a:lnTo>
                  <a:lnTo>
                    <a:pt x="151130" y="119380"/>
                  </a:lnTo>
                  <a:lnTo>
                    <a:pt x="143510" y="120650"/>
                  </a:lnTo>
                  <a:lnTo>
                    <a:pt x="137160" y="121920"/>
                  </a:lnTo>
                  <a:lnTo>
                    <a:pt x="129541" y="123190"/>
                  </a:lnTo>
                  <a:lnTo>
                    <a:pt x="121920" y="124460"/>
                  </a:lnTo>
                  <a:lnTo>
                    <a:pt x="114300" y="125730"/>
                  </a:lnTo>
                  <a:lnTo>
                    <a:pt x="105410" y="127000"/>
                  </a:lnTo>
                  <a:lnTo>
                    <a:pt x="97791"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Freeform 374"/>
            <p:cNvSpPr/>
            <p:nvPr/>
          </p:nvSpPr>
          <p:spPr>
            <a:xfrm>
              <a:off x="9101903" y="272789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Freeform 375"/>
            <p:cNvSpPr/>
            <p:nvPr/>
          </p:nvSpPr>
          <p:spPr>
            <a:xfrm>
              <a:off x="9160805" y="2743433"/>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0" name="Group 379"/>
          <p:cNvGrpSpPr/>
          <p:nvPr/>
        </p:nvGrpSpPr>
        <p:grpSpPr>
          <a:xfrm rot="19183801">
            <a:off x="9086849" y="2914648"/>
            <a:ext cx="148591" cy="184151"/>
            <a:chOff x="9086849" y="2914648"/>
            <a:chExt cx="148591" cy="184151"/>
          </a:xfrm>
        </p:grpSpPr>
        <p:sp>
          <p:nvSpPr>
            <p:cNvPr id="378" name="Freeform 377"/>
            <p:cNvSpPr/>
            <p:nvPr/>
          </p:nvSpPr>
          <p:spPr>
            <a:xfrm>
              <a:off x="9086849" y="2914648"/>
              <a:ext cx="148591" cy="184151"/>
            </a:xfrm>
            <a:custGeom>
              <a:avLst/>
              <a:gdLst/>
              <a:ahLst/>
              <a:cxnLst/>
              <a:rect l="0" t="0" r="0" b="0"/>
              <a:pathLst>
                <a:path w="148591" h="184151">
                  <a:moveTo>
                    <a:pt x="77470" y="30480"/>
                  </a:moveTo>
                  <a:lnTo>
                    <a:pt x="68581" y="34290"/>
                  </a:lnTo>
                  <a:lnTo>
                    <a:pt x="59690" y="39370"/>
                  </a:lnTo>
                  <a:lnTo>
                    <a:pt x="52070" y="45720"/>
                  </a:lnTo>
                  <a:lnTo>
                    <a:pt x="43181" y="52070"/>
                  </a:lnTo>
                  <a:lnTo>
                    <a:pt x="35560" y="59690"/>
                  </a:lnTo>
                  <a:lnTo>
                    <a:pt x="27940" y="68580"/>
                  </a:lnTo>
                  <a:lnTo>
                    <a:pt x="19050" y="76200"/>
                  </a:lnTo>
                  <a:lnTo>
                    <a:pt x="11431"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1" y="184150"/>
                  </a:lnTo>
                  <a:lnTo>
                    <a:pt x="41910" y="184150"/>
                  </a:lnTo>
                  <a:lnTo>
                    <a:pt x="53340" y="181610"/>
                  </a:lnTo>
                  <a:lnTo>
                    <a:pt x="62231" y="175260"/>
                  </a:lnTo>
                  <a:lnTo>
                    <a:pt x="67310" y="171450"/>
                  </a:lnTo>
                  <a:lnTo>
                    <a:pt x="73660" y="166370"/>
                  </a:lnTo>
                  <a:lnTo>
                    <a:pt x="78740" y="162560"/>
                  </a:lnTo>
                  <a:lnTo>
                    <a:pt x="83820" y="157480"/>
                  </a:lnTo>
                  <a:lnTo>
                    <a:pt x="88900" y="151130"/>
                  </a:lnTo>
                  <a:lnTo>
                    <a:pt x="93981" y="143510"/>
                  </a:lnTo>
                  <a:lnTo>
                    <a:pt x="96520" y="135890"/>
                  </a:lnTo>
                  <a:lnTo>
                    <a:pt x="97790" y="129540"/>
                  </a:lnTo>
                  <a:lnTo>
                    <a:pt x="99060" y="121920"/>
                  </a:lnTo>
                  <a:lnTo>
                    <a:pt x="100331"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1" y="35560"/>
                  </a:lnTo>
                  <a:lnTo>
                    <a:pt x="148590" y="24130"/>
                  </a:lnTo>
                  <a:lnTo>
                    <a:pt x="147320" y="13970"/>
                  </a:lnTo>
                  <a:lnTo>
                    <a:pt x="142240" y="6350"/>
                  </a:lnTo>
                  <a:lnTo>
                    <a:pt x="133350" y="1270"/>
                  </a:lnTo>
                  <a:lnTo>
                    <a:pt x="123190" y="0"/>
                  </a:lnTo>
                  <a:lnTo>
                    <a:pt x="113031"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Freeform 378"/>
            <p:cNvSpPr/>
            <p:nvPr/>
          </p:nvSpPr>
          <p:spPr>
            <a:xfrm>
              <a:off x="9096903" y="2939416"/>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20" y="21590"/>
                  </a:lnTo>
                  <a:lnTo>
                    <a:pt x="66040" y="26670"/>
                  </a:lnTo>
                  <a:lnTo>
                    <a:pt x="60960" y="30480"/>
                  </a:lnTo>
                  <a:lnTo>
                    <a:pt x="57150" y="35560"/>
                  </a:lnTo>
                  <a:lnTo>
                    <a:pt x="54610" y="40640"/>
                  </a:lnTo>
                  <a:lnTo>
                    <a:pt x="52070"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20" y="13970"/>
                  </a:lnTo>
                  <a:lnTo>
                    <a:pt x="105410" y="17780"/>
                  </a:lnTo>
                  <a:lnTo>
                    <a:pt x="100329" y="21590"/>
                  </a:lnTo>
                  <a:lnTo>
                    <a:pt x="95250" y="24130"/>
                  </a:lnTo>
                  <a:lnTo>
                    <a:pt x="90170" y="26670"/>
                  </a:lnTo>
                  <a:lnTo>
                    <a:pt x="86360" y="31750"/>
                  </a:lnTo>
                  <a:lnTo>
                    <a:pt x="83820" y="38100"/>
                  </a:lnTo>
                  <a:lnTo>
                    <a:pt x="81279" y="44450"/>
                  </a:lnTo>
                  <a:lnTo>
                    <a:pt x="81279" y="52070"/>
                  </a:lnTo>
                  <a:lnTo>
                    <a:pt x="80010" y="59690"/>
                  </a:lnTo>
                  <a:lnTo>
                    <a:pt x="80010" y="68580"/>
                  </a:lnTo>
                  <a:lnTo>
                    <a:pt x="77470" y="74930"/>
                  </a:lnTo>
                  <a:lnTo>
                    <a:pt x="74929" y="81280"/>
                  </a:lnTo>
                  <a:lnTo>
                    <a:pt x="72390" y="86360"/>
                  </a:lnTo>
                  <a:lnTo>
                    <a:pt x="68579"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3" name="Group 382"/>
          <p:cNvGrpSpPr/>
          <p:nvPr/>
        </p:nvGrpSpPr>
        <p:grpSpPr>
          <a:xfrm rot="19183801">
            <a:off x="9080499" y="2705098"/>
            <a:ext cx="280671" cy="134622"/>
            <a:chOff x="9080499" y="2705098"/>
            <a:chExt cx="280671" cy="134622"/>
          </a:xfrm>
        </p:grpSpPr>
        <p:sp>
          <p:nvSpPr>
            <p:cNvPr id="381" name="Freeform 380"/>
            <p:cNvSpPr/>
            <p:nvPr/>
          </p:nvSpPr>
          <p:spPr>
            <a:xfrm>
              <a:off x="9080499" y="2705098"/>
              <a:ext cx="280671" cy="134622"/>
            </a:xfrm>
            <a:custGeom>
              <a:avLst/>
              <a:gdLst/>
              <a:ahLst/>
              <a:cxnLst/>
              <a:rect l="0" t="0" r="0" b="0"/>
              <a:pathLst>
                <a:path w="280671" h="134622">
                  <a:moveTo>
                    <a:pt x="264160" y="54610"/>
                  </a:moveTo>
                  <a:lnTo>
                    <a:pt x="257810" y="49530"/>
                  </a:lnTo>
                  <a:lnTo>
                    <a:pt x="250190" y="44450"/>
                  </a:lnTo>
                  <a:lnTo>
                    <a:pt x="242570" y="38100"/>
                  </a:lnTo>
                  <a:lnTo>
                    <a:pt x="233681" y="34290"/>
                  </a:lnTo>
                  <a:lnTo>
                    <a:pt x="226060" y="33021"/>
                  </a:lnTo>
                  <a:lnTo>
                    <a:pt x="219710" y="31750"/>
                  </a:lnTo>
                  <a:lnTo>
                    <a:pt x="212090" y="31750"/>
                  </a:lnTo>
                  <a:lnTo>
                    <a:pt x="204470" y="30480"/>
                  </a:lnTo>
                  <a:lnTo>
                    <a:pt x="196850" y="30480"/>
                  </a:lnTo>
                  <a:lnTo>
                    <a:pt x="187960" y="30480"/>
                  </a:lnTo>
                  <a:lnTo>
                    <a:pt x="180340" y="30480"/>
                  </a:lnTo>
                  <a:lnTo>
                    <a:pt x="170181" y="30480"/>
                  </a:lnTo>
                  <a:lnTo>
                    <a:pt x="161290" y="29210"/>
                  </a:lnTo>
                  <a:lnTo>
                    <a:pt x="153670" y="27940"/>
                  </a:lnTo>
                  <a:lnTo>
                    <a:pt x="146050" y="26671"/>
                  </a:lnTo>
                  <a:lnTo>
                    <a:pt x="134620" y="22860"/>
                  </a:lnTo>
                  <a:lnTo>
                    <a:pt x="124460" y="17780"/>
                  </a:lnTo>
                  <a:lnTo>
                    <a:pt x="114300" y="12700"/>
                  </a:lnTo>
                  <a:lnTo>
                    <a:pt x="104140" y="7621"/>
                  </a:lnTo>
                  <a:lnTo>
                    <a:pt x="95250" y="2540"/>
                  </a:lnTo>
                  <a:lnTo>
                    <a:pt x="85090" y="0"/>
                  </a:lnTo>
                  <a:lnTo>
                    <a:pt x="73660" y="1271"/>
                  </a:lnTo>
                  <a:lnTo>
                    <a:pt x="63500" y="5080"/>
                  </a:lnTo>
                  <a:lnTo>
                    <a:pt x="57150" y="6350"/>
                  </a:lnTo>
                  <a:lnTo>
                    <a:pt x="49531" y="8890"/>
                  </a:lnTo>
                  <a:lnTo>
                    <a:pt x="38100" y="12700"/>
                  </a:lnTo>
                  <a:lnTo>
                    <a:pt x="26670" y="16510"/>
                  </a:lnTo>
                  <a:lnTo>
                    <a:pt x="16510" y="21590"/>
                  </a:lnTo>
                  <a:lnTo>
                    <a:pt x="8890" y="29210"/>
                  </a:lnTo>
                  <a:lnTo>
                    <a:pt x="5081" y="38100"/>
                  </a:lnTo>
                  <a:lnTo>
                    <a:pt x="2540" y="44450"/>
                  </a:lnTo>
                  <a:lnTo>
                    <a:pt x="1270" y="49530"/>
                  </a:lnTo>
                  <a:lnTo>
                    <a:pt x="0" y="55880"/>
                  </a:lnTo>
                  <a:lnTo>
                    <a:pt x="0" y="64771"/>
                  </a:lnTo>
                  <a:lnTo>
                    <a:pt x="3810" y="73660"/>
                  </a:lnTo>
                  <a:lnTo>
                    <a:pt x="10160" y="81280"/>
                  </a:lnTo>
                  <a:lnTo>
                    <a:pt x="16510" y="86360"/>
                  </a:lnTo>
                  <a:lnTo>
                    <a:pt x="21590" y="90171"/>
                  </a:lnTo>
                  <a:lnTo>
                    <a:pt x="26670" y="92710"/>
                  </a:lnTo>
                  <a:lnTo>
                    <a:pt x="33020" y="96521"/>
                  </a:lnTo>
                  <a:lnTo>
                    <a:pt x="39370" y="100330"/>
                  </a:lnTo>
                  <a:lnTo>
                    <a:pt x="44450" y="102871"/>
                  </a:lnTo>
                  <a:lnTo>
                    <a:pt x="52070" y="106680"/>
                  </a:lnTo>
                  <a:lnTo>
                    <a:pt x="58420" y="109221"/>
                  </a:lnTo>
                  <a:lnTo>
                    <a:pt x="66040" y="110490"/>
                  </a:lnTo>
                  <a:lnTo>
                    <a:pt x="73660" y="113030"/>
                  </a:lnTo>
                  <a:lnTo>
                    <a:pt x="80010" y="115571"/>
                  </a:lnTo>
                  <a:lnTo>
                    <a:pt x="87631" y="118110"/>
                  </a:lnTo>
                  <a:lnTo>
                    <a:pt x="97790" y="121921"/>
                  </a:lnTo>
                  <a:lnTo>
                    <a:pt x="106681" y="125730"/>
                  </a:lnTo>
                  <a:lnTo>
                    <a:pt x="114300" y="127000"/>
                  </a:lnTo>
                  <a:lnTo>
                    <a:pt x="121920" y="128271"/>
                  </a:lnTo>
                  <a:lnTo>
                    <a:pt x="129540" y="129540"/>
                  </a:lnTo>
                  <a:lnTo>
                    <a:pt x="137160" y="129540"/>
                  </a:lnTo>
                  <a:lnTo>
                    <a:pt x="144781" y="129540"/>
                  </a:lnTo>
                  <a:lnTo>
                    <a:pt x="152400" y="129540"/>
                  </a:lnTo>
                  <a:lnTo>
                    <a:pt x="161290" y="130810"/>
                  </a:lnTo>
                  <a:lnTo>
                    <a:pt x="168910" y="130810"/>
                  </a:lnTo>
                  <a:lnTo>
                    <a:pt x="176531" y="130810"/>
                  </a:lnTo>
                  <a:lnTo>
                    <a:pt x="182881" y="132080"/>
                  </a:lnTo>
                  <a:lnTo>
                    <a:pt x="190500" y="133350"/>
                  </a:lnTo>
                  <a:lnTo>
                    <a:pt x="196850" y="133350"/>
                  </a:lnTo>
                  <a:lnTo>
                    <a:pt x="204470" y="134621"/>
                  </a:lnTo>
                  <a:lnTo>
                    <a:pt x="212090" y="134621"/>
                  </a:lnTo>
                  <a:lnTo>
                    <a:pt x="219710" y="134621"/>
                  </a:lnTo>
                  <a:lnTo>
                    <a:pt x="226060" y="133350"/>
                  </a:lnTo>
                  <a:lnTo>
                    <a:pt x="232410" y="132080"/>
                  </a:lnTo>
                  <a:lnTo>
                    <a:pt x="238760" y="130810"/>
                  </a:lnTo>
                  <a:lnTo>
                    <a:pt x="245110" y="129540"/>
                  </a:lnTo>
                  <a:lnTo>
                    <a:pt x="252731" y="128271"/>
                  </a:lnTo>
                  <a:lnTo>
                    <a:pt x="261620" y="123190"/>
                  </a:lnTo>
                  <a:lnTo>
                    <a:pt x="270510" y="116840"/>
                  </a:lnTo>
                  <a:lnTo>
                    <a:pt x="275590" y="109221"/>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1"/>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Freeform 381"/>
            <p:cNvSpPr/>
            <p:nvPr/>
          </p:nvSpPr>
          <p:spPr>
            <a:xfrm>
              <a:off x="9118353" y="27337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6" name="Group 385"/>
          <p:cNvGrpSpPr/>
          <p:nvPr/>
        </p:nvGrpSpPr>
        <p:grpSpPr>
          <a:xfrm rot="19183801">
            <a:off x="8891269" y="2857498"/>
            <a:ext cx="200662" cy="133351"/>
            <a:chOff x="8891269" y="2857498"/>
            <a:chExt cx="200662" cy="133351"/>
          </a:xfrm>
        </p:grpSpPr>
        <p:sp>
          <p:nvSpPr>
            <p:cNvPr id="384" name="Freeform 383"/>
            <p:cNvSpPr/>
            <p:nvPr/>
          </p:nvSpPr>
          <p:spPr>
            <a:xfrm>
              <a:off x="8891269" y="2857498"/>
              <a:ext cx="200662" cy="133351"/>
            </a:xfrm>
            <a:custGeom>
              <a:avLst/>
              <a:gdLst/>
              <a:ahLst/>
              <a:cxnLst/>
              <a:rect l="0" t="0" r="0" b="0"/>
              <a:pathLst>
                <a:path w="200662" h="133351">
                  <a:moveTo>
                    <a:pt x="125730" y="10160"/>
                  </a:moveTo>
                  <a:lnTo>
                    <a:pt x="119380" y="13971"/>
                  </a:lnTo>
                  <a:lnTo>
                    <a:pt x="110490" y="17780"/>
                  </a:lnTo>
                  <a:lnTo>
                    <a:pt x="100330" y="21590"/>
                  </a:lnTo>
                  <a:lnTo>
                    <a:pt x="90170" y="24130"/>
                  </a:lnTo>
                  <a:lnTo>
                    <a:pt x="81280" y="25400"/>
                  </a:lnTo>
                  <a:lnTo>
                    <a:pt x="74930" y="26671"/>
                  </a:lnTo>
                  <a:lnTo>
                    <a:pt x="67311" y="27940"/>
                  </a:lnTo>
                  <a:lnTo>
                    <a:pt x="59690" y="29210"/>
                  </a:lnTo>
                  <a:lnTo>
                    <a:pt x="52070" y="30480"/>
                  </a:lnTo>
                  <a:lnTo>
                    <a:pt x="44450" y="33021"/>
                  </a:lnTo>
                  <a:lnTo>
                    <a:pt x="38100" y="34290"/>
                  </a:lnTo>
                  <a:lnTo>
                    <a:pt x="30480" y="36830"/>
                  </a:lnTo>
                  <a:lnTo>
                    <a:pt x="20320" y="41910"/>
                  </a:lnTo>
                  <a:lnTo>
                    <a:pt x="11430" y="48260"/>
                  </a:lnTo>
                  <a:lnTo>
                    <a:pt x="3811" y="57150"/>
                  </a:lnTo>
                  <a:lnTo>
                    <a:pt x="1270" y="66040"/>
                  </a:lnTo>
                  <a:lnTo>
                    <a:pt x="0" y="73660"/>
                  </a:lnTo>
                  <a:lnTo>
                    <a:pt x="1270" y="80010"/>
                  </a:lnTo>
                  <a:lnTo>
                    <a:pt x="1270" y="86360"/>
                  </a:lnTo>
                  <a:lnTo>
                    <a:pt x="5080" y="93980"/>
                  </a:lnTo>
                  <a:lnTo>
                    <a:pt x="11430" y="101600"/>
                  </a:lnTo>
                  <a:lnTo>
                    <a:pt x="19050" y="107950"/>
                  </a:lnTo>
                  <a:lnTo>
                    <a:pt x="27940" y="115571"/>
                  </a:lnTo>
                  <a:lnTo>
                    <a:pt x="38100" y="121921"/>
                  </a:lnTo>
                  <a:lnTo>
                    <a:pt x="48261" y="127000"/>
                  </a:lnTo>
                  <a:lnTo>
                    <a:pt x="58420" y="130810"/>
                  </a:lnTo>
                  <a:lnTo>
                    <a:pt x="66040" y="132080"/>
                  </a:lnTo>
                  <a:lnTo>
                    <a:pt x="73661" y="133350"/>
                  </a:lnTo>
                  <a:lnTo>
                    <a:pt x="81280" y="133350"/>
                  </a:lnTo>
                  <a:lnTo>
                    <a:pt x="87630" y="133350"/>
                  </a:lnTo>
                  <a:lnTo>
                    <a:pt x="93980" y="133350"/>
                  </a:lnTo>
                  <a:lnTo>
                    <a:pt x="100330" y="132080"/>
                  </a:lnTo>
                  <a:lnTo>
                    <a:pt x="106680" y="130810"/>
                  </a:lnTo>
                  <a:lnTo>
                    <a:pt x="114300" y="128271"/>
                  </a:lnTo>
                  <a:lnTo>
                    <a:pt x="125730" y="124460"/>
                  </a:lnTo>
                  <a:lnTo>
                    <a:pt x="135890" y="121921"/>
                  </a:lnTo>
                  <a:lnTo>
                    <a:pt x="143511" y="118110"/>
                  </a:lnTo>
                  <a:lnTo>
                    <a:pt x="149861" y="115571"/>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0" y="16510"/>
                  </a:lnTo>
                  <a:lnTo>
                    <a:pt x="191770" y="8890"/>
                  </a:lnTo>
                  <a:lnTo>
                    <a:pt x="182880" y="3810"/>
                  </a:lnTo>
                  <a:lnTo>
                    <a:pt x="176530" y="1271"/>
                  </a:lnTo>
                  <a:lnTo>
                    <a:pt x="168911" y="0"/>
                  </a:lnTo>
                  <a:lnTo>
                    <a:pt x="162561" y="0"/>
                  </a:lnTo>
                  <a:lnTo>
                    <a:pt x="156211" y="1271"/>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Freeform 384"/>
            <p:cNvSpPr/>
            <p:nvPr/>
          </p:nvSpPr>
          <p:spPr>
            <a:xfrm>
              <a:off x="8920393" y="289514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9" name="Group 388"/>
          <p:cNvGrpSpPr/>
          <p:nvPr/>
        </p:nvGrpSpPr>
        <p:grpSpPr>
          <a:xfrm rot="19183801">
            <a:off x="9305287" y="2819400"/>
            <a:ext cx="207011" cy="129541"/>
            <a:chOff x="9305287" y="2819400"/>
            <a:chExt cx="207011" cy="129541"/>
          </a:xfrm>
        </p:grpSpPr>
        <p:sp>
          <p:nvSpPr>
            <p:cNvPr id="387" name="Freeform 386"/>
            <p:cNvSpPr/>
            <p:nvPr/>
          </p:nvSpPr>
          <p:spPr>
            <a:xfrm>
              <a:off x="9305287" y="28194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Freeform 387"/>
            <p:cNvSpPr/>
            <p:nvPr/>
          </p:nvSpPr>
          <p:spPr>
            <a:xfrm>
              <a:off x="9324119" y="2831426"/>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2" name="Group 391"/>
          <p:cNvGrpSpPr/>
          <p:nvPr/>
        </p:nvGrpSpPr>
        <p:grpSpPr>
          <a:xfrm rot="19183801">
            <a:off x="9014458" y="2448560"/>
            <a:ext cx="212091" cy="173991"/>
            <a:chOff x="9014458" y="2448560"/>
            <a:chExt cx="212091" cy="173991"/>
          </a:xfrm>
        </p:grpSpPr>
        <p:sp>
          <p:nvSpPr>
            <p:cNvPr id="390" name="Freeform 389"/>
            <p:cNvSpPr/>
            <p:nvPr/>
          </p:nvSpPr>
          <p:spPr>
            <a:xfrm>
              <a:off x="9014458" y="2448560"/>
              <a:ext cx="212091" cy="173991"/>
            </a:xfrm>
            <a:custGeom>
              <a:avLst/>
              <a:gdLst/>
              <a:ahLst/>
              <a:cxnLst/>
              <a:rect l="0" t="0" r="0" b="0"/>
              <a:pathLst>
                <a:path w="212091" h="173991">
                  <a:moveTo>
                    <a:pt x="105410" y="31750"/>
                  </a:moveTo>
                  <a:lnTo>
                    <a:pt x="101600" y="40640"/>
                  </a:lnTo>
                  <a:lnTo>
                    <a:pt x="96521" y="49530"/>
                  </a:lnTo>
                  <a:lnTo>
                    <a:pt x="88900" y="57150"/>
                  </a:lnTo>
                  <a:lnTo>
                    <a:pt x="81281" y="63500"/>
                  </a:lnTo>
                  <a:lnTo>
                    <a:pt x="73660" y="67310"/>
                  </a:lnTo>
                  <a:lnTo>
                    <a:pt x="67310" y="69850"/>
                  </a:lnTo>
                  <a:lnTo>
                    <a:pt x="59690"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1" y="168910"/>
                  </a:lnTo>
                  <a:lnTo>
                    <a:pt x="68581" y="170180"/>
                  </a:lnTo>
                  <a:lnTo>
                    <a:pt x="74931" y="171450"/>
                  </a:lnTo>
                  <a:lnTo>
                    <a:pt x="81281" y="172720"/>
                  </a:lnTo>
                  <a:lnTo>
                    <a:pt x="88900" y="172720"/>
                  </a:lnTo>
                  <a:lnTo>
                    <a:pt x="96521"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1" y="97790"/>
                  </a:lnTo>
                  <a:lnTo>
                    <a:pt x="209550" y="90170"/>
                  </a:lnTo>
                  <a:lnTo>
                    <a:pt x="210821" y="83820"/>
                  </a:lnTo>
                  <a:lnTo>
                    <a:pt x="212090" y="76200"/>
                  </a:lnTo>
                  <a:lnTo>
                    <a:pt x="212090" y="68580"/>
                  </a:lnTo>
                  <a:lnTo>
                    <a:pt x="212090" y="60960"/>
                  </a:lnTo>
                  <a:lnTo>
                    <a:pt x="212090" y="53340"/>
                  </a:lnTo>
                  <a:lnTo>
                    <a:pt x="212090" y="45720"/>
                  </a:lnTo>
                  <a:lnTo>
                    <a:pt x="210821" y="39370"/>
                  </a:lnTo>
                  <a:lnTo>
                    <a:pt x="208281" y="31750"/>
                  </a:lnTo>
                  <a:lnTo>
                    <a:pt x="201931" y="24130"/>
                  </a:lnTo>
                  <a:lnTo>
                    <a:pt x="193040" y="17780"/>
                  </a:lnTo>
                  <a:lnTo>
                    <a:pt x="181610" y="12700"/>
                  </a:lnTo>
                  <a:lnTo>
                    <a:pt x="170181"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Freeform 390"/>
            <p:cNvSpPr/>
            <p:nvPr/>
          </p:nvSpPr>
          <p:spPr>
            <a:xfrm>
              <a:off x="9044413" y="24675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39" y="127000"/>
                  </a:lnTo>
                  <a:lnTo>
                    <a:pt x="110489" y="124460"/>
                  </a:lnTo>
                  <a:lnTo>
                    <a:pt x="115570" y="121920"/>
                  </a:lnTo>
                  <a:lnTo>
                    <a:pt x="120650" y="118110"/>
                  </a:lnTo>
                  <a:lnTo>
                    <a:pt x="125730" y="114300"/>
                  </a:lnTo>
                  <a:lnTo>
                    <a:pt x="130810" y="110490"/>
                  </a:lnTo>
                  <a:lnTo>
                    <a:pt x="134620" y="106680"/>
                  </a:lnTo>
                  <a:lnTo>
                    <a:pt x="144780" y="97790"/>
                  </a:lnTo>
                  <a:lnTo>
                    <a:pt x="147320" y="92710"/>
                  </a:lnTo>
                  <a:lnTo>
                    <a:pt x="148589" y="85090"/>
                  </a:lnTo>
                  <a:lnTo>
                    <a:pt x="149860" y="78740"/>
                  </a:lnTo>
                  <a:lnTo>
                    <a:pt x="152400" y="71120"/>
                  </a:lnTo>
                  <a:lnTo>
                    <a:pt x="153670" y="64770"/>
                  </a:lnTo>
                  <a:lnTo>
                    <a:pt x="156210" y="57150"/>
                  </a:lnTo>
                  <a:lnTo>
                    <a:pt x="157480" y="49530"/>
                  </a:lnTo>
                  <a:lnTo>
                    <a:pt x="157480" y="41910"/>
                  </a:lnTo>
                  <a:lnTo>
                    <a:pt x="158750" y="34290"/>
                  </a:lnTo>
                  <a:lnTo>
                    <a:pt x="157480" y="26670"/>
                  </a:lnTo>
                  <a:lnTo>
                    <a:pt x="154939" y="21590"/>
                  </a:lnTo>
                  <a:lnTo>
                    <a:pt x="152400" y="15240"/>
                  </a:lnTo>
                  <a:lnTo>
                    <a:pt x="148589" y="11430"/>
                  </a:lnTo>
                  <a:lnTo>
                    <a:pt x="143510" y="7620"/>
                  </a:lnTo>
                  <a:lnTo>
                    <a:pt x="138430"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30" y="44450"/>
                  </a:lnTo>
                  <a:lnTo>
                    <a:pt x="101600" y="50800"/>
                  </a:lnTo>
                  <a:lnTo>
                    <a:pt x="104139"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6" name="Group 395"/>
          <p:cNvGrpSpPr/>
          <p:nvPr/>
        </p:nvGrpSpPr>
        <p:grpSpPr>
          <a:xfrm rot="19183801">
            <a:off x="8943339" y="2299969"/>
            <a:ext cx="181610" cy="128271"/>
            <a:chOff x="8943339" y="2299969"/>
            <a:chExt cx="181610" cy="128271"/>
          </a:xfrm>
        </p:grpSpPr>
        <p:sp>
          <p:nvSpPr>
            <p:cNvPr id="393" name="Freeform 392"/>
            <p:cNvSpPr/>
            <p:nvPr/>
          </p:nvSpPr>
          <p:spPr>
            <a:xfrm>
              <a:off x="8943339" y="22999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Freeform 393"/>
            <p:cNvSpPr/>
            <p:nvPr/>
          </p:nvSpPr>
          <p:spPr>
            <a:xfrm>
              <a:off x="8962203" y="234689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Freeform 394"/>
            <p:cNvSpPr/>
            <p:nvPr/>
          </p:nvSpPr>
          <p:spPr>
            <a:xfrm>
              <a:off x="9021104" y="236243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9" name="Group 398"/>
          <p:cNvGrpSpPr/>
          <p:nvPr/>
        </p:nvGrpSpPr>
        <p:grpSpPr>
          <a:xfrm rot="19183801">
            <a:off x="9112247" y="2520950"/>
            <a:ext cx="148591" cy="184151"/>
            <a:chOff x="9112247" y="2520950"/>
            <a:chExt cx="148591" cy="184151"/>
          </a:xfrm>
        </p:grpSpPr>
        <p:sp>
          <p:nvSpPr>
            <p:cNvPr id="397" name="Freeform 396"/>
            <p:cNvSpPr/>
            <p:nvPr/>
          </p:nvSpPr>
          <p:spPr>
            <a:xfrm>
              <a:off x="9112247" y="25209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Freeform 397"/>
            <p:cNvSpPr/>
            <p:nvPr/>
          </p:nvSpPr>
          <p:spPr>
            <a:xfrm>
              <a:off x="9122301" y="2545717"/>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2" name="Group 401"/>
          <p:cNvGrpSpPr/>
          <p:nvPr/>
        </p:nvGrpSpPr>
        <p:grpSpPr>
          <a:xfrm rot="19183801">
            <a:off x="8877298" y="2324099"/>
            <a:ext cx="280671" cy="134621"/>
            <a:chOff x="8877298" y="2324099"/>
            <a:chExt cx="280671" cy="134621"/>
          </a:xfrm>
        </p:grpSpPr>
        <p:sp>
          <p:nvSpPr>
            <p:cNvPr id="400" name="Freeform 399"/>
            <p:cNvSpPr/>
            <p:nvPr/>
          </p:nvSpPr>
          <p:spPr>
            <a:xfrm>
              <a:off x="8877298" y="23240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Freeform 400"/>
            <p:cNvSpPr/>
            <p:nvPr/>
          </p:nvSpPr>
          <p:spPr>
            <a:xfrm>
              <a:off x="8915154" y="23527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09" y="67310"/>
                  </a:lnTo>
                  <a:lnTo>
                    <a:pt x="138430" y="68580"/>
                  </a:lnTo>
                  <a:lnTo>
                    <a:pt x="147319" y="71120"/>
                  </a:lnTo>
                  <a:lnTo>
                    <a:pt x="154940" y="71120"/>
                  </a:lnTo>
                  <a:lnTo>
                    <a:pt x="162559" y="71120"/>
                  </a:lnTo>
                  <a:lnTo>
                    <a:pt x="170180" y="69850"/>
                  </a:lnTo>
                  <a:lnTo>
                    <a:pt x="177800" y="68580"/>
                  </a:lnTo>
                  <a:lnTo>
                    <a:pt x="185419" y="68580"/>
                  </a:lnTo>
                  <a:lnTo>
                    <a:pt x="193040" y="68580"/>
                  </a:lnTo>
                  <a:lnTo>
                    <a:pt x="199390" y="67310"/>
                  </a:lnTo>
                  <a:lnTo>
                    <a:pt x="204469"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59" y="81280"/>
                  </a:lnTo>
                  <a:lnTo>
                    <a:pt x="92709" y="83820"/>
                  </a:lnTo>
                  <a:lnTo>
                    <a:pt x="100330" y="85090"/>
                  </a:lnTo>
                  <a:lnTo>
                    <a:pt x="107950" y="85090"/>
                  </a:lnTo>
                  <a:lnTo>
                    <a:pt x="115569"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5" name="Group 404"/>
          <p:cNvGrpSpPr/>
          <p:nvPr/>
        </p:nvGrpSpPr>
        <p:grpSpPr>
          <a:xfrm rot="19183801">
            <a:off x="9170668" y="2463799"/>
            <a:ext cx="200662" cy="133351"/>
            <a:chOff x="9170668" y="2463799"/>
            <a:chExt cx="200662" cy="133351"/>
          </a:xfrm>
        </p:grpSpPr>
        <p:sp>
          <p:nvSpPr>
            <p:cNvPr id="403" name="Freeform 402"/>
            <p:cNvSpPr/>
            <p:nvPr/>
          </p:nvSpPr>
          <p:spPr>
            <a:xfrm>
              <a:off x="9170668" y="2463799"/>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Freeform 403"/>
            <p:cNvSpPr/>
            <p:nvPr/>
          </p:nvSpPr>
          <p:spPr>
            <a:xfrm>
              <a:off x="9199792" y="2501443"/>
              <a:ext cx="152401" cy="69851"/>
            </a:xfrm>
            <a:custGeom>
              <a:avLst/>
              <a:gdLst/>
              <a:ahLst/>
              <a:cxnLst/>
              <a:rect l="0" t="0" r="0" b="0"/>
              <a:pathLst>
                <a:path w="152401" h="69851">
                  <a:moveTo>
                    <a:pt x="96520" y="30480"/>
                  </a:moveTo>
                  <a:lnTo>
                    <a:pt x="86361" y="34290"/>
                  </a:lnTo>
                  <a:lnTo>
                    <a:pt x="80011" y="35560"/>
                  </a:lnTo>
                  <a:lnTo>
                    <a:pt x="73661" y="36830"/>
                  </a:lnTo>
                  <a:lnTo>
                    <a:pt x="66040" y="36830"/>
                  </a:lnTo>
                  <a:lnTo>
                    <a:pt x="49530" y="36830"/>
                  </a:lnTo>
                  <a:lnTo>
                    <a:pt x="15240" y="38100"/>
                  </a:lnTo>
                  <a:lnTo>
                    <a:pt x="8890" y="39370"/>
                  </a:lnTo>
                  <a:lnTo>
                    <a:pt x="3811" y="43180"/>
                  </a:lnTo>
                  <a:lnTo>
                    <a:pt x="0" y="48260"/>
                  </a:lnTo>
                  <a:lnTo>
                    <a:pt x="0" y="52070"/>
                  </a:lnTo>
                  <a:lnTo>
                    <a:pt x="1270" y="54610"/>
                  </a:lnTo>
                  <a:lnTo>
                    <a:pt x="5080" y="58420"/>
                  </a:lnTo>
                  <a:lnTo>
                    <a:pt x="10161" y="59690"/>
                  </a:lnTo>
                  <a:lnTo>
                    <a:pt x="16511" y="60960"/>
                  </a:lnTo>
                  <a:lnTo>
                    <a:pt x="24130" y="62230"/>
                  </a:lnTo>
                  <a:lnTo>
                    <a:pt x="30480" y="63500"/>
                  </a:lnTo>
                  <a:lnTo>
                    <a:pt x="36830" y="64770"/>
                  </a:lnTo>
                  <a:lnTo>
                    <a:pt x="44450" y="66040"/>
                  </a:lnTo>
                  <a:lnTo>
                    <a:pt x="50800" y="67310"/>
                  </a:lnTo>
                  <a:lnTo>
                    <a:pt x="59690" y="68580"/>
                  </a:lnTo>
                  <a:lnTo>
                    <a:pt x="67311" y="68580"/>
                  </a:lnTo>
                  <a:lnTo>
                    <a:pt x="74930" y="69850"/>
                  </a:lnTo>
                  <a:lnTo>
                    <a:pt x="92711" y="69850"/>
                  </a:lnTo>
                  <a:lnTo>
                    <a:pt x="99061" y="68580"/>
                  </a:lnTo>
                  <a:lnTo>
                    <a:pt x="105411" y="66040"/>
                  </a:lnTo>
                  <a:lnTo>
                    <a:pt x="111761" y="63500"/>
                  </a:lnTo>
                  <a:lnTo>
                    <a:pt x="116840" y="59690"/>
                  </a:lnTo>
                  <a:lnTo>
                    <a:pt x="121920" y="55880"/>
                  </a:lnTo>
                  <a:lnTo>
                    <a:pt x="125730" y="52070"/>
                  </a:lnTo>
                  <a:lnTo>
                    <a:pt x="129540" y="46990"/>
                  </a:lnTo>
                  <a:lnTo>
                    <a:pt x="133350" y="41910"/>
                  </a:lnTo>
                  <a:lnTo>
                    <a:pt x="135890" y="35560"/>
                  </a:lnTo>
                  <a:lnTo>
                    <a:pt x="139700" y="30480"/>
                  </a:lnTo>
                  <a:lnTo>
                    <a:pt x="143511" y="25400"/>
                  </a:lnTo>
                  <a:lnTo>
                    <a:pt x="147320" y="21590"/>
                  </a:lnTo>
                  <a:lnTo>
                    <a:pt x="149861" y="16510"/>
                  </a:lnTo>
                  <a:lnTo>
                    <a:pt x="151130" y="13970"/>
                  </a:lnTo>
                  <a:lnTo>
                    <a:pt x="152400" y="11430"/>
                  </a:lnTo>
                  <a:lnTo>
                    <a:pt x="151130" y="7620"/>
                  </a:lnTo>
                  <a:lnTo>
                    <a:pt x="148590" y="5080"/>
                  </a:lnTo>
                  <a:lnTo>
                    <a:pt x="143511" y="3810"/>
                  </a:lnTo>
                  <a:lnTo>
                    <a:pt x="138430" y="1270"/>
                  </a:lnTo>
                  <a:lnTo>
                    <a:pt x="132080" y="0"/>
                  </a:lnTo>
                  <a:lnTo>
                    <a:pt x="124461"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1"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8" name="Group 407"/>
          <p:cNvGrpSpPr/>
          <p:nvPr/>
        </p:nvGrpSpPr>
        <p:grpSpPr>
          <a:xfrm rot="19183801">
            <a:off x="9025889" y="1841499"/>
            <a:ext cx="207010" cy="129541"/>
            <a:chOff x="9025889" y="1841499"/>
            <a:chExt cx="207010" cy="129541"/>
          </a:xfrm>
        </p:grpSpPr>
        <p:sp>
          <p:nvSpPr>
            <p:cNvPr id="406" name="Freeform 405"/>
            <p:cNvSpPr/>
            <p:nvPr/>
          </p:nvSpPr>
          <p:spPr>
            <a:xfrm>
              <a:off x="9025889" y="1841499"/>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Freeform 406"/>
            <p:cNvSpPr/>
            <p:nvPr/>
          </p:nvSpPr>
          <p:spPr>
            <a:xfrm>
              <a:off x="9044719" y="1853526"/>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1" name="Group 410"/>
          <p:cNvGrpSpPr/>
          <p:nvPr/>
        </p:nvGrpSpPr>
        <p:grpSpPr>
          <a:xfrm rot="19183801">
            <a:off x="9052558" y="2664460"/>
            <a:ext cx="212091" cy="173991"/>
            <a:chOff x="9052558" y="2664460"/>
            <a:chExt cx="212091" cy="173991"/>
          </a:xfrm>
        </p:grpSpPr>
        <p:sp>
          <p:nvSpPr>
            <p:cNvPr id="409" name="Freeform 408"/>
            <p:cNvSpPr/>
            <p:nvPr/>
          </p:nvSpPr>
          <p:spPr>
            <a:xfrm>
              <a:off x="9052558" y="2664460"/>
              <a:ext cx="212091" cy="173991"/>
            </a:xfrm>
            <a:custGeom>
              <a:avLst/>
              <a:gdLst/>
              <a:ahLst/>
              <a:cxnLst/>
              <a:rect l="0" t="0" r="0" b="0"/>
              <a:pathLst>
                <a:path w="212091" h="173991">
                  <a:moveTo>
                    <a:pt x="105410" y="31750"/>
                  </a:moveTo>
                  <a:lnTo>
                    <a:pt x="101600" y="40640"/>
                  </a:lnTo>
                  <a:lnTo>
                    <a:pt x="96521" y="49530"/>
                  </a:lnTo>
                  <a:lnTo>
                    <a:pt x="88900" y="57150"/>
                  </a:lnTo>
                  <a:lnTo>
                    <a:pt x="81281" y="63500"/>
                  </a:lnTo>
                  <a:lnTo>
                    <a:pt x="73660" y="67310"/>
                  </a:lnTo>
                  <a:lnTo>
                    <a:pt x="67310" y="69850"/>
                  </a:lnTo>
                  <a:lnTo>
                    <a:pt x="59690"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1" y="168910"/>
                  </a:lnTo>
                  <a:lnTo>
                    <a:pt x="68581" y="170180"/>
                  </a:lnTo>
                  <a:lnTo>
                    <a:pt x="74931" y="171450"/>
                  </a:lnTo>
                  <a:lnTo>
                    <a:pt x="81281" y="172720"/>
                  </a:lnTo>
                  <a:lnTo>
                    <a:pt x="88900" y="172720"/>
                  </a:lnTo>
                  <a:lnTo>
                    <a:pt x="96521"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1" y="97790"/>
                  </a:lnTo>
                  <a:lnTo>
                    <a:pt x="209550" y="90170"/>
                  </a:lnTo>
                  <a:lnTo>
                    <a:pt x="210821" y="83820"/>
                  </a:lnTo>
                  <a:lnTo>
                    <a:pt x="212090" y="76200"/>
                  </a:lnTo>
                  <a:lnTo>
                    <a:pt x="212090" y="68580"/>
                  </a:lnTo>
                  <a:lnTo>
                    <a:pt x="212090" y="60960"/>
                  </a:lnTo>
                  <a:lnTo>
                    <a:pt x="212090" y="53340"/>
                  </a:lnTo>
                  <a:lnTo>
                    <a:pt x="212090" y="45720"/>
                  </a:lnTo>
                  <a:lnTo>
                    <a:pt x="210821" y="39370"/>
                  </a:lnTo>
                  <a:lnTo>
                    <a:pt x="208281" y="31750"/>
                  </a:lnTo>
                  <a:lnTo>
                    <a:pt x="201931" y="24130"/>
                  </a:lnTo>
                  <a:lnTo>
                    <a:pt x="193040" y="17780"/>
                  </a:lnTo>
                  <a:lnTo>
                    <a:pt x="181610" y="12700"/>
                  </a:lnTo>
                  <a:lnTo>
                    <a:pt x="170181"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Freeform 409"/>
            <p:cNvSpPr/>
            <p:nvPr/>
          </p:nvSpPr>
          <p:spPr>
            <a:xfrm>
              <a:off x="9082513" y="26834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39" y="127000"/>
                  </a:lnTo>
                  <a:lnTo>
                    <a:pt x="110489" y="124460"/>
                  </a:lnTo>
                  <a:lnTo>
                    <a:pt x="115570" y="121920"/>
                  </a:lnTo>
                  <a:lnTo>
                    <a:pt x="120650" y="118110"/>
                  </a:lnTo>
                  <a:lnTo>
                    <a:pt x="125730" y="114300"/>
                  </a:lnTo>
                  <a:lnTo>
                    <a:pt x="130810" y="110490"/>
                  </a:lnTo>
                  <a:lnTo>
                    <a:pt x="134620" y="106680"/>
                  </a:lnTo>
                  <a:lnTo>
                    <a:pt x="144780" y="97790"/>
                  </a:lnTo>
                  <a:lnTo>
                    <a:pt x="147320" y="92710"/>
                  </a:lnTo>
                  <a:lnTo>
                    <a:pt x="148589" y="85090"/>
                  </a:lnTo>
                  <a:lnTo>
                    <a:pt x="149860" y="78740"/>
                  </a:lnTo>
                  <a:lnTo>
                    <a:pt x="152400" y="71120"/>
                  </a:lnTo>
                  <a:lnTo>
                    <a:pt x="153670" y="64770"/>
                  </a:lnTo>
                  <a:lnTo>
                    <a:pt x="156210" y="57150"/>
                  </a:lnTo>
                  <a:lnTo>
                    <a:pt x="157480" y="49530"/>
                  </a:lnTo>
                  <a:lnTo>
                    <a:pt x="157480" y="41910"/>
                  </a:lnTo>
                  <a:lnTo>
                    <a:pt x="158750" y="34290"/>
                  </a:lnTo>
                  <a:lnTo>
                    <a:pt x="157480" y="26670"/>
                  </a:lnTo>
                  <a:lnTo>
                    <a:pt x="154939" y="21590"/>
                  </a:lnTo>
                  <a:lnTo>
                    <a:pt x="152400" y="15240"/>
                  </a:lnTo>
                  <a:lnTo>
                    <a:pt x="148589" y="11430"/>
                  </a:lnTo>
                  <a:lnTo>
                    <a:pt x="143510" y="7620"/>
                  </a:lnTo>
                  <a:lnTo>
                    <a:pt x="138430"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30" y="44450"/>
                  </a:lnTo>
                  <a:lnTo>
                    <a:pt x="101600" y="50800"/>
                  </a:lnTo>
                  <a:lnTo>
                    <a:pt x="104139"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5" name="Group 414"/>
          <p:cNvGrpSpPr/>
          <p:nvPr/>
        </p:nvGrpSpPr>
        <p:grpSpPr>
          <a:xfrm rot="19183801">
            <a:off x="8663939" y="2630169"/>
            <a:ext cx="181610" cy="128271"/>
            <a:chOff x="8663939" y="2630169"/>
            <a:chExt cx="181610" cy="128271"/>
          </a:xfrm>
        </p:grpSpPr>
        <p:sp>
          <p:nvSpPr>
            <p:cNvPr id="412" name="Freeform 411"/>
            <p:cNvSpPr/>
            <p:nvPr/>
          </p:nvSpPr>
          <p:spPr>
            <a:xfrm>
              <a:off x="8663939" y="26301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Freeform 412"/>
            <p:cNvSpPr/>
            <p:nvPr/>
          </p:nvSpPr>
          <p:spPr>
            <a:xfrm>
              <a:off x="8682802" y="267709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Freeform 413"/>
            <p:cNvSpPr/>
            <p:nvPr/>
          </p:nvSpPr>
          <p:spPr>
            <a:xfrm>
              <a:off x="8741704" y="2692634"/>
              <a:ext cx="58421" cy="45721"/>
            </a:xfrm>
            <a:custGeom>
              <a:avLst/>
              <a:gdLst/>
              <a:ahLst/>
              <a:cxnLst/>
              <a:rect l="0" t="0" r="0" b="0"/>
              <a:pathLst>
                <a:path w="58421" h="45721">
                  <a:moveTo>
                    <a:pt x="58420" y="0"/>
                  </a:moveTo>
                  <a:lnTo>
                    <a:pt x="58420" y="13970"/>
                  </a:lnTo>
                  <a:lnTo>
                    <a:pt x="55880" y="17780"/>
                  </a:lnTo>
                  <a:lnTo>
                    <a:pt x="53340" y="20320"/>
                  </a:lnTo>
                  <a:lnTo>
                    <a:pt x="48260" y="22861"/>
                  </a:lnTo>
                  <a:lnTo>
                    <a:pt x="36830" y="26670"/>
                  </a:lnTo>
                  <a:lnTo>
                    <a:pt x="31750" y="27940"/>
                  </a:lnTo>
                  <a:lnTo>
                    <a:pt x="25400" y="30480"/>
                  </a:lnTo>
                  <a:lnTo>
                    <a:pt x="20320" y="34290"/>
                  </a:lnTo>
                  <a:lnTo>
                    <a:pt x="16510" y="38100"/>
                  </a:lnTo>
                  <a:lnTo>
                    <a:pt x="12700" y="40640"/>
                  </a:lnTo>
                  <a:lnTo>
                    <a:pt x="8890" y="41911"/>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8" name="Group 417"/>
          <p:cNvGrpSpPr/>
          <p:nvPr/>
        </p:nvGrpSpPr>
        <p:grpSpPr>
          <a:xfrm rot="19183801">
            <a:off x="9086849" y="2432048"/>
            <a:ext cx="148591" cy="184151"/>
            <a:chOff x="9086849" y="2432048"/>
            <a:chExt cx="148591" cy="184151"/>
          </a:xfrm>
        </p:grpSpPr>
        <p:sp>
          <p:nvSpPr>
            <p:cNvPr id="416" name="Freeform 415"/>
            <p:cNvSpPr/>
            <p:nvPr/>
          </p:nvSpPr>
          <p:spPr>
            <a:xfrm>
              <a:off x="9086849" y="2432048"/>
              <a:ext cx="148591" cy="184151"/>
            </a:xfrm>
            <a:custGeom>
              <a:avLst/>
              <a:gdLst/>
              <a:ahLst/>
              <a:cxnLst/>
              <a:rect l="0" t="0" r="0" b="0"/>
              <a:pathLst>
                <a:path w="148591" h="184151">
                  <a:moveTo>
                    <a:pt x="77470" y="30480"/>
                  </a:moveTo>
                  <a:lnTo>
                    <a:pt x="68581" y="34290"/>
                  </a:lnTo>
                  <a:lnTo>
                    <a:pt x="59690" y="39371"/>
                  </a:lnTo>
                  <a:lnTo>
                    <a:pt x="52070" y="45721"/>
                  </a:lnTo>
                  <a:lnTo>
                    <a:pt x="43181" y="52071"/>
                  </a:lnTo>
                  <a:lnTo>
                    <a:pt x="35560" y="59690"/>
                  </a:lnTo>
                  <a:lnTo>
                    <a:pt x="27940" y="68580"/>
                  </a:lnTo>
                  <a:lnTo>
                    <a:pt x="19050" y="76200"/>
                  </a:lnTo>
                  <a:lnTo>
                    <a:pt x="11431" y="83821"/>
                  </a:lnTo>
                  <a:lnTo>
                    <a:pt x="6350" y="92710"/>
                  </a:lnTo>
                  <a:lnTo>
                    <a:pt x="3810" y="99060"/>
                  </a:lnTo>
                  <a:lnTo>
                    <a:pt x="2540" y="106680"/>
                  </a:lnTo>
                  <a:lnTo>
                    <a:pt x="1270" y="113030"/>
                  </a:lnTo>
                  <a:lnTo>
                    <a:pt x="1270" y="120650"/>
                  </a:lnTo>
                  <a:lnTo>
                    <a:pt x="0" y="128271"/>
                  </a:lnTo>
                  <a:lnTo>
                    <a:pt x="0" y="135890"/>
                  </a:lnTo>
                  <a:lnTo>
                    <a:pt x="0" y="143510"/>
                  </a:lnTo>
                  <a:lnTo>
                    <a:pt x="0" y="151130"/>
                  </a:lnTo>
                  <a:lnTo>
                    <a:pt x="2540" y="158750"/>
                  </a:lnTo>
                  <a:lnTo>
                    <a:pt x="7620" y="168910"/>
                  </a:lnTo>
                  <a:lnTo>
                    <a:pt x="13970" y="176530"/>
                  </a:lnTo>
                  <a:lnTo>
                    <a:pt x="20320" y="181610"/>
                  </a:lnTo>
                  <a:lnTo>
                    <a:pt x="30481" y="184150"/>
                  </a:lnTo>
                  <a:lnTo>
                    <a:pt x="41910" y="184150"/>
                  </a:lnTo>
                  <a:lnTo>
                    <a:pt x="53340" y="181610"/>
                  </a:lnTo>
                  <a:lnTo>
                    <a:pt x="62231" y="175260"/>
                  </a:lnTo>
                  <a:lnTo>
                    <a:pt x="67310" y="171450"/>
                  </a:lnTo>
                  <a:lnTo>
                    <a:pt x="73660" y="166371"/>
                  </a:lnTo>
                  <a:lnTo>
                    <a:pt x="78740" y="162560"/>
                  </a:lnTo>
                  <a:lnTo>
                    <a:pt x="83820" y="157480"/>
                  </a:lnTo>
                  <a:lnTo>
                    <a:pt x="88900" y="151130"/>
                  </a:lnTo>
                  <a:lnTo>
                    <a:pt x="93981" y="143510"/>
                  </a:lnTo>
                  <a:lnTo>
                    <a:pt x="96520" y="135890"/>
                  </a:lnTo>
                  <a:lnTo>
                    <a:pt x="97790" y="129540"/>
                  </a:lnTo>
                  <a:lnTo>
                    <a:pt x="99060" y="121921"/>
                  </a:lnTo>
                  <a:lnTo>
                    <a:pt x="100331" y="115571"/>
                  </a:lnTo>
                  <a:lnTo>
                    <a:pt x="101600" y="109221"/>
                  </a:lnTo>
                  <a:lnTo>
                    <a:pt x="104140" y="102871"/>
                  </a:lnTo>
                  <a:lnTo>
                    <a:pt x="105410" y="96521"/>
                  </a:lnTo>
                  <a:lnTo>
                    <a:pt x="107950" y="90171"/>
                  </a:lnTo>
                  <a:lnTo>
                    <a:pt x="110490" y="82550"/>
                  </a:lnTo>
                  <a:lnTo>
                    <a:pt x="115570" y="73660"/>
                  </a:lnTo>
                  <a:lnTo>
                    <a:pt x="121920" y="66040"/>
                  </a:lnTo>
                  <a:lnTo>
                    <a:pt x="127000" y="60960"/>
                  </a:lnTo>
                  <a:lnTo>
                    <a:pt x="133350" y="54610"/>
                  </a:lnTo>
                  <a:lnTo>
                    <a:pt x="139700" y="45721"/>
                  </a:lnTo>
                  <a:lnTo>
                    <a:pt x="144781" y="35560"/>
                  </a:lnTo>
                  <a:lnTo>
                    <a:pt x="148590" y="24130"/>
                  </a:lnTo>
                  <a:lnTo>
                    <a:pt x="147320" y="13971"/>
                  </a:lnTo>
                  <a:lnTo>
                    <a:pt x="142240" y="6350"/>
                  </a:lnTo>
                  <a:lnTo>
                    <a:pt x="133350" y="1271"/>
                  </a:lnTo>
                  <a:lnTo>
                    <a:pt x="123190" y="0"/>
                  </a:lnTo>
                  <a:lnTo>
                    <a:pt x="113031" y="2540"/>
                  </a:lnTo>
                  <a:lnTo>
                    <a:pt x="104140" y="6350"/>
                  </a:lnTo>
                  <a:lnTo>
                    <a:pt x="92710" y="13971"/>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Freeform 416"/>
            <p:cNvSpPr/>
            <p:nvPr/>
          </p:nvSpPr>
          <p:spPr>
            <a:xfrm>
              <a:off x="9096902" y="2456817"/>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1" name="Group 420"/>
          <p:cNvGrpSpPr/>
          <p:nvPr/>
        </p:nvGrpSpPr>
        <p:grpSpPr>
          <a:xfrm rot="19183801">
            <a:off x="9080499" y="2222499"/>
            <a:ext cx="280671" cy="134621"/>
            <a:chOff x="9080499" y="2222499"/>
            <a:chExt cx="280671" cy="134621"/>
          </a:xfrm>
        </p:grpSpPr>
        <p:sp>
          <p:nvSpPr>
            <p:cNvPr id="419" name="Freeform 418"/>
            <p:cNvSpPr/>
            <p:nvPr/>
          </p:nvSpPr>
          <p:spPr>
            <a:xfrm>
              <a:off x="9080499" y="2222499"/>
              <a:ext cx="280671" cy="134621"/>
            </a:xfrm>
            <a:custGeom>
              <a:avLst/>
              <a:gdLst/>
              <a:ahLst/>
              <a:cxnLst/>
              <a:rect l="0" t="0" r="0" b="0"/>
              <a:pathLst>
                <a:path w="280671" h="134621">
                  <a:moveTo>
                    <a:pt x="264160" y="54610"/>
                  </a:moveTo>
                  <a:lnTo>
                    <a:pt x="257810" y="49530"/>
                  </a:lnTo>
                  <a:lnTo>
                    <a:pt x="250190" y="44450"/>
                  </a:lnTo>
                  <a:lnTo>
                    <a:pt x="242570" y="38100"/>
                  </a:lnTo>
                  <a:lnTo>
                    <a:pt x="233681" y="34290"/>
                  </a:lnTo>
                  <a:lnTo>
                    <a:pt x="226060" y="33020"/>
                  </a:lnTo>
                  <a:lnTo>
                    <a:pt x="219710" y="31750"/>
                  </a:lnTo>
                  <a:lnTo>
                    <a:pt x="212090" y="31750"/>
                  </a:lnTo>
                  <a:lnTo>
                    <a:pt x="204470" y="30480"/>
                  </a:lnTo>
                  <a:lnTo>
                    <a:pt x="196850" y="30480"/>
                  </a:lnTo>
                  <a:lnTo>
                    <a:pt x="187960" y="30480"/>
                  </a:lnTo>
                  <a:lnTo>
                    <a:pt x="180340" y="30480"/>
                  </a:lnTo>
                  <a:lnTo>
                    <a:pt x="170181"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1" y="8890"/>
                  </a:lnTo>
                  <a:lnTo>
                    <a:pt x="38100" y="12700"/>
                  </a:lnTo>
                  <a:lnTo>
                    <a:pt x="26670" y="16510"/>
                  </a:lnTo>
                  <a:lnTo>
                    <a:pt x="16510" y="21590"/>
                  </a:lnTo>
                  <a:lnTo>
                    <a:pt x="8890" y="29210"/>
                  </a:lnTo>
                  <a:lnTo>
                    <a:pt x="5081"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1" y="118110"/>
                  </a:lnTo>
                  <a:lnTo>
                    <a:pt x="97790" y="121920"/>
                  </a:lnTo>
                  <a:lnTo>
                    <a:pt x="106681" y="125730"/>
                  </a:lnTo>
                  <a:lnTo>
                    <a:pt x="114300" y="127000"/>
                  </a:lnTo>
                  <a:lnTo>
                    <a:pt x="121920" y="128270"/>
                  </a:lnTo>
                  <a:lnTo>
                    <a:pt x="129540" y="129540"/>
                  </a:lnTo>
                  <a:lnTo>
                    <a:pt x="137160" y="129540"/>
                  </a:lnTo>
                  <a:lnTo>
                    <a:pt x="144781" y="129540"/>
                  </a:lnTo>
                  <a:lnTo>
                    <a:pt x="152400" y="129540"/>
                  </a:lnTo>
                  <a:lnTo>
                    <a:pt x="161290" y="130810"/>
                  </a:lnTo>
                  <a:lnTo>
                    <a:pt x="168910" y="130810"/>
                  </a:lnTo>
                  <a:lnTo>
                    <a:pt x="176531" y="130810"/>
                  </a:lnTo>
                  <a:lnTo>
                    <a:pt x="182881"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0"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Freeform 419"/>
            <p:cNvSpPr/>
            <p:nvPr/>
          </p:nvSpPr>
          <p:spPr>
            <a:xfrm>
              <a:off x="9118354" y="225111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09" y="67310"/>
                  </a:lnTo>
                  <a:lnTo>
                    <a:pt x="138430" y="68580"/>
                  </a:lnTo>
                  <a:lnTo>
                    <a:pt x="147319" y="71120"/>
                  </a:lnTo>
                  <a:lnTo>
                    <a:pt x="154940" y="71120"/>
                  </a:lnTo>
                  <a:lnTo>
                    <a:pt x="162559" y="71120"/>
                  </a:lnTo>
                  <a:lnTo>
                    <a:pt x="170180" y="69850"/>
                  </a:lnTo>
                  <a:lnTo>
                    <a:pt x="177800" y="68580"/>
                  </a:lnTo>
                  <a:lnTo>
                    <a:pt x="185419" y="68580"/>
                  </a:lnTo>
                  <a:lnTo>
                    <a:pt x="193040" y="68580"/>
                  </a:lnTo>
                  <a:lnTo>
                    <a:pt x="199390" y="67310"/>
                  </a:lnTo>
                  <a:lnTo>
                    <a:pt x="204469"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59" y="81280"/>
                  </a:lnTo>
                  <a:lnTo>
                    <a:pt x="92709" y="83820"/>
                  </a:lnTo>
                  <a:lnTo>
                    <a:pt x="100330" y="85090"/>
                  </a:lnTo>
                  <a:lnTo>
                    <a:pt x="107950" y="85090"/>
                  </a:lnTo>
                  <a:lnTo>
                    <a:pt x="115569"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4" name="Group 423"/>
          <p:cNvGrpSpPr/>
          <p:nvPr/>
        </p:nvGrpSpPr>
        <p:grpSpPr>
          <a:xfrm rot="19183801">
            <a:off x="9145269" y="2603499"/>
            <a:ext cx="200662" cy="133351"/>
            <a:chOff x="9145269" y="2603499"/>
            <a:chExt cx="200662" cy="133351"/>
          </a:xfrm>
        </p:grpSpPr>
        <p:sp>
          <p:nvSpPr>
            <p:cNvPr id="422" name="Freeform 421"/>
            <p:cNvSpPr/>
            <p:nvPr/>
          </p:nvSpPr>
          <p:spPr>
            <a:xfrm>
              <a:off x="9145269" y="2603499"/>
              <a:ext cx="200662" cy="133351"/>
            </a:xfrm>
            <a:custGeom>
              <a:avLst/>
              <a:gdLst/>
              <a:ahLst/>
              <a:cxnLst/>
              <a:rect l="0" t="0" r="0" b="0"/>
              <a:pathLst>
                <a:path w="200662" h="133351">
                  <a:moveTo>
                    <a:pt x="125730" y="10160"/>
                  </a:moveTo>
                  <a:lnTo>
                    <a:pt x="119380" y="13970"/>
                  </a:lnTo>
                  <a:lnTo>
                    <a:pt x="110490" y="17780"/>
                  </a:lnTo>
                  <a:lnTo>
                    <a:pt x="100330" y="21590"/>
                  </a:lnTo>
                  <a:lnTo>
                    <a:pt x="90170" y="24130"/>
                  </a:lnTo>
                  <a:lnTo>
                    <a:pt x="81280" y="25400"/>
                  </a:lnTo>
                  <a:lnTo>
                    <a:pt x="74930" y="26670"/>
                  </a:lnTo>
                  <a:lnTo>
                    <a:pt x="67311" y="27940"/>
                  </a:lnTo>
                  <a:lnTo>
                    <a:pt x="59690" y="29210"/>
                  </a:lnTo>
                  <a:lnTo>
                    <a:pt x="52070" y="30480"/>
                  </a:lnTo>
                  <a:lnTo>
                    <a:pt x="44450" y="33020"/>
                  </a:lnTo>
                  <a:lnTo>
                    <a:pt x="38100" y="34290"/>
                  </a:lnTo>
                  <a:lnTo>
                    <a:pt x="30480" y="36830"/>
                  </a:lnTo>
                  <a:lnTo>
                    <a:pt x="20320" y="41910"/>
                  </a:lnTo>
                  <a:lnTo>
                    <a:pt x="11430" y="48260"/>
                  </a:lnTo>
                  <a:lnTo>
                    <a:pt x="3811"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1" y="127000"/>
                  </a:lnTo>
                  <a:lnTo>
                    <a:pt x="58420"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0" y="16510"/>
                  </a:lnTo>
                  <a:lnTo>
                    <a:pt x="191770"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Freeform 422"/>
            <p:cNvSpPr/>
            <p:nvPr/>
          </p:nvSpPr>
          <p:spPr>
            <a:xfrm>
              <a:off x="9174393" y="2641143"/>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7" name="Group 426"/>
          <p:cNvGrpSpPr/>
          <p:nvPr/>
        </p:nvGrpSpPr>
        <p:grpSpPr>
          <a:xfrm rot="19183801">
            <a:off x="8936989" y="2019299"/>
            <a:ext cx="207011" cy="129541"/>
            <a:chOff x="8936989" y="2019299"/>
            <a:chExt cx="207011" cy="129541"/>
          </a:xfrm>
        </p:grpSpPr>
        <p:sp>
          <p:nvSpPr>
            <p:cNvPr id="425" name="Freeform 424"/>
            <p:cNvSpPr/>
            <p:nvPr/>
          </p:nvSpPr>
          <p:spPr>
            <a:xfrm>
              <a:off x="8936989" y="2019299"/>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Freeform 425"/>
            <p:cNvSpPr/>
            <p:nvPr/>
          </p:nvSpPr>
          <p:spPr>
            <a:xfrm>
              <a:off x="8955819" y="2031328"/>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0" name="Group 429"/>
          <p:cNvGrpSpPr/>
          <p:nvPr/>
        </p:nvGrpSpPr>
        <p:grpSpPr>
          <a:xfrm rot="19183801">
            <a:off x="8671559" y="2740659"/>
            <a:ext cx="212091" cy="173991"/>
            <a:chOff x="8671559" y="2740659"/>
            <a:chExt cx="212091" cy="173991"/>
          </a:xfrm>
        </p:grpSpPr>
        <p:sp>
          <p:nvSpPr>
            <p:cNvPr id="428" name="Freeform 427"/>
            <p:cNvSpPr/>
            <p:nvPr/>
          </p:nvSpPr>
          <p:spPr>
            <a:xfrm>
              <a:off x="8671559" y="27406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Freeform 428"/>
            <p:cNvSpPr/>
            <p:nvPr/>
          </p:nvSpPr>
          <p:spPr>
            <a:xfrm>
              <a:off x="8701513" y="27596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39" y="127000"/>
                  </a:lnTo>
                  <a:lnTo>
                    <a:pt x="110489" y="124460"/>
                  </a:lnTo>
                  <a:lnTo>
                    <a:pt x="115570" y="121920"/>
                  </a:lnTo>
                  <a:lnTo>
                    <a:pt x="120650" y="118110"/>
                  </a:lnTo>
                  <a:lnTo>
                    <a:pt x="125730" y="114300"/>
                  </a:lnTo>
                  <a:lnTo>
                    <a:pt x="130810" y="110490"/>
                  </a:lnTo>
                  <a:lnTo>
                    <a:pt x="134620" y="106680"/>
                  </a:lnTo>
                  <a:lnTo>
                    <a:pt x="144780" y="97790"/>
                  </a:lnTo>
                  <a:lnTo>
                    <a:pt x="147320" y="92710"/>
                  </a:lnTo>
                  <a:lnTo>
                    <a:pt x="148589" y="85090"/>
                  </a:lnTo>
                  <a:lnTo>
                    <a:pt x="149860" y="78740"/>
                  </a:lnTo>
                  <a:lnTo>
                    <a:pt x="152400" y="71120"/>
                  </a:lnTo>
                  <a:lnTo>
                    <a:pt x="153670" y="64770"/>
                  </a:lnTo>
                  <a:lnTo>
                    <a:pt x="156210" y="57150"/>
                  </a:lnTo>
                  <a:lnTo>
                    <a:pt x="157480" y="49530"/>
                  </a:lnTo>
                  <a:lnTo>
                    <a:pt x="157480" y="41910"/>
                  </a:lnTo>
                  <a:lnTo>
                    <a:pt x="158750" y="34290"/>
                  </a:lnTo>
                  <a:lnTo>
                    <a:pt x="157480" y="26670"/>
                  </a:lnTo>
                  <a:lnTo>
                    <a:pt x="154939" y="21590"/>
                  </a:lnTo>
                  <a:lnTo>
                    <a:pt x="152400" y="15240"/>
                  </a:lnTo>
                  <a:lnTo>
                    <a:pt x="148589" y="11430"/>
                  </a:lnTo>
                  <a:lnTo>
                    <a:pt x="143510" y="7620"/>
                  </a:lnTo>
                  <a:lnTo>
                    <a:pt x="138430"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30" y="44450"/>
                  </a:lnTo>
                  <a:lnTo>
                    <a:pt x="101600" y="50800"/>
                  </a:lnTo>
                  <a:lnTo>
                    <a:pt x="104139"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4" name="Group 433"/>
          <p:cNvGrpSpPr/>
          <p:nvPr/>
        </p:nvGrpSpPr>
        <p:grpSpPr>
          <a:xfrm rot="19183801">
            <a:off x="9019539" y="2693669"/>
            <a:ext cx="181610" cy="128271"/>
            <a:chOff x="9019539" y="2693669"/>
            <a:chExt cx="181610" cy="128271"/>
          </a:xfrm>
        </p:grpSpPr>
        <p:sp>
          <p:nvSpPr>
            <p:cNvPr id="431" name="Freeform 430"/>
            <p:cNvSpPr/>
            <p:nvPr/>
          </p:nvSpPr>
          <p:spPr>
            <a:xfrm>
              <a:off x="9019539" y="26936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Freeform 431"/>
            <p:cNvSpPr/>
            <p:nvPr/>
          </p:nvSpPr>
          <p:spPr>
            <a:xfrm>
              <a:off x="9038403" y="274059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Freeform 432"/>
            <p:cNvSpPr/>
            <p:nvPr/>
          </p:nvSpPr>
          <p:spPr>
            <a:xfrm>
              <a:off x="9097304" y="2756135"/>
              <a:ext cx="58422" cy="45721"/>
            </a:xfrm>
            <a:custGeom>
              <a:avLst/>
              <a:gdLst/>
              <a:ahLst/>
              <a:cxnLst/>
              <a:rect l="0" t="0" r="0" b="0"/>
              <a:pathLst>
                <a:path w="58422" h="45721">
                  <a:moveTo>
                    <a:pt x="58421" y="0"/>
                  </a:moveTo>
                  <a:lnTo>
                    <a:pt x="58421" y="13970"/>
                  </a:lnTo>
                  <a:lnTo>
                    <a:pt x="55881" y="17780"/>
                  </a:lnTo>
                  <a:lnTo>
                    <a:pt x="53341" y="20320"/>
                  </a:lnTo>
                  <a:lnTo>
                    <a:pt x="48261" y="22860"/>
                  </a:lnTo>
                  <a:lnTo>
                    <a:pt x="36831" y="26670"/>
                  </a:lnTo>
                  <a:lnTo>
                    <a:pt x="31750" y="27940"/>
                  </a:lnTo>
                  <a:lnTo>
                    <a:pt x="25400" y="30480"/>
                  </a:lnTo>
                  <a:lnTo>
                    <a:pt x="20321" y="34290"/>
                  </a:lnTo>
                  <a:lnTo>
                    <a:pt x="16511"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7" name="Group 436"/>
          <p:cNvGrpSpPr/>
          <p:nvPr/>
        </p:nvGrpSpPr>
        <p:grpSpPr>
          <a:xfrm rot="19183801">
            <a:off x="9086848" y="2393949"/>
            <a:ext cx="148592" cy="184151"/>
            <a:chOff x="9086848" y="2393949"/>
            <a:chExt cx="148592" cy="184151"/>
          </a:xfrm>
        </p:grpSpPr>
        <p:sp>
          <p:nvSpPr>
            <p:cNvPr id="435" name="Freeform 434"/>
            <p:cNvSpPr/>
            <p:nvPr/>
          </p:nvSpPr>
          <p:spPr>
            <a:xfrm>
              <a:off x="9086848" y="2393949"/>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Freeform 435"/>
            <p:cNvSpPr/>
            <p:nvPr/>
          </p:nvSpPr>
          <p:spPr>
            <a:xfrm>
              <a:off x="9096901" y="2418717"/>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0" name="Group 439"/>
          <p:cNvGrpSpPr/>
          <p:nvPr/>
        </p:nvGrpSpPr>
        <p:grpSpPr>
          <a:xfrm rot="19183801">
            <a:off x="8902698" y="2603499"/>
            <a:ext cx="280671" cy="134621"/>
            <a:chOff x="8902698" y="2603499"/>
            <a:chExt cx="280671" cy="134621"/>
          </a:xfrm>
        </p:grpSpPr>
        <p:sp>
          <p:nvSpPr>
            <p:cNvPr id="438" name="Freeform 437"/>
            <p:cNvSpPr/>
            <p:nvPr/>
          </p:nvSpPr>
          <p:spPr>
            <a:xfrm>
              <a:off x="8902698" y="26034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Freeform 438"/>
            <p:cNvSpPr/>
            <p:nvPr/>
          </p:nvSpPr>
          <p:spPr>
            <a:xfrm>
              <a:off x="8940553" y="263211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3" name="Group 442"/>
          <p:cNvGrpSpPr/>
          <p:nvPr/>
        </p:nvGrpSpPr>
        <p:grpSpPr>
          <a:xfrm rot="19183801">
            <a:off x="9246869" y="2578098"/>
            <a:ext cx="200662" cy="133351"/>
            <a:chOff x="9246869" y="2578098"/>
            <a:chExt cx="200662" cy="133351"/>
          </a:xfrm>
        </p:grpSpPr>
        <p:sp>
          <p:nvSpPr>
            <p:cNvPr id="441" name="Freeform 440"/>
            <p:cNvSpPr/>
            <p:nvPr/>
          </p:nvSpPr>
          <p:spPr>
            <a:xfrm>
              <a:off x="9246869" y="2578098"/>
              <a:ext cx="200662" cy="133351"/>
            </a:xfrm>
            <a:custGeom>
              <a:avLst/>
              <a:gdLst/>
              <a:ahLst/>
              <a:cxnLst/>
              <a:rect l="0" t="0" r="0" b="0"/>
              <a:pathLst>
                <a:path w="200662" h="133351">
                  <a:moveTo>
                    <a:pt x="125730" y="10160"/>
                  </a:moveTo>
                  <a:lnTo>
                    <a:pt x="119380" y="13971"/>
                  </a:lnTo>
                  <a:lnTo>
                    <a:pt x="110490" y="17780"/>
                  </a:lnTo>
                  <a:lnTo>
                    <a:pt x="100330" y="21590"/>
                  </a:lnTo>
                  <a:lnTo>
                    <a:pt x="90170" y="24130"/>
                  </a:lnTo>
                  <a:lnTo>
                    <a:pt x="81280" y="25400"/>
                  </a:lnTo>
                  <a:lnTo>
                    <a:pt x="74930" y="26671"/>
                  </a:lnTo>
                  <a:lnTo>
                    <a:pt x="67311" y="27940"/>
                  </a:lnTo>
                  <a:lnTo>
                    <a:pt x="59690" y="29210"/>
                  </a:lnTo>
                  <a:lnTo>
                    <a:pt x="52070" y="30480"/>
                  </a:lnTo>
                  <a:lnTo>
                    <a:pt x="44450" y="33021"/>
                  </a:lnTo>
                  <a:lnTo>
                    <a:pt x="38100" y="34290"/>
                  </a:lnTo>
                  <a:lnTo>
                    <a:pt x="30480" y="36830"/>
                  </a:lnTo>
                  <a:lnTo>
                    <a:pt x="20320" y="41910"/>
                  </a:lnTo>
                  <a:lnTo>
                    <a:pt x="11430" y="48260"/>
                  </a:lnTo>
                  <a:lnTo>
                    <a:pt x="3811" y="57150"/>
                  </a:lnTo>
                  <a:lnTo>
                    <a:pt x="1270" y="66040"/>
                  </a:lnTo>
                  <a:lnTo>
                    <a:pt x="0" y="73660"/>
                  </a:lnTo>
                  <a:lnTo>
                    <a:pt x="1270" y="80010"/>
                  </a:lnTo>
                  <a:lnTo>
                    <a:pt x="1270" y="86360"/>
                  </a:lnTo>
                  <a:lnTo>
                    <a:pt x="5080" y="93980"/>
                  </a:lnTo>
                  <a:lnTo>
                    <a:pt x="11430" y="101600"/>
                  </a:lnTo>
                  <a:lnTo>
                    <a:pt x="19050" y="107950"/>
                  </a:lnTo>
                  <a:lnTo>
                    <a:pt x="27940" y="115571"/>
                  </a:lnTo>
                  <a:lnTo>
                    <a:pt x="38100" y="121921"/>
                  </a:lnTo>
                  <a:lnTo>
                    <a:pt x="48261" y="127000"/>
                  </a:lnTo>
                  <a:lnTo>
                    <a:pt x="58420" y="130810"/>
                  </a:lnTo>
                  <a:lnTo>
                    <a:pt x="66040" y="132080"/>
                  </a:lnTo>
                  <a:lnTo>
                    <a:pt x="73661" y="133350"/>
                  </a:lnTo>
                  <a:lnTo>
                    <a:pt x="81280" y="133350"/>
                  </a:lnTo>
                  <a:lnTo>
                    <a:pt x="87630" y="133350"/>
                  </a:lnTo>
                  <a:lnTo>
                    <a:pt x="93980" y="133350"/>
                  </a:lnTo>
                  <a:lnTo>
                    <a:pt x="100330" y="132080"/>
                  </a:lnTo>
                  <a:lnTo>
                    <a:pt x="106680" y="130810"/>
                  </a:lnTo>
                  <a:lnTo>
                    <a:pt x="114300" y="128271"/>
                  </a:lnTo>
                  <a:lnTo>
                    <a:pt x="125730" y="124460"/>
                  </a:lnTo>
                  <a:lnTo>
                    <a:pt x="135890" y="121921"/>
                  </a:lnTo>
                  <a:lnTo>
                    <a:pt x="143511" y="118110"/>
                  </a:lnTo>
                  <a:lnTo>
                    <a:pt x="149861" y="115571"/>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0" y="16510"/>
                  </a:lnTo>
                  <a:lnTo>
                    <a:pt x="191770" y="8890"/>
                  </a:lnTo>
                  <a:lnTo>
                    <a:pt x="182880" y="3810"/>
                  </a:lnTo>
                  <a:lnTo>
                    <a:pt x="176530" y="1271"/>
                  </a:lnTo>
                  <a:lnTo>
                    <a:pt x="168911" y="0"/>
                  </a:lnTo>
                  <a:lnTo>
                    <a:pt x="162561" y="0"/>
                  </a:lnTo>
                  <a:lnTo>
                    <a:pt x="156211" y="1271"/>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Freeform 441"/>
            <p:cNvSpPr/>
            <p:nvPr/>
          </p:nvSpPr>
          <p:spPr>
            <a:xfrm>
              <a:off x="9275993" y="2615743"/>
              <a:ext cx="152401" cy="69851"/>
            </a:xfrm>
            <a:custGeom>
              <a:avLst/>
              <a:gdLst/>
              <a:ahLst/>
              <a:cxnLst/>
              <a:rect l="0" t="0" r="0" b="0"/>
              <a:pathLst>
                <a:path w="152401" h="69851">
                  <a:moveTo>
                    <a:pt x="96521" y="30480"/>
                  </a:moveTo>
                  <a:lnTo>
                    <a:pt x="86361" y="34290"/>
                  </a:lnTo>
                  <a:lnTo>
                    <a:pt x="80011" y="35560"/>
                  </a:lnTo>
                  <a:lnTo>
                    <a:pt x="73661" y="36830"/>
                  </a:lnTo>
                  <a:lnTo>
                    <a:pt x="66041" y="36830"/>
                  </a:lnTo>
                  <a:lnTo>
                    <a:pt x="49531" y="36830"/>
                  </a:lnTo>
                  <a:lnTo>
                    <a:pt x="15241" y="38100"/>
                  </a:lnTo>
                  <a:lnTo>
                    <a:pt x="8891" y="39370"/>
                  </a:lnTo>
                  <a:lnTo>
                    <a:pt x="3811" y="43180"/>
                  </a:lnTo>
                  <a:lnTo>
                    <a:pt x="0" y="48260"/>
                  </a:lnTo>
                  <a:lnTo>
                    <a:pt x="0" y="52070"/>
                  </a:lnTo>
                  <a:lnTo>
                    <a:pt x="1271" y="54610"/>
                  </a:lnTo>
                  <a:lnTo>
                    <a:pt x="5081" y="58420"/>
                  </a:lnTo>
                  <a:lnTo>
                    <a:pt x="10161" y="59690"/>
                  </a:lnTo>
                  <a:lnTo>
                    <a:pt x="16511" y="60960"/>
                  </a:lnTo>
                  <a:lnTo>
                    <a:pt x="24131" y="62230"/>
                  </a:lnTo>
                  <a:lnTo>
                    <a:pt x="30481" y="63500"/>
                  </a:lnTo>
                  <a:lnTo>
                    <a:pt x="36831" y="64770"/>
                  </a:lnTo>
                  <a:lnTo>
                    <a:pt x="44450" y="66040"/>
                  </a:lnTo>
                  <a:lnTo>
                    <a:pt x="50800" y="67310"/>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0"/>
                  </a:lnTo>
                  <a:lnTo>
                    <a:pt x="135891" y="35560"/>
                  </a:lnTo>
                  <a:lnTo>
                    <a:pt x="139700" y="30480"/>
                  </a:lnTo>
                  <a:lnTo>
                    <a:pt x="143511" y="25400"/>
                  </a:lnTo>
                  <a:lnTo>
                    <a:pt x="147321" y="21590"/>
                  </a:lnTo>
                  <a:lnTo>
                    <a:pt x="149861" y="16510"/>
                  </a:lnTo>
                  <a:lnTo>
                    <a:pt x="151131" y="13970"/>
                  </a:lnTo>
                  <a:lnTo>
                    <a:pt x="152400" y="11430"/>
                  </a:lnTo>
                  <a:lnTo>
                    <a:pt x="151131" y="7620"/>
                  </a:lnTo>
                  <a:lnTo>
                    <a:pt x="148591" y="5080"/>
                  </a:lnTo>
                  <a:lnTo>
                    <a:pt x="143511" y="3810"/>
                  </a:lnTo>
                  <a:lnTo>
                    <a:pt x="138431" y="1270"/>
                  </a:lnTo>
                  <a:lnTo>
                    <a:pt x="132081" y="0"/>
                  </a:lnTo>
                  <a:lnTo>
                    <a:pt x="124461" y="0"/>
                  </a:lnTo>
                  <a:lnTo>
                    <a:pt x="116841" y="0"/>
                  </a:lnTo>
                  <a:lnTo>
                    <a:pt x="110491" y="1270"/>
                  </a:lnTo>
                  <a:lnTo>
                    <a:pt x="102871" y="2540"/>
                  </a:lnTo>
                  <a:lnTo>
                    <a:pt x="96521" y="3810"/>
                  </a:lnTo>
                  <a:lnTo>
                    <a:pt x="90171" y="6350"/>
                  </a:lnTo>
                  <a:lnTo>
                    <a:pt x="77471" y="10160"/>
                  </a:lnTo>
                  <a:lnTo>
                    <a:pt x="63500" y="13970"/>
                  </a:lnTo>
                  <a:lnTo>
                    <a:pt x="57150" y="15240"/>
                  </a:lnTo>
                  <a:lnTo>
                    <a:pt x="49531" y="16510"/>
                  </a:lnTo>
                  <a:lnTo>
                    <a:pt x="40641" y="16510"/>
                  </a:lnTo>
                  <a:lnTo>
                    <a:pt x="34291" y="19050"/>
                  </a:lnTo>
                  <a:lnTo>
                    <a:pt x="30481" y="22860"/>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6" name="Group 445"/>
          <p:cNvGrpSpPr/>
          <p:nvPr/>
        </p:nvGrpSpPr>
        <p:grpSpPr>
          <a:xfrm rot="19183801">
            <a:off x="9127489" y="2679699"/>
            <a:ext cx="207011" cy="129541"/>
            <a:chOff x="9127489" y="2679699"/>
            <a:chExt cx="207011" cy="129541"/>
          </a:xfrm>
        </p:grpSpPr>
        <p:sp>
          <p:nvSpPr>
            <p:cNvPr id="444" name="Freeform 443"/>
            <p:cNvSpPr/>
            <p:nvPr/>
          </p:nvSpPr>
          <p:spPr>
            <a:xfrm>
              <a:off x="9127489" y="2679699"/>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Freeform 444"/>
            <p:cNvSpPr/>
            <p:nvPr/>
          </p:nvSpPr>
          <p:spPr>
            <a:xfrm>
              <a:off x="9146319" y="26917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9" name="Group 448"/>
          <p:cNvGrpSpPr/>
          <p:nvPr/>
        </p:nvGrpSpPr>
        <p:grpSpPr>
          <a:xfrm rot="19183801">
            <a:off x="8671558" y="2575560"/>
            <a:ext cx="212091" cy="173991"/>
            <a:chOff x="8671558" y="2575560"/>
            <a:chExt cx="212091" cy="173991"/>
          </a:xfrm>
        </p:grpSpPr>
        <p:sp>
          <p:nvSpPr>
            <p:cNvPr id="447" name="Freeform 446"/>
            <p:cNvSpPr/>
            <p:nvPr/>
          </p:nvSpPr>
          <p:spPr>
            <a:xfrm>
              <a:off x="8671558" y="25755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Freeform 447"/>
            <p:cNvSpPr/>
            <p:nvPr/>
          </p:nvSpPr>
          <p:spPr>
            <a:xfrm>
              <a:off x="8701514" y="25945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79" y="120650"/>
                  </a:lnTo>
                  <a:lnTo>
                    <a:pt x="24129" y="123190"/>
                  </a:lnTo>
                  <a:lnTo>
                    <a:pt x="30479" y="125730"/>
                  </a:lnTo>
                  <a:lnTo>
                    <a:pt x="38100" y="125730"/>
                  </a:lnTo>
                  <a:lnTo>
                    <a:pt x="45720" y="127000"/>
                  </a:lnTo>
                  <a:lnTo>
                    <a:pt x="54610" y="128270"/>
                  </a:lnTo>
                  <a:lnTo>
                    <a:pt x="62229" y="128270"/>
                  </a:lnTo>
                  <a:lnTo>
                    <a:pt x="80010" y="128270"/>
                  </a:lnTo>
                  <a:lnTo>
                    <a:pt x="96520" y="128270"/>
                  </a:lnTo>
                  <a:lnTo>
                    <a:pt x="104139" y="127000"/>
                  </a:lnTo>
                  <a:lnTo>
                    <a:pt x="110489" y="124460"/>
                  </a:lnTo>
                  <a:lnTo>
                    <a:pt x="115570" y="121920"/>
                  </a:lnTo>
                  <a:lnTo>
                    <a:pt x="120650" y="118110"/>
                  </a:lnTo>
                  <a:lnTo>
                    <a:pt x="125729" y="114300"/>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3" name="Group 452"/>
          <p:cNvGrpSpPr/>
          <p:nvPr/>
        </p:nvGrpSpPr>
        <p:grpSpPr>
          <a:xfrm rot="19183801">
            <a:off x="8943339" y="2299969"/>
            <a:ext cx="181610" cy="128271"/>
            <a:chOff x="8943339" y="2299969"/>
            <a:chExt cx="181610" cy="128271"/>
          </a:xfrm>
        </p:grpSpPr>
        <p:sp>
          <p:nvSpPr>
            <p:cNvPr id="450" name="Freeform 449"/>
            <p:cNvSpPr/>
            <p:nvPr/>
          </p:nvSpPr>
          <p:spPr>
            <a:xfrm>
              <a:off x="8943339" y="22999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Freeform 450"/>
            <p:cNvSpPr/>
            <p:nvPr/>
          </p:nvSpPr>
          <p:spPr>
            <a:xfrm>
              <a:off x="8962203" y="234689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Freeform 451"/>
            <p:cNvSpPr/>
            <p:nvPr/>
          </p:nvSpPr>
          <p:spPr>
            <a:xfrm>
              <a:off x="9021104" y="236243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6" name="Group 455"/>
          <p:cNvGrpSpPr/>
          <p:nvPr/>
        </p:nvGrpSpPr>
        <p:grpSpPr>
          <a:xfrm rot="19183801">
            <a:off x="9112247" y="2520950"/>
            <a:ext cx="148591" cy="184151"/>
            <a:chOff x="9112247" y="2520950"/>
            <a:chExt cx="148591" cy="184151"/>
          </a:xfrm>
        </p:grpSpPr>
        <p:sp>
          <p:nvSpPr>
            <p:cNvPr id="454" name="Freeform 453"/>
            <p:cNvSpPr/>
            <p:nvPr/>
          </p:nvSpPr>
          <p:spPr>
            <a:xfrm>
              <a:off x="9112247" y="25209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Freeform 454"/>
            <p:cNvSpPr/>
            <p:nvPr/>
          </p:nvSpPr>
          <p:spPr>
            <a:xfrm>
              <a:off x="9122301" y="2545717"/>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9" name="Group 458"/>
          <p:cNvGrpSpPr/>
          <p:nvPr/>
        </p:nvGrpSpPr>
        <p:grpSpPr>
          <a:xfrm rot="19183801">
            <a:off x="8877298" y="2324099"/>
            <a:ext cx="280671" cy="134621"/>
            <a:chOff x="8877298" y="2324099"/>
            <a:chExt cx="280671" cy="134621"/>
          </a:xfrm>
        </p:grpSpPr>
        <p:sp>
          <p:nvSpPr>
            <p:cNvPr id="457" name="Freeform 456"/>
            <p:cNvSpPr/>
            <p:nvPr/>
          </p:nvSpPr>
          <p:spPr>
            <a:xfrm>
              <a:off x="8877298" y="23240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Freeform 457"/>
            <p:cNvSpPr/>
            <p:nvPr/>
          </p:nvSpPr>
          <p:spPr>
            <a:xfrm>
              <a:off x="8915154" y="23527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09" y="67310"/>
                  </a:lnTo>
                  <a:lnTo>
                    <a:pt x="138430" y="68580"/>
                  </a:lnTo>
                  <a:lnTo>
                    <a:pt x="147319" y="71120"/>
                  </a:lnTo>
                  <a:lnTo>
                    <a:pt x="154940" y="71120"/>
                  </a:lnTo>
                  <a:lnTo>
                    <a:pt x="162559" y="71120"/>
                  </a:lnTo>
                  <a:lnTo>
                    <a:pt x="170180" y="69850"/>
                  </a:lnTo>
                  <a:lnTo>
                    <a:pt x="177800" y="68580"/>
                  </a:lnTo>
                  <a:lnTo>
                    <a:pt x="185419" y="68580"/>
                  </a:lnTo>
                  <a:lnTo>
                    <a:pt x="193040" y="68580"/>
                  </a:lnTo>
                  <a:lnTo>
                    <a:pt x="199390" y="67310"/>
                  </a:lnTo>
                  <a:lnTo>
                    <a:pt x="204469"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59" y="81280"/>
                  </a:lnTo>
                  <a:lnTo>
                    <a:pt x="92709" y="83820"/>
                  </a:lnTo>
                  <a:lnTo>
                    <a:pt x="100330" y="85090"/>
                  </a:lnTo>
                  <a:lnTo>
                    <a:pt x="107950" y="85090"/>
                  </a:lnTo>
                  <a:lnTo>
                    <a:pt x="115569"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2" name="Group 461"/>
          <p:cNvGrpSpPr/>
          <p:nvPr/>
        </p:nvGrpSpPr>
        <p:grpSpPr>
          <a:xfrm rot="19183801">
            <a:off x="9170668" y="2463799"/>
            <a:ext cx="200662" cy="133351"/>
            <a:chOff x="9170668" y="2463799"/>
            <a:chExt cx="200662" cy="133351"/>
          </a:xfrm>
        </p:grpSpPr>
        <p:sp>
          <p:nvSpPr>
            <p:cNvPr id="460" name="Freeform 459"/>
            <p:cNvSpPr/>
            <p:nvPr/>
          </p:nvSpPr>
          <p:spPr>
            <a:xfrm>
              <a:off x="9170668" y="2463799"/>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Freeform 460"/>
            <p:cNvSpPr/>
            <p:nvPr/>
          </p:nvSpPr>
          <p:spPr>
            <a:xfrm>
              <a:off x="9199792" y="2501443"/>
              <a:ext cx="152401" cy="69851"/>
            </a:xfrm>
            <a:custGeom>
              <a:avLst/>
              <a:gdLst/>
              <a:ahLst/>
              <a:cxnLst/>
              <a:rect l="0" t="0" r="0" b="0"/>
              <a:pathLst>
                <a:path w="152401" h="69851">
                  <a:moveTo>
                    <a:pt x="96520" y="30480"/>
                  </a:moveTo>
                  <a:lnTo>
                    <a:pt x="86361" y="34290"/>
                  </a:lnTo>
                  <a:lnTo>
                    <a:pt x="80011" y="35560"/>
                  </a:lnTo>
                  <a:lnTo>
                    <a:pt x="73661" y="36830"/>
                  </a:lnTo>
                  <a:lnTo>
                    <a:pt x="66040" y="36830"/>
                  </a:lnTo>
                  <a:lnTo>
                    <a:pt x="49530" y="36830"/>
                  </a:lnTo>
                  <a:lnTo>
                    <a:pt x="15240" y="38100"/>
                  </a:lnTo>
                  <a:lnTo>
                    <a:pt x="8890" y="39370"/>
                  </a:lnTo>
                  <a:lnTo>
                    <a:pt x="3811" y="43180"/>
                  </a:lnTo>
                  <a:lnTo>
                    <a:pt x="0" y="48260"/>
                  </a:lnTo>
                  <a:lnTo>
                    <a:pt x="0" y="52070"/>
                  </a:lnTo>
                  <a:lnTo>
                    <a:pt x="1270" y="54610"/>
                  </a:lnTo>
                  <a:lnTo>
                    <a:pt x="5080" y="58420"/>
                  </a:lnTo>
                  <a:lnTo>
                    <a:pt x="10161" y="59690"/>
                  </a:lnTo>
                  <a:lnTo>
                    <a:pt x="16511" y="60960"/>
                  </a:lnTo>
                  <a:lnTo>
                    <a:pt x="24130" y="62230"/>
                  </a:lnTo>
                  <a:lnTo>
                    <a:pt x="30480" y="63500"/>
                  </a:lnTo>
                  <a:lnTo>
                    <a:pt x="36830" y="64770"/>
                  </a:lnTo>
                  <a:lnTo>
                    <a:pt x="44450" y="66040"/>
                  </a:lnTo>
                  <a:lnTo>
                    <a:pt x="50800" y="67310"/>
                  </a:lnTo>
                  <a:lnTo>
                    <a:pt x="59690" y="68580"/>
                  </a:lnTo>
                  <a:lnTo>
                    <a:pt x="67311" y="68580"/>
                  </a:lnTo>
                  <a:lnTo>
                    <a:pt x="74930" y="69850"/>
                  </a:lnTo>
                  <a:lnTo>
                    <a:pt x="92711" y="69850"/>
                  </a:lnTo>
                  <a:lnTo>
                    <a:pt x="99061" y="68580"/>
                  </a:lnTo>
                  <a:lnTo>
                    <a:pt x="105411" y="66040"/>
                  </a:lnTo>
                  <a:lnTo>
                    <a:pt x="111761" y="63500"/>
                  </a:lnTo>
                  <a:lnTo>
                    <a:pt x="116840" y="59690"/>
                  </a:lnTo>
                  <a:lnTo>
                    <a:pt x="121920" y="55880"/>
                  </a:lnTo>
                  <a:lnTo>
                    <a:pt x="125730" y="52070"/>
                  </a:lnTo>
                  <a:lnTo>
                    <a:pt x="129540" y="46990"/>
                  </a:lnTo>
                  <a:lnTo>
                    <a:pt x="133350" y="41910"/>
                  </a:lnTo>
                  <a:lnTo>
                    <a:pt x="135890" y="35560"/>
                  </a:lnTo>
                  <a:lnTo>
                    <a:pt x="139700" y="30480"/>
                  </a:lnTo>
                  <a:lnTo>
                    <a:pt x="143511" y="25400"/>
                  </a:lnTo>
                  <a:lnTo>
                    <a:pt x="147320" y="21590"/>
                  </a:lnTo>
                  <a:lnTo>
                    <a:pt x="149861" y="16510"/>
                  </a:lnTo>
                  <a:lnTo>
                    <a:pt x="151130" y="13970"/>
                  </a:lnTo>
                  <a:lnTo>
                    <a:pt x="152400" y="11430"/>
                  </a:lnTo>
                  <a:lnTo>
                    <a:pt x="151130" y="7620"/>
                  </a:lnTo>
                  <a:lnTo>
                    <a:pt x="148590" y="5080"/>
                  </a:lnTo>
                  <a:lnTo>
                    <a:pt x="143511" y="3810"/>
                  </a:lnTo>
                  <a:lnTo>
                    <a:pt x="138430" y="1270"/>
                  </a:lnTo>
                  <a:lnTo>
                    <a:pt x="132080" y="0"/>
                  </a:lnTo>
                  <a:lnTo>
                    <a:pt x="124461"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1"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5" name="Group 464"/>
          <p:cNvGrpSpPr/>
          <p:nvPr/>
        </p:nvGrpSpPr>
        <p:grpSpPr>
          <a:xfrm rot="19183801">
            <a:off x="9025889" y="1841499"/>
            <a:ext cx="207010" cy="129541"/>
            <a:chOff x="9025889" y="1841499"/>
            <a:chExt cx="207010" cy="129541"/>
          </a:xfrm>
        </p:grpSpPr>
        <p:sp>
          <p:nvSpPr>
            <p:cNvPr id="463" name="Freeform 462"/>
            <p:cNvSpPr/>
            <p:nvPr/>
          </p:nvSpPr>
          <p:spPr>
            <a:xfrm>
              <a:off x="9025889" y="1841499"/>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Freeform 463"/>
            <p:cNvSpPr/>
            <p:nvPr/>
          </p:nvSpPr>
          <p:spPr>
            <a:xfrm>
              <a:off x="9044719" y="1853526"/>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8" name="Group 467"/>
          <p:cNvGrpSpPr/>
          <p:nvPr/>
        </p:nvGrpSpPr>
        <p:grpSpPr>
          <a:xfrm rot="19183801">
            <a:off x="9052558" y="2664460"/>
            <a:ext cx="212091" cy="173991"/>
            <a:chOff x="9052558" y="2664460"/>
            <a:chExt cx="212091" cy="173991"/>
          </a:xfrm>
        </p:grpSpPr>
        <p:sp>
          <p:nvSpPr>
            <p:cNvPr id="466" name="Freeform 465"/>
            <p:cNvSpPr/>
            <p:nvPr/>
          </p:nvSpPr>
          <p:spPr>
            <a:xfrm>
              <a:off x="9052558" y="2664460"/>
              <a:ext cx="212091" cy="173991"/>
            </a:xfrm>
            <a:custGeom>
              <a:avLst/>
              <a:gdLst/>
              <a:ahLst/>
              <a:cxnLst/>
              <a:rect l="0" t="0" r="0" b="0"/>
              <a:pathLst>
                <a:path w="212091" h="173991">
                  <a:moveTo>
                    <a:pt x="105410" y="31750"/>
                  </a:moveTo>
                  <a:lnTo>
                    <a:pt x="101600" y="40640"/>
                  </a:lnTo>
                  <a:lnTo>
                    <a:pt x="96521" y="49530"/>
                  </a:lnTo>
                  <a:lnTo>
                    <a:pt x="88900" y="57150"/>
                  </a:lnTo>
                  <a:lnTo>
                    <a:pt x="81281" y="63500"/>
                  </a:lnTo>
                  <a:lnTo>
                    <a:pt x="73660" y="67310"/>
                  </a:lnTo>
                  <a:lnTo>
                    <a:pt x="67310" y="69850"/>
                  </a:lnTo>
                  <a:lnTo>
                    <a:pt x="59690"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1" y="168910"/>
                  </a:lnTo>
                  <a:lnTo>
                    <a:pt x="68581" y="170180"/>
                  </a:lnTo>
                  <a:lnTo>
                    <a:pt x="74931" y="171450"/>
                  </a:lnTo>
                  <a:lnTo>
                    <a:pt x="81281" y="172720"/>
                  </a:lnTo>
                  <a:lnTo>
                    <a:pt x="88900" y="172720"/>
                  </a:lnTo>
                  <a:lnTo>
                    <a:pt x="96521"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1" y="97790"/>
                  </a:lnTo>
                  <a:lnTo>
                    <a:pt x="209550" y="90170"/>
                  </a:lnTo>
                  <a:lnTo>
                    <a:pt x="210821" y="83820"/>
                  </a:lnTo>
                  <a:lnTo>
                    <a:pt x="212090" y="76200"/>
                  </a:lnTo>
                  <a:lnTo>
                    <a:pt x="212090" y="68580"/>
                  </a:lnTo>
                  <a:lnTo>
                    <a:pt x="212090" y="60960"/>
                  </a:lnTo>
                  <a:lnTo>
                    <a:pt x="212090" y="53340"/>
                  </a:lnTo>
                  <a:lnTo>
                    <a:pt x="212090" y="45720"/>
                  </a:lnTo>
                  <a:lnTo>
                    <a:pt x="210821" y="39370"/>
                  </a:lnTo>
                  <a:lnTo>
                    <a:pt x="208281" y="31750"/>
                  </a:lnTo>
                  <a:lnTo>
                    <a:pt x="201931" y="24130"/>
                  </a:lnTo>
                  <a:lnTo>
                    <a:pt x="193040" y="17780"/>
                  </a:lnTo>
                  <a:lnTo>
                    <a:pt x="181610" y="12700"/>
                  </a:lnTo>
                  <a:lnTo>
                    <a:pt x="170181"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Freeform 466"/>
            <p:cNvSpPr/>
            <p:nvPr/>
          </p:nvSpPr>
          <p:spPr>
            <a:xfrm>
              <a:off x="9082513" y="26834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39" y="127000"/>
                  </a:lnTo>
                  <a:lnTo>
                    <a:pt x="110489" y="124460"/>
                  </a:lnTo>
                  <a:lnTo>
                    <a:pt x="115570" y="121920"/>
                  </a:lnTo>
                  <a:lnTo>
                    <a:pt x="120650" y="118110"/>
                  </a:lnTo>
                  <a:lnTo>
                    <a:pt x="125730" y="114300"/>
                  </a:lnTo>
                  <a:lnTo>
                    <a:pt x="130810" y="110490"/>
                  </a:lnTo>
                  <a:lnTo>
                    <a:pt x="134620" y="106680"/>
                  </a:lnTo>
                  <a:lnTo>
                    <a:pt x="144780" y="97790"/>
                  </a:lnTo>
                  <a:lnTo>
                    <a:pt x="147320" y="92710"/>
                  </a:lnTo>
                  <a:lnTo>
                    <a:pt x="148589" y="85090"/>
                  </a:lnTo>
                  <a:lnTo>
                    <a:pt x="149860" y="78740"/>
                  </a:lnTo>
                  <a:lnTo>
                    <a:pt x="152400" y="71120"/>
                  </a:lnTo>
                  <a:lnTo>
                    <a:pt x="153670" y="64770"/>
                  </a:lnTo>
                  <a:lnTo>
                    <a:pt x="156210" y="57150"/>
                  </a:lnTo>
                  <a:lnTo>
                    <a:pt x="157480" y="49530"/>
                  </a:lnTo>
                  <a:lnTo>
                    <a:pt x="157480" y="41910"/>
                  </a:lnTo>
                  <a:lnTo>
                    <a:pt x="158750" y="34290"/>
                  </a:lnTo>
                  <a:lnTo>
                    <a:pt x="157480" y="26670"/>
                  </a:lnTo>
                  <a:lnTo>
                    <a:pt x="154939" y="21590"/>
                  </a:lnTo>
                  <a:lnTo>
                    <a:pt x="152400" y="15240"/>
                  </a:lnTo>
                  <a:lnTo>
                    <a:pt x="148589" y="11430"/>
                  </a:lnTo>
                  <a:lnTo>
                    <a:pt x="143510" y="7620"/>
                  </a:lnTo>
                  <a:lnTo>
                    <a:pt x="138430"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30" y="44450"/>
                  </a:lnTo>
                  <a:lnTo>
                    <a:pt x="101600" y="50800"/>
                  </a:lnTo>
                  <a:lnTo>
                    <a:pt x="104139"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2" name="Group 471"/>
          <p:cNvGrpSpPr/>
          <p:nvPr/>
        </p:nvGrpSpPr>
        <p:grpSpPr>
          <a:xfrm rot="19183801">
            <a:off x="8892538" y="2757170"/>
            <a:ext cx="181611" cy="128271"/>
            <a:chOff x="8892538" y="2757170"/>
            <a:chExt cx="181611" cy="128271"/>
          </a:xfrm>
        </p:grpSpPr>
        <p:sp>
          <p:nvSpPr>
            <p:cNvPr id="469" name="Freeform 468"/>
            <p:cNvSpPr/>
            <p:nvPr/>
          </p:nvSpPr>
          <p:spPr>
            <a:xfrm>
              <a:off x="8892538" y="27571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Freeform 469"/>
            <p:cNvSpPr/>
            <p:nvPr/>
          </p:nvSpPr>
          <p:spPr>
            <a:xfrm>
              <a:off x="8911402" y="2804092"/>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Freeform 470"/>
            <p:cNvSpPr/>
            <p:nvPr/>
          </p:nvSpPr>
          <p:spPr>
            <a:xfrm>
              <a:off x="8970304" y="281963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5" name="Group 474"/>
          <p:cNvGrpSpPr/>
          <p:nvPr/>
        </p:nvGrpSpPr>
        <p:grpSpPr>
          <a:xfrm rot="19183801">
            <a:off x="9124949" y="2584448"/>
            <a:ext cx="148591" cy="184151"/>
            <a:chOff x="9124949" y="2584448"/>
            <a:chExt cx="148591" cy="184151"/>
          </a:xfrm>
        </p:grpSpPr>
        <p:sp>
          <p:nvSpPr>
            <p:cNvPr id="473" name="Freeform 472"/>
            <p:cNvSpPr/>
            <p:nvPr/>
          </p:nvSpPr>
          <p:spPr>
            <a:xfrm>
              <a:off x="9124949" y="2584448"/>
              <a:ext cx="148591" cy="184151"/>
            </a:xfrm>
            <a:custGeom>
              <a:avLst/>
              <a:gdLst/>
              <a:ahLst/>
              <a:cxnLst/>
              <a:rect l="0" t="0" r="0" b="0"/>
              <a:pathLst>
                <a:path w="148591" h="184151">
                  <a:moveTo>
                    <a:pt x="77470" y="30480"/>
                  </a:moveTo>
                  <a:lnTo>
                    <a:pt x="68581" y="34290"/>
                  </a:lnTo>
                  <a:lnTo>
                    <a:pt x="59690" y="39370"/>
                  </a:lnTo>
                  <a:lnTo>
                    <a:pt x="52070" y="45720"/>
                  </a:lnTo>
                  <a:lnTo>
                    <a:pt x="43181" y="52070"/>
                  </a:lnTo>
                  <a:lnTo>
                    <a:pt x="35560" y="59690"/>
                  </a:lnTo>
                  <a:lnTo>
                    <a:pt x="27940" y="68580"/>
                  </a:lnTo>
                  <a:lnTo>
                    <a:pt x="19050" y="76200"/>
                  </a:lnTo>
                  <a:lnTo>
                    <a:pt x="11431"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1" y="184150"/>
                  </a:lnTo>
                  <a:lnTo>
                    <a:pt x="41910" y="184150"/>
                  </a:lnTo>
                  <a:lnTo>
                    <a:pt x="53340" y="181610"/>
                  </a:lnTo>
                  <a:lnTo>
                    <a:pt x="62231" y="175260"/>
                  </a:lnTo>
                  <a:lnTo>
                    <a:pt x="67310" y="171450"/>
                  </a:lnTo>
                  <a:lnTo>
                    <a:pt x="73660" y="166370"/>
                  </a:lnTo>
                  <a:lnTo>
                    <a:pt x="78740" y="162560"/>
                  </a:lnTo>
                  <a:lnTo>
                    <a:pt x="83820" y="157480"/>
                  </a:lnTo>
                  <a:lnTo>
                    <a:pt x="88900" y="151130"/>
                  </a:lnTo>
                  <a:lnTo>
                    <a:pt x="93981" y="143510"/>
                  </a:lnTo>
                  <a:lnTo>
                    <a:pt x="96520" y="135890"/>
                  </a:lnTo>
                  <a:lnTo>
                    <a:pt x="97790" y="129540"/>
                  </a:lnTo>
                  <a:lnTo>
                    <a:pt x="99060" y="121920"/>
                  </a:lnTo>
                  <a:lnTo>
                    <a:pt x="100331"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1" y="35560"/>
                  </a:lnTo>
                  <a:lnTo>
                    <a:pt x="148590" y="24130"/>
                  </a:lnTo>
                  <a:lnTo>
                    <a:pt x="147320" y="13970"/>
                  </a:lnTo>
                  <a:lnTo>
                    <a:pt x="142240" y="6350"/>
                  </a:lnTo>
                  <a:lnTo>
                    <a:pt x="133350" y="1270"/>
                  </a:lnTo>
                  <a:lnTo>
                    <a:pt x="123190" y="0"/>
                  </a:lnTo>
                  <a:lnTo>
                    <a:pt x="113031"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Freeform 473"/>
            <p:cNvSpPr/>
            <p:nvPr/>
          </p:nvSpPr>
          <p:spPr>
            <a:xfrm>
              <a:off x="9135002" y="2609217"/>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8" name="Group 477"/>
          <p:cNvGrpSpPr/>
          <p:nvPr/>
        </p:nvGrpSpPr>
        <p:grpSpPr>
          <a:xfrm rot="19183801">
            <a:off x="6603999" y="2324099"/>
            <a:ext cx="280671" cy="134621"/>
            <a:chOff x="6603999" y="2324099"/>
            <a:chExt cx="280671" cy="134621"/>
          </a:xfrm>
        </p:grpSpPr>
        <p:sp>
          <p:nvSpPr>
            <p:cNvPr id="476" name="Freeform 475"/>
            <p:cNvSpPr/>
            <p:nvPr/>
          </p:nvSpPr>
          <p:spPr>
            <a:xfrm>
              <a:off x="6603999" y="2324099"/>
              <a:ext cx="280671" cy="134621"/>
            </a:xfrm>
            <a:custGeom>
              <a:avLst/>
              <a:gdLst/>
              <a:ahLst/>
              <a:cxnLst/>
              <a:rect l="0" t="0" r="0" b="0"/>
              <a:pathLst>
                <a:path w="280671" h="134621">
                  <a:moveTo>
                    <a:pt x="264160" y="54610"/>
                  </a:moveTo>
                  <a:lnTo>
                    <a:pt x="257810" y="49530"/>
                  </a:lnTo>
                  <a:lnTo>
                    <a:pt x="250190" y="44450"/>
                  </a:lnTo>
                  <a:lnTo>
                    <a:pt x="242570" y="38100"/>
                  </a:lnTo>
                  <a:lnTo>
                    <a:pt x="233681" y="34290"/>
                  </a:lnTo>
                  <a:lnTo>
                    <a:pt x="226060" y="33020"/>
                  </a:lnTo>
                  <a:lnTo>
                    <a:pt x="219710" y="31750"/>
                  </a:lnTo>
                  <a:lnTo>
                    <a:pt x="212090" y="31750"/>
                  </a:lnTo>
                  <a:lnTo>
                    <a:pt x="204470" y="30480"/>
                  </a:lnTo>
                  <a:lnTo>
                    <a:pt x="196850" y="30480"/>
                  </a:lnTo>
                  <a:lnTo>
                    <a:pt x="187960" y="30480"/>
                  </a:lnTo>
                  <a:lnTo>
                    <a:pt x="180340" y="30480"/>
                  </a:lnTo>
                  <a:lnTo>
                    <a:pt x="170181"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1" y="8890"/>
                  </a:lnTo>
                  <a:lnTo>
                    <a:pt x="38100" y="12700"/>
                  </a:lnTo>
                  <a:lnTo>
                    <a:pt x="26670" y="16510"/>
                  </a:lnTo>
                  <a:lnTo>
                    <a:pt x="16510" y="21590"/>
                  </a:lnTo>
                  <a:lnTo>
                    <a:pt x="8890" y="29210"/>
                  </a:lnTo>
                  <a:lnTo>
                    <a:pt x="5081"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1" y="118110"/>
                  </a:lnTo>
                  <a:lnTo>
                    <a:pt x="97790" y="121920"/>
                  </a:lnTo>
                  <a:lnTo>
                    <a:pt x="106681" y="125730"/>
                  </a:lnTo>
                  <a:lnTo>
                    <a:pt x="114300" y="127000"/>
                  </a:lnTo>
                  <a:lnTo>
                    <a:pt x="121920" y="128270"/>
                  </a:lnTo>
                  <a:lnTo>
                    <a:pt x="129540" y="129540"/>
                  </a:lnTo>
                  <a:lnTo>
                    <a:pt x="137160" y="129540"/>
                  </a:lnTo>
                  <a:lnTo>
                    <a:pt x="144781" y="129540"/>
                  </a:lnTo>
                  <a:lnTo>
                    <a:pt x="152400" y="129540"/>
                  </a:lnTo>
                  <a:lnTo>
                    <a:pt x="161290" y="130810"/>
                  </a:lnTo>
                  <a:lnTo>
                    <a:pt x="168910" y="130810"/>
                  </a:lnTo>
                  <a:lnTo>
                    <a:pt x="176531" y="130810"/>
                  </a:lnTo>
                  <a:lnTo>
                    <a:pt x="182881"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0"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Freeform 476"/>
            <p:cNvSpPr/>
            <p:nvPr/>
          </p:nvSpPr>
          <p:spPr>
            <a:xfrm>
              <a:off x="6641854" y="23527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09" y="67310"/>
                  </a:lnTo>
                  <a:lnTo>
                    <a:pt x="138430" y="68580"/>
                  </a:lnTo>
                  <a:lnTo>
                    <a:pt x="147319" y="71120"/>
                  </a:lnTo>
                  <a:lnTo>
                    <a:pt x="154940" y="71120"/>
                  </a:lnTo>
                  <a:lnTo>
                    <a:pt x="162559" y="71120"/>
                  </a:lnTo>
                  <a:lnTo>
                    <a:pt x="170180" y="69850"/>
                  </a:lnTo>
                  <a:lnTo>
                    <a:pt x="177800" y="68580"/>
                  </a:lnTo>
                  <a:lnTo>
                    <a:pt x="185419" y="68580"/>
                  </a:lnTo>
                  <a:lnTo>
                    <a:pt x="193040" y="68580"/>
                  </a:lnTo>
                  <a:lnTo>
                    <a:pt x="199390" y="67310"/>
                  </a:lnTo>
                  <a:lnTo>
                    <a:pt x="204469"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59" y="81280"/>
                  </a:lnTo>
                  <a:lnTo>
                    <a:pt x="92709" y="83820"/>
                  </a:lnTo>
                  <a:lnTo>
                    <a:pt x="100330" y="85090"/>
                  </a:lnTo>
                  <a:lnTo>
                    <a:pt x="107950" y="85090"/>
                  </a:lnTo>
                  <a:lnTo>
                    <a:pt x="115569"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1" name="Group 480"/>
          <p:cNvGrpSpPr/>
          <p:nvPr/>
        </p:nvGrpSpPr>
        <p:grpSpPr>
          <a:xfrm rot="19183801">
            <a:off x="8644889" y="2857500"/>
            <a:ext cx="207011" cy="129541"/>
            <a:chOff x="8644889" y="2857500"/>
            <a:chExt cx="207011" cy="129541"/>
          </a:xfrm>
        </p:grpSpPr>
        <p:sp>
          <p:nvSpPr>
            <p:cNvPr id="479" name="Freeform 478"/>
            <p:cNvSpPr/>
            <p:nvPr/>
          </p:nvSpPr>
          <p:spPr>
            <a:xfrm>
              <a:off x="8644889" y="2857500"/>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Freeform 479"/>
            <p:cNvSpPr/>
            <p:nvPr/>
          </p:nvSpPr>
          <p:spPr>
            <a:xfrm>
              <a:off x="8663719" y="2869526"/>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4" name="Group 483"/>
          <p:cNvGrpSpPr/>
          <p:nvPr/>
        </p:nvGrpSpPr>
        <p:grpSpPr>
          <a:xfrm rot="19183801">
            <a:off x="4632959" y="2524759"/>
            <a:ext cx="212091" cy="173991"/>
            <a:chOff x="4632959" y="2524759"/>
            <a:chExt cx="212091" cy="173991"/>
          </a:xfrm>
        </p:grpSpPr>
        <p:sp>
          <p:nvSpPr>
            <p:cNvPr id="482" name="Freeform 481"/>
            <p:cNvSpPr/>
            <p:nvPr/>
          </p:nvSpPr>
          <p:spPr>
            <a:xfrm>
              <a:off x="4632959" y="25247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Freeform 482"/>
            <p:cNvSpPr/>
            <p:nvPr/>
          </p:nvSpPr>
          <p:spPr>
            <a:xfrm>
              <a:off x="4662913" y="25437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8" name="Group 487"/>
          <p:cNvGrpSpPr/>
          <p:nvPr/>
        </p:nvGrpSpPr>
        <p:grpSpPr>
          <a:xfrm rot="19523401">
            <a:off x="9197338" y="2147570"/>
            <a:ext cx="181611" cy="128271"/>
            <a:chOff x="9197338" y="2147570"/>
            <a:chExt cx="181611" cy="128271"/>
          </a:xfrm>
        </p:grpSpPr>
        <p:sp>
          <p:nvSpPr>
            <p:cNvPr id="485" name="Freeform 484"/>
            <p:cNvSpPr/>
            <p:nvPr/>
          </p:nvSpPr>
          <p:spPr>
            <a:xfrm>
              <a:off x="9197338" y="2147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Freeform 485"/>
            <p:cNvSpPr/>
            <p:nvPr/>
          </p:nvSpPr>
          <p:spPr>
            <a:xfrm>
              <a:off x="9216745" y="219427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Freeform 486"/>
            <p:cNvSpPr/>
            <p:nvPr/>
          </p:nvSpPr>
          <p:spPr>
            <a:xfrm>
              <a:off x="9274628" y="2209705"/>
              <a:ext cx="58420" cy="45722"/>
            </a:xfrm>
            <a:custGeom>
              <a:avLst/>
              <a:gdLst/>
              <a:ahLst/>
              <a:cxnLst/>
              <a:rect l="0" t="0" r="0" b="0"/>
              <a:pathLst>
                <a:path w="58420" h="45722">
                  <a:moveTo>
                    <a:pt x="58419" y="0"/>
                  </a:moveTo>
                  <a:lnTo>
                    <a:pt x="58419" y="13971"/>
                  </a:lnTo>
                  <a:lnTo>
                    <a:pt x="55880" y="17780"/>
                  </a:lnTo>
                  <a:lnTo>
                    <a:pt x="53340" y="20321"/>
                  </a:lnTo>
                  <a:lnTo>
                    <a:pt x="48260" y="22860"/>
                  </a:lnTo>
                  <a:lnTo>
                    <a:pt x="36830" y="26671"/>
                  </a:lnTo>
                  <a:lnTo>
                    <a:pt x="31750" y="27940"/>
                  </a:lnTo>
                  <a:lnTo>
                    <a:pt x="25400" y="30480"/>
                  </a:lnTo>
                  <a:lnTo>
                    <a:pt x="20319"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1" name="Group 490"/>
          <p:cNvGrpSpPr/>
          <p:nvPr/>
        </p:nvGrpSpPr>
        <p:grpSpPr>
          <a:xfrm rot="19523401">
            <a:off x="8921748" y="2393949"/>
            <a:ext cx="148592" cy="184151"/>
            <a:chOff x="8921748" y="2393949"/>
            <a:chExt cx="148592" cy="184151"/>
          </a:xfrm>
        </p:grpSpPr>
        <p:sp>
          <p:nvSpPr>
            <p:cNvPr id="489" name="Freeform 488"/>
            <p:cNvSpPr/>
            <p:nvPr/>
          </p:nvSpPr>
          <p:spPr>
            <a:xfrm>
              <a:off x="8921748" y="2393949"/>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Freeform 489"/>
            <p:cNvSpPr/>
            <p:nvPr/>
          </p:nvSpPr>
          <p:spPr>
            <a:xfrm>
              <a:off x="8931562" y="2418929"/>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19" y="21590"/>
                  </a:lnTo>
                  <a:lnTo>
                    <a:pt x="66040" y="26670"/>
                  </a:lnTo>
                  <a:lnTo>
                    <a:pt x="60960" y="30480"/>
                  </a:lnTo>
                  <a:lnTo>
                    <a:pt x="57150" y="35560"/>
                  </a:lnTo>
                  <a:lnTo>
                    <a:pt x="54610" y="40640"/>
                  </a:lnTo>
                  <a:lnTo>
                    <a:pt x="52069"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19"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69"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19" y="13970"/>
                  </a:lnTo>
                  <a:lnTo>
                    <a:pt x="105410" y="17780"/>
                  </a:lnTo>
                  <a:lnTo>
                    <a:pt x="100329" y="21590"/>
                  </a:lnTo>
                  <a:lnTo>
                    <a:pt x="95250" y="24130"/>
                  </a:lnTo>
                  <a:lnTo>
                    <a:pt x="90169" y="26670"/>
                  </a:lnTo>
                  <a:lnTo>
                    <a:pt x="86360" y="31750"/>
                  </a:lnTo>
                  <a:lnTo>
                    <a:pt x="83819" y="38100"/>
                  </a:lnTo>
                  <a:lnTo>
                    <a:pt x="81279" y="44450"/>
                  </a:lnTo>
                  <a:lnTo>
                    <a:pt x="81279" y="52070"/>
                  </a:lnTo>
                  <a:lnTo>
                    <a:pt x="80010" y="59690"/>
                  </a:lnTo>
                  <a:lnTo>
                    <a:pt x="80010" y="68580"/>
                  </a:lnTo>
                  <a:lnTo>
                    <a:pt x="77469" y="74930"/>
                  </a:lnTo>
                  <a:lnTo>
                    <a:pt x="74929" y="81280"/>
                  </a:lnTo>
                  <a:lnTo>
                    <a:pt x="72390" y="86360"/>
                  </a:lnTo>
                  <a:lnTo>
                    <a:pt x="68579" y="91440"/>
                  </a:lnTo>
                  <a:lnTo>
                    <a:pt x="64769" y="96520"/>
                  </a:lnTo>
                  <a:lnTo>
                    <a:pt x="60960" y="101600"/>
                  </a:lnTo>
                  <a:lnTo>
                    <a:pt x="57150" y="106680"/>
                  </a:lnTo>
                  <a:lnTo>
                    <a:pt x="54610"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4" name="Group 493"/>
          <p:cNvGrpSpPr/>
          <p:nvPr/>
        </p:nvGrpSpPr>
        <p:grpSpPr>
          <a:xfrm rot="19523401">
            <a:off x="8889998" y="1981199"/>
            <a:ext cx="280671" cy="134621"/>
            <a:chOff x="8889998" y="1981199"/>
            <a:chExt cx="280671" cy="134621"/>
          </a:xfrm>
        </p:grpSpPr>
        <p:sp>
          <p:nvSpPr>
            <p:cNvPr id="492" name="Freeform 491"/>
            <p:cNvSpPr/>
            <p:nvPr/>
          </p:nvSpPr>
          <p:spPr>
            <a:xfrm>
              <a:off x="8889998" y="19811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Freeform 492"/>
            <p:cNvSpPr/>
            <p:nvPr/>
          </p:nvSpPr>
          <p:spPr>
            <a:xfrm>
              <a:off x="8928564" y="20104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7" name="Group 496"/>
          <p:cNvGrpSpPr/>
          <p:nvPr/>
        </p:nvGrpSpPr>
        <p:grpSpPr>
          <a:xfrm rot="19523401">
            <a:off x="9043667" y="2908299"/>
            <a:ext cx="200662" cy="133351"/>
            <a:chOff x="9043667" y="2908299"/>
            <a:chExt cx="200662" cy="133351"/>
          </a:xfrm>
        </p:grpSpPr>
        <p:sp>
          <p:nvSpPr>
            <p:cNvPr id="495" name="Freeform 494"/>
            <p:cNvSpPr/>
            <p:nvPr/>
          </p:nvSpPr>
          <p:spPr>
            <a:xfrm>
              <a:off x="9043667" y="2908299"/>
              <a:ext cx="200662" cy="133351"/>
            </a:xfrm>
            <a:custGeom>
              <a:avLst/>
              <a:gdLst/>
              <a:ahLst/>
              <a:cxnLst/>
              <a:rect l="0" t="0" r="0" b="0"/>
              <a:pathLst>
                <a:path w="200662" h="133351">
                  <a:moveTo>
                    <a:pt x="125731" y="10160"/>
                  </a:moveTo>
                  <a:lnTo>
                    <a:pt x="119381" y="13970"/>
                  </a:lnTo>
                  <a:lnTo>
                    <a:pt x="110491" y="17780"/>
                  </a:lnTo>
                  <a:lnTo>
                    <a:pt x="100331" y="21590"/>
                  </a:lnTo>
                  <a:lnTo>
                    <a:pt x="90171" y="24130"/>
                  </a:lnTo>
                  <a:lnTo>
                    <a:pt x="81281" y="25400"/>
                  </a:lnTo>
                  <a:lnTo>
                    <a:pt x="74931" y="26670"/>
                  </a:lnTo>
                  <a:lnTo>
                    <a:pt x="67311" y="27940"/>
                  </a:lnTo>
                  <a:lnTo>
                    <a:pt x="59691" y="29210"/>
                  </a:lnTo>
                  <a:lnTo>
                    <a:pt x="52071" y="30480"/>
                  </a:lnTo>
                  <a:lnTo>
                    <a:pt x="44450" y="33020"/>
                  </a:lnTo>
                  <a:lnTo>
                    <a:pt x="38100" y="34290"/>
                  </a:lnTo>
                  <a:lnTo>
                    <a:pt x="30481" y="36830"/>
                  </a:lnTo>
                  <a:lnTo>
                    <a:pt x="20321" y="41910"/>
                  </a:lnTo>
                  <a:lnTo>
                    <a:pt x="11431" y="48260"/>
                  </a:lnTo>
                  <a:lnTo>
                    <a:pt x="3811" y="57150"/>
                  </a:lnTo>
                  <a:lnTo>
                    <a:pt x="1271" y="66040"/>
                  </a:lnTo>
                  <a:lnTo>
                    <a:pt x="0" y="73660"/>
                  </a:lnTo>
                  <a:lnTo>
                    <a:pt x="1271" y="80010"/>
                  </a:lnTo>
                  <a:lnTo>
                    <a:pt x="1271" y="86360"/>
                  </a:lnTo>
                  <a:lnTo>
                    <a:pt x="5081" y="93980"/>
                  </a:lnTo>
                  <a:lnTo>
                    <a:pt x="11431" y="101600"/>
                  </a:lnTo>
                  <a:lnTo>
                    <a:pt x="19050" y="107950"/>
                  </a:lnTo>
                  <a:lnTo>
                    <a:pt x="27941" y="115570"/>
                  </a:lnTo>
                  <a:lnTo>
                    <a:pt x="38100" y="121920"/>
                  </a:lnTo>
                  <a:lnTo>
                    <a:pt x="48261" y="127000"/>
                  </a:lnTo>
                  <a:lnTo>
                    <a:pt x="58421" y="130810"/>
                  </a:lnTo>
                  <a:lnTo>
                    <a:pt x="66041" y="132080"/>
                  </a:lnTo>
                  <a:lnTo>
                    <a:pt x="73661" y="133350"/>
                  </a:lnTo>
                  <a:lnTo>
                    <a:pt x="81281" y="133350"/>
                  </a:lnTo>
                  <a:lnTo>
                    <a:pt x="87631" y="133350"/>
                  </a:lnTo>
                  <a:lnTo>
                    <a:pt x="93981" y="133350"/>
                  </a:lnTo>
                  <a:lnTo>
                    <a:pt x="100331" y="132080"/>
                  </a:lnTo>
                  <a:lnTo>
                    <a:pt x="106681" y="130810"/>
                  </a:lnTo>
                  <a:lnTo>
                    <a:pt x="114300" y="128270"/>
                  </a:lnTo>
                  <a:lnTo>
                    <a:pt x="125731" y="124460"/>
                  </a:lnTo>
                  <a:lnTo>
                    <a:pt x="135891" y="121920"/>
                  </a:lnTo>
                  <a:lnTo>
                    <a:pt x="143511" y="118110"/>
                  </a:lnTo>
                  <a:lnTo>
                    <a:pt x="149861" y="115570"/>
                  </a:lnTo>
                  <a:lnTo>
                    <a:pt x="154941" y="111760"/>
                  </a:lnTo>
                  <a:lnTo>
                    <a:pt x="161291" y="107950"/>
                  </a:lnTo>
                  <a:lnTo>
                    <a:pt x="170181" y="100330"/>
                  </a:lnTo>
                  <a:lnTo>
                    <a:pt x="176531" y="91440"/>
                  </a:lnTo>
                  <a:lnTo>
                    <a:pt x="181611" y="80010"/>
                  </a:lnTo>
                  <a:lnTo>
                    <a:pt x="186691" y="69850"/>
                  </a:lnTo>
                  <a:lnTo>
                    <a:pt x="193041" y="59690"/>
                  </a:lnTo>
                  <a:lnTo>
                    <a:pt x="196850" y="49530"/>
                  </a:lnTo>
                  <a:lnTo>
                    <a:pt x="199391" y="43180"/>
                  </a:lnTo>
                  <a:lnTo>
                    <a:pt x="200661" y="35560"/>
                  </a:lnTo>
                  <a:lnTo>
                    <a:pt x="200661" y="29210"/>
                  </a:lnTo>
                  <a:lnTo>
                    <a:pt x="200661" y="22860"/>
                  </a:lnTo>
                  <a:lnTo>
                    <a:pt x="198121" y="16510"/>
                  </a:lnTo>
                  <a:lnTo>
                    <a:pt x="191771" y="8890"/>
                  </a:lnTo>
                  <a:lnTo>
                    <a:pt x="182881" y="3810"/>
                  </a:lnTo>
                  <a:lnTo>
                    <a:pt x="176531" y="1270"/>
                  </a:lnTo>
                  <a:lnTo>
                    <a:pt x="168911" y="0"/>
                  </a:lnTo>
                  <a:lnTo>
                    <a:pt x="162561" y="0"/>
                  </a:lnTo>
                  <a:lnTo>
                    <a:pt x="156211" y="1270"/>
                  </a:lnTo>
                  <a:lnTo>
                    <a:pt x="148591" y="2540"/>
                  </a:lnTo>
                  <a:lnTo>
                    <a:pt x="135891" y="5080"/>
                  </a:lnTo>
                  <a:lnTo>
                    <a:pt x="113031"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Freeform 495"/>
            <p:cNvSpPr/>
            <p:nvPr/>
          </p:nvSpPr>
          <p:spPr>
            <a:xfrm>
              <a:off x="9072628" y="2946468"/>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0" name="Group 499"/>
          <p:cNvGrpSpPr/>
          <p:nvPr/>
        </p:nvGrpSpPr>
        <p:grpSpPr>
          <a:xfrm rot="19523401">
            <a:off x="9102089" y="2120900"/>
            <a:ext cx="207010" cy="129541"/>
            <a:chOff x="9102089" y="2120900"/>
            <a:chExt cx="207010" cy="129541"/>
          </a:xfrm>
        </p:grpSpPr>
        <p:sp>
          <p:nvSpPr>
            <p:cNvPr id="498" name="Freeform 497"/>
            <p:cNvSpPr/>
            <p:nvPr/>
          </p:nvSpPr>
          <p:spPr>
            <a:xfrm>
              <a:off x="9102089" y="21209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Freeform 498"/>
            <p:cNvSpPr/>
            <p:nvPr/>
          </p:nvSpPr>
          <p:spPr>
            <a:xfrm>
              <a:off x="9120867" y="2133204"/>
              <a:ext cx="163831" cy="104140"/>
            </a:xfrm>
            <a:custGeom>
              <a:avLst/>
              <a:gdLst/>
              <a:ahLst/>
              <a:cxnLst/>
              <a:rect l="0" t="0" r="0" b="0"/>
              <a:pathLst>
                <a:path w="163831" h="104140">
                  <a:moveTo>
                    <a:pt x="162560" y="66039"/>
                  </a:moveTo>
                  <a:lnTo>
                    <a:pt x="127000" y="66039"/>
                  </a:lnTo>
                  <a:lnTo>
                    <a:pt x="119380" y="64769"/>
                  </a:lnTo>
                  <a:lnTo>
                    <a:pt x="114300" y="62229"/>
                  </a:lnTo>
                  <a:lnTo>
                    <a:pt x="107950" y="59689"/>
                  </a:lnTo>
                  <a:lnTo>
                    <a:pt x="102870" y="55879"/>
                  </a:lnTo>
                  <a:lnTo>
                    <a:pt x="96520" y="53339"/>
                  </a:lnTo>
                  <a:lnTo>
                    <a:pt x="90170" y="52069"/>
                  </a:lnTo>
                  <a:lnTo>
                    <a:pt x="77470" y="46989"/>
                  </a:lnTo>
                  <a:lnTo>
                    <a:pt x="71120" y="44450"/>
                  </a:lnTo>
                  <a:lnTo>
                    <a:pt x="66040" y="41909"/>
                  </a:lnTo>
                  <a:lnTo>
                    <a:pt x="60960" y="38100"/>
                  </a:lnTo>
                  <a:lnTo>
                    <a:pt x="55880" y="34289"/>
                  </a:lnTo>
                  <a:lnTo>
                    <a:pt x="49530" y="31750"/>
                  </a:lnTo>
                  <a:lnTo>
                    <a:pt x="44450" y="27939"/>
                  </a:lnTo>
                  <a:lnTo>
                    <a:pt x="38100" y="25400"/>
                  </a:lnTo>
                  <a:lnTo>
                    <a:pt x="31750" y="24129"/>
                  </a:lnTo>
                  <a:lnTo>
                    <a:pt x="24130" y="22859"/>
                  </a:lnTo>
                  <a:lnTo>
                    <a:pt x="5080" y="21589"/>
                  </a:lnTo>
                  <a:lnTo>
                    <a:pt x="2540" y="24129"/>
                  </a:lnTo>
                  <a:lnTo>
                    <a:pt x="2540" y="27939"/>
                  </a:lnTo>
                  <a:lnTo>
                    <a:pt x="1270" y="34289"/>
                  </a:lnTo>
                  <a:lnTo>
                    <a:pt x="2540" y="39369"/>
                  </a:lnTo>
                  <a:lnTo>
                    <a:pt x="6350" y="43179"/>
                  </a:lnTo>
                  <a:lnTo>
                    <a:pt x="10160" y="46989"/>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39"/>
                  </a:lnTo>
                  <a:lnTo>
                    <a:pt x="92710" y="96519"/>
                  </a:lnTo>
                  <a:lnTo>
                    <a:pt x="99060" y="99059"/>
                  </a:lnTo>
                  <a:lnTo>
                    <a:pt x="106680" y="101600"/>
                  </a:lnTo>
                  <a:lnTo>
                    <a:pt x="114300" y="102869"/>
                  </a:lnTo>
                  <a:lnTo>
                    <a:pt x="123190" y="102869"/>
                  </a:lnTo>
                  <a:lnTo>
                    <a:pt x="130810" y="104139"/>
                  </a:lnTo>
                  <a:lnTo>
                    <a:pt x="139700" y="104139"/>
                  </a:lnTo>
                  <a:lnTo>
                    <a:pt x="146050" y="102869"/>
                  </a:lnTo>
                  <a:lnTo>
                    <a:pt x="151130" y="99059"/>
                  </a:lnTo>
                  <a:lnTo>
                    <a:pt x="158750" y="91439"/>
                  </a:lnTo>
                  <a:lnTo>
                    <a:pt x="163830" y="85089"/>
                  </a:lnTo>
                  <a:lnTo>
                    <a:pt x="163830" y="81279"/>
                  </a:lnTo>
                  <a:lnTo>
                    <a:pt x="162560" y="77469"/>
                  </a:lnTo>
                  <a:lnTo>
                    <a:pt x="161290" y="73659"/>
                  </a:lnTo>
                  <a:lnTo>
                    <a:pt x="157480" y="71119"/>
                  </a:lnTo>
                  <a:lnTo>
                    <a:pt x="152400" y="67309"/>
                  </a:lnTo>
                  <a:lnTo>
                    <a:pt x="147320" y="64769"/>
                  </a:lnTo>
                  <a:lnTo>
                    <a:pt x="140970" y="62229"/>
                  </a:lnTo>
                  <a:lnTo>
                    <a:pt x="135890" y="59689"/>
                  </a:lnTo>
                  <a:lnTo>
                    <a:pt x="129540" y="57150"/>
                  </a:lnTo>
                  <a:lnTo>
                    <a:pt x="124460" y="54609"/>
                  </a:lnTo>
                  <a:lnTo>
                    <a:pt x="120650" y="49529"/>
                  </a:lnTo>
                  <a:lnTo>
                    <a:pt x="116840" y="44450"/>
                  </a:lnTo>
                  <a:lnTo>
                    <a:pt x="111760" y="40639"/>
                  </a:lnTo>
                  <a:lnTo>
                    <a:pt x="105410" y="38100"/>
                  </a:lnTo>
                  <a:lnTo>
                    <a:pt x="99060" y="36829"/>
                  </a:lnTo>
                  <a:lnTo>
                    <a:pt x="92710" y="34289"/>
                  </a:lnTo>
                  <a:lnTo>
                    <a:pt x="87630" y="30479"/>
                  </a:lnTo>
                  <a:lnTo>
                    <a:pt x="82550" y="27939"/>
                  </a:lnTo>
                  <a:lnTo>
                    <a:pt x="76200" y="24129"/>
                  </a:lnTo>
                  <a:lnTo>
                    <a:pt x="69850" y="21589"/>
                  </a:lnTo>
                  <a:lnTo>
                    <a:pt x="64770" y="19050"/>
                  </a:lnTo>
                  <a:lnTo>
                    <a:pt x="58420" y="16509"/>
                  </a:lnTo>
                  <a:lnTo>
                    <a:pt x="45720" y="12700"/>
                  </a:lnTo>
                  <a:lnTo>
                    <a:pt x="39370" y="8889"/>
                  </a:lnTo>
                  <a:lnTo>
                    <a:pt x="34290" y="5079"/>
                  </a:lnTo>
                  <a:lnTo>
                    <a:pt x="29210" y="2539"/>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3" name="Group 502"/>
          <p:cNvGrpSpPr/>
          <p:nvPr/>
        </p:nvGrpSpPr>
        <p:grpSpPr>
          <a:xfrm rot="19523401">
            <a:off x="9052560" y="2867659"/>
            <a:ext cx="212091" cy="173991"/>
            <a:chOff x="9052560" y="2867659"/>
            <a:chExt cx="212091" cy="173991"/>
          </a:xfrm>
        </p:grpSpPr>
        <p:sp>
          <p:nvSpPr>
            <p:cNvPr id="501" name="Freeform 500"/>
            <p:cNvSpPr/>
            <p:nvPr/>
          </p:nvSpPr>
          <p:spPr>
            <a:xfrm>
              <a:off x="9052560" y="28676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Freeform 501"/>
            <p:cNvSpPr/>
            <p:nvPr/>
          </p:nvSpPr>
          <p:spPr>
            <a:xfrm>
              <a:off x="9082116" y="28863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7" name="Group 506"/>
          <p:cNvGrpSpPr/>
          <p:nvPr/>
        </p:nvGrpSpPr>
        <p:grpSpPr>
          <a:xfrm rot="19523401">
            <a:off x="9095738" y="2350770"/>
            <a:ext cx="181611" cy="128271"/>
            <a:chOff x="9095738" y="2350770"/>
            <a:chExt cx="181611" cy="128271"/>
          </a:xfrm>
        </p:grpSpPr>
        <p:sp>
          <p:nvSpPr>
            <p:cNvPr id="504" name="Freeform 503"/>
            <p:cNvSpPr/>
            <p:nvPr/>
          </p:nvSpPr>
          <p:spPr>
            <a:xfrm>
              <a:off x="9095738" y="2350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Freeform 504"/>
            <p:cNvSpPr/>
            <p:nvPr/>
          </p:nvSpPr>
          <p:spPr>
            <a:xfrm>
              <a:off x="9115144" y="2397476"/>
              <a:ext cx="132082" cy="66041"/>
            </a:xfrm>
            <a:custGeom>
              <a:avLst/>
              <a:gdLst/>
              <a:ahLst/>
              <a:cxnLst/>
              <a:rect l="0" t="0" r="0" b="0"/>
              <a:pathLst>
                <a:path w="132082" h="66041">
                  <a:moveTo>
                    <a:pt x="20320" y="34290"/>
                  </a:moveTo>
                  <a:lnTo>
                    <a:pt x="22860" y="38100"/>
                  </a:lnTo>
                  <a:lnTo>
                    <a:pt x="26670" y="39369"/>
                  </a:lnTo>
                  <a:lnTo>
                    <a:pt x="30481" y="41910"/>
                  </a:lnTo>
                  <a:lnTo>
                    <a:pt x="35560" y="43179"/>
                  </a:lnTo>
                  <a:lnTo>
                    <a:pt x="41910" y="46990"/>
                  </a:lnTo>
                  <a:lnTo>
                    <a:pt x="46991" y="49529"/>
                  </a:lnTo>
                  <a:lnTo>
                    <a:pt x="53341" y="53340"/>
                  </a:lnTo>
                  <a:lnTo>
                    <a:pt x="59691" y="57150"/>
                  </a:lnTo>
                  <a:lnTo>
                    <a:pt x="66041" y="59690"/>
                  </a:lnTo>
                  <a:lnTo>
                    <a:pt x="72391" y="62229"/>
                  </a:lnTo>
                  <a:lnTo>
                    <a:pt x="78741" y="63500"/>
                  </a:lnTo>
                  <a:lnTo>
                    <a:pt x="85091" y="64769"/>
                  </a:lnTo>
                  <a:lnTo>
                    <a:pt x="91441" y="66040"/>
                  </a:lnTo>
                  <a:lnTo>
                    <a:pt x="97791" y="66040"/>
                  </a:lnTo>
                  <a:lnTo>
                    <a:pt x="104141" y="64769"/>
                  </a:lnTo>
                  <a:lnTo>
                    <a:pt x="111760" y="63500"/>
                  </a:lnTo>
                  <a:lnTo>
                    <a:pt x="116841" y="59690"/>
                  </a:lnTo>
                  <a:lnTo>
                    <a:pt x="120650" y="55879"/>
                  </a:lnTo>
                  <a:lnTo>
                    <a:pt x="124460" y="50800"/>
                  </a:lnTo>
                  <a:lnTo>
                    <a:pt x="127000" y="45719"/>
                  </a:lnTo>
                  <a:lnTo>
                    <a:pt x="129541" y="39369"/>
                  </a:lnTo>
                  <a:lnTo>
                    <a:pt x="132081" y="34290"/>
                  </a:lnTo>
                  <a:lnTo>
                    <a:pt x="132081" y="27940"/>
                  </a:lnTo>
                  <a:lnTo>
                    <a:pt x="130810" y="22860"/>
                  </a:lnTo>
                  <a:lnTo>
                    <a:pt x="128270" y="17779"/>
                  </a:lnTo>
                  <a:lnTo>
                    <a:pt x="125731" y="13969"/>
                  </a:lnTo>
                  <a:lnTo>
                    <a:pt x="120650" y="11429"/>
                  </a:lnTo>
                  <a:lnTo>
                    <a:pt x="115570" y="7619"/>
                  </a:lnTo>
                  <a:lnTo>
                    <a:pt x="109220" y="5079"/>
                  </a:lnTo>
                  <a:lnTo>
                    <a:pt x="104141" y="2540"/>
                  </a:lnTo>
                  <a:lnTo>
                    <a:pt x="97791" y="0"/>
                  </a:lnTo>
                  <a:lnTo>
                    <a:pt x="91441" y="0"/>
                  </a:lnTo>
                  <a:lnTo>
                    <a:pt x="85091" y="0"/>
                  </a:lnTo>
                  <a:lnTo>
                    <a:pt x="78741" y="0"/>
                  </a:lnTo>
                  <a:lnTo>
                    <a:pt x="73660" y="2540"/>
                  </a:lnTo>
                  <a:lnTo>
                    <a:pt x="69850" y="7619"/>
                  </a:lnTo>
                  <a:lnTo>
                    <a:pt x="66041" y="11429"/>
                  </a:lnTo>
                  <a:lnTo>
                    <a:pt x="60960" y="15240"/>
                  </a:lnTo>
                  <a:lnTo>
                    <a:pt x="54610" y="17779"/>
                  </a:lnTo>
                  <a:lnTo>
                    <a:pt x="46991" y="19050"/>
                  </a:lnTo>
                  <a:lnTo>
                    <a:pt x="39370"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Freeform 505"/>
            <p:cNvSpPr/>
            <p:nvPr/>
          </p:nvSpPr>
          <p:spPr>
            <a:xfrm>
              <a:off x="9173027" y="241290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0" name="Group 509"/>
          <p:cNvGrpSpPr/>
          <p:nvPr/>
        </p:nvGrpSpPr>
        <p:grpSpPr>
          <a:xfrm rot="19523401">
            <a:off x="9264648" y="2571749"/>
            <a:ext cx="148592" cy="184151"/>
            <a:chOff x="9264648" y="2571749"/>
            <a:chExt cx="148592" cy="184151"/>
          </a:xfrm>
        </p:grpSpPr>
        <p:sp>
          <p:nvSpPr>
            <p:cNvPr id="508" name="Freeform 507"/>
            <p:cNvSpPr/>
            <p:nvPr/>
          </p:nvSpPr>
          <p:spPr>
            <a:xfrm>
              <a:off x="9264648" y="2571749"/>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Freeform 508"/>
            <p:cNvSpPr/>
            <p:nvPr/>
          </p:nvSpPr>
          <p:spPr>
            <a:xfrm>
              <a:off x="9274462" y="2596728"/>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19" y="21590"/>
                  </a:lnTo>
                  <a:lnTo>
                    <a:pt x="66040" y="26670"/>
                  </a:lnTo>
                  <a:lnTo>
                    <a:pt x="60960" y="30480"/>
                  </a:lnTo>
                  <a:lnTo>
                    <a:pt x="57150" y="35560"/>
                  </a:lnTo>
                  <a:lnTo>
                    <a:pt x="54610" y="40640"/>
                  </a:lnTo>
                  <a:lnTo>
                    <a:pt x="52069"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19"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69"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19" y="13970"/>
                  </a:lnTo>
                  <a:lnTo>
                    <a:pt x="105410" y="17780"/>
                  </a:lnTo>
                  <a:lnTo>
                    <a:pt x="100329" y="21590"/>
                  </a:lnTo>
                  <a:lnTo>
                    <a:pt x="95250" y="24130"/>
                  </a:lnTo>
                  <a:lnTo>
                    <a:pt x="90169" y="26670"/>
                  </a:lnTo>
                  <a:lnTo>
                    <a:pt x="86360" y="31750"/>
                  </a:lnTo>
                  <a:lnTo>
                    <a:pt x="83819" y="38100"/>
                  </a:lnTo>
                  <a:lnTo>
                    <a:pt x="81279" y="44450"/>
                  </a:lnTo>
                  <a:lnTo>
                    <a:pt x="81279" y="52070"/>
                  </a:lnTo>
                  <a:lnTo>
                    <a:pt x="80010" y="59690"/>
                  </a:lnTo>
                  <a:lnTo>
                    <a:pt x="80010" y="68580"/>
                  </a:lnTo>
                  <a:lnTo>
                    <a:pt x="77469" y="74930"/>
                  </a:lnTo>
                  <a:lnTo>
                    <a:pt x="74929" y="81280"/>
                  </a:lnTo>
                  <a:lnTo>
                    <a:pt x="72390" y="86360"/>
                  </a:lnTo>
                  <a:lnTo>
                    <a:pt x="68579" y="91440"/>
                  </a:lnTo>
                  <a:lnTo>
                    <a:pt x="64769" y="96520"/>
                  </a:lnTo>
                  <a:lnTo>
                    <a:pt x="60960" y="101600"/>
                  </a:lnTo>
                  <a:lnTo>
                    <a:pt x="57150" y="106680"/>
                  </a:lnTo>
                  <a:lnTo>
                    <a:pt x="54610"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3" name="Group 512"/>
          <p:cNvGrpSpPr/>
          <p:nvPr/>
        </p:nvGrpSpPr>
        <p:grpSpPr>
          <a:xfrm rot="19523401">
            <a:off x="9194798" y="2070099"/>
            <a:ext cx="280671" cy="134621"/>
            <a:chOff x="9194798" y="2070099"/>
            <a:chExt cx="280671" cy="134621"/>
          </a:xfrm>
        </p:grpSpPr>
        <p:sp>
          <p:nvSpPr>
            <p:cNvPr id="511" name="Freeform 510"/>
            <p:cNvSpPr/>
            <p:nvPr/>
          </p:nvSpPr>
          <p:spPr>
            <a:xfrm>
              <a:off x="9194798" y="20700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Freeform 511"/>
            <p:cNvSpPr/>
            <p:nvPr/>
          </p:nvSpPr>
          <p:spPr>
            <a:xfrm>
              <a:off x="9233364" y="20993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6" name="Group 515"/>
          <p:cNvGrpSpPr/>
          <p:nvPr/>
        </p:nvGrpSpPr>
        <p:grpSpPr>
          <a:xfrm rot="19523401">
            <a:off x="9386569" y="2082799"/>
            <a:ext cx="200662" cy="133351"/>
            <a:chOff x="9386569" y="2082799"/>
            <a:chExt cx="200662" cy="133351"/>
          </a:xfrm>
        </p:grpSpPr>
        <p:sp>
          <p:nvSpPr>
            <p:cNvPr id="514" name="Freeform 513"/>
            <p:cNvSpPr/>
            <p:nvPr/>
          </p:nvSpPr>
          <p:spPr>
            <a:xfrm>
              <a:off x="9386569" y="2082799"/>
              <a:ext cx="200662" cy="133351"/>
            </a:xfrm>
            <a:custGeom>
              <a:avLst/>
              <a:gdLst/>
              <a:ahLst/>
              <a:cxnLst/>
              <a:rect l="0" t="0" r="0" b="0"/>
              <a:pathLst>
                <a:path w="200662" h="133351">
                  <a:moveTo>
                    <a:pt x="125730" y="10160"/>
                  </a:moveTo>
                  <a:lnTo>
                    <a:pt x="119380" y="13970"/>
                  </a:lnTo>
                  <a:lnTo>
                    <a:pt x="110490" y="17780"/>
                  </a:lnTo>
                  <a:lnTo>
                    <a:pt x="100330" y="21590"/>
                  </a:lnTo>
                  <a:lnTo>
                    <a:pt x="90170" y="24130"/>
                  </a:lnTo>
                  <a:lnTo>
                    <a:pt x="81280" y="25400"/>
                  </a:lnTo>
                  <a:lnTo>
                    <a:pt x="74930" y="26670"/>
                  </a:lnTo>
                  <a:lnTo>
                    <a:pt x="67311" y="27940"/>
                  </a:lnTo>
                  <a:lnTo>
                    <a:pt x="59690" y="29210"/>
                  </a:lnTo>
                  <a:lnTo>
                    <a:pt x="52070" y="30480"/>
                  </a:lnTo>
                  <a:lnTo>
                    <a:pt x="44450" y="33020"/>
                  </a:lnTo>
                  <a:lnTo>
                    <a:pt x="38100" y="34290"/>
                  </a:lnTo>
                  <a:lnTo>
                    <a:pt x="30480" y="36830"/>
                  </a:lnTo>
                  <a:lnTo>
                    <a:pt x="20320" y="41910"/>
                  </a:lnTo>
                  <a:lnTo>
                    <a:pt x="11430" y="48260"/>
                  </a:lnTo>
                  <a:lnTo>
                    <a:pt x="3811"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1" y="127000"/>
                  </a:lnTo>
                  <a:lnTo>
                    <a:pt x="58420"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0" y="16510"/>
                  </a:lnTo>
                  <a:lnTo>
                    <a:pt x="191770"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Freeform 514"/>
            <p:cNvSpPr/>
            <p:nvPr/>
          </p:nvSpPr>
          <p:spPr>
            <a:xfrm>
              <a:off x="9415528" y="2120969"/>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9" name="Group 518"/>
          <p:cNvGrpSpPr/>
          <p:nvPr/>
        </p:nvGrpSpPr>
        <p:grpSpPr>
          <a:xfrm rot="19523401">
            <a:off x="8708389" y="2019300"/>
            <a:ext cx="207010" cy="129541"/>
            <a:chOff x="8708389" y="2019300"/>
            <a:chExt cx="207010" cy="129541"/>
          </a:xfrm>
        </p:grpSpPr>
        <p:sp>
          <p:nvSpPr>
            <p:cNvPr id="517" name="Freeform 516"/>
            <p:cNvSpPr/>
            <p:nvPr/>
          </p:nvSpPr>
          <p:spPr>
            <a:xfrm>
              <a:off x="8708389" y="20193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Freeform 517"/>
            <p:cNvSpPr/>
            <p:nvPr/>
          </p:nvSpPr>
          <p:spPr>
            <a:xfrm>
              <a:off x="8727167" y="2031604"/>
              <a:ext cx="163830" cy="104140"/>
            </a:xfrm>
            <a:custGeom>
              <a:avLst/>
              <a:gdLst/>
              <a:ahLst/>
              <a:cxnLst/>
              <a:rect l="0" t="0" r="0" b="0"/>
              <a:pathLst>
                <a:path w="163830" h="104140">
                  <a:moveTo>
                    <a:pt x="162559" y="66039"/>
                  </a:moveTo>
                  <a:lnTo>
                    <a:pt x="127000" y="66039"/>
                  </a:lnTo>
                  <a:lnTo>
                    <a:pt x="119379" y="64769"/>
                  </a:lnTo>
                  <a:lnTo>
                    <a:pt x="114300" y="62229"/>
                  </a:lnTo>
                  <a:lnTo>
                    <a:pt x="107950" y="59689"/>
                  </a:lnTo>
                  <a:lnTo>
                    <a:pt x="102869" y="55879"/>
                  </a:lnTo>
                  <a:lnTo>
                    <a:pt x="96519" y="53339"/>
                  </a:lnTo>
                  <a:lnTo>
                    <a:pt x="90169" y="52069"/>
                  </a:lnTo>
                  <a:lnTo>
                    <a:pt x="77469" y="46989"/>
                  </a:lnTo>
                  <a:lnTo>
                    <a:pt x="71119" y="44450"/>
                  </a:lnTo>
                  <a:lnTo>
                    <a:pt x="66040" y="41909"/>
                  </a:lnTo>
                  <a:lnTo>
                    <a:pt x="60959" y="38100"/>
                  </a:lnTo>
                  <a:lnTo>
                    <a:pt x="55879" y="34289"/>
                  </a:lnTo>
                  <a:lnTo>
                    <a:pt x="49529" y="31750"/>
                  </a:lnTo>
                  <a:lnTo>
                    <a:pt x="44450" y="27939"/>
                  </a:lnTo>
                  <a:lnTo>
                    <a:pt x="38100" y="25400"/>
                  </a:lnTo>
                  <a:lnTo>
                    <a:pt x="31750" y="24129"/>
                  </a:lnTo>
                  <a:lnTo>
                    <a:pt x="24129" y="22859"/>
                  </a:lnTo>
                  <a:lnTo>
                    <a:pt x="5079" y="21589"/>
                  </a:lnTo>
                  <a:lnTo>
                    <a:pt x="2540" y="24129"/>
                  </a:lnTo>
                  <a:lnTo>
                    <a:pt x="2540" y="27939"/>
                  </a:lnTo>
                  <a:lnTo>
                    <a:pt x="1269" y="34289"/>
                  </a:lnTo>
                  <a:lnTo>
                    <a:pt x="2540" y="39369"/>
                  </a:lnTo>
                  <a:lnTo>
                    <a:pt x="6350" y="43179"/>
                  </a:lnTo>
                  <a:lnTo>
                    <a:pt x="10159" y="46989"/>
                  </a:lnTo>
                  <a:lnTo>
                    <a:pt x="15240" y="49529"/>
                  </a:lnTo>
                  <a:lnTo>
                    <a:pt x="21590" y="52069"/>
                  </a:lnTo>
                  <a:lnTo>
                    <a:pt x="26669" y="54609"/>
                  </a:lnTo>
                  <a:lnTo>
                    <a:pt x="33019" y="57150"/>
                  </a:lnTo>
                  <a:lnTo>
                    <a:pt x="38100" y="60959"/>
                  </a:lnTo>
                  <a:lnTo>
                    <a:pt x="41909" y="64769"/>
                  </a:lnTo>
                  <a:lnTo>
                    <a:pt x="48259" y="67309"/>
                  </a:lnTo>
                  <a:lnTo>
                    <a:pt x="55879" y="69850"/>
                  </a:lnTo>
                  <a:lnTo>
                    <a:pt x="63500" y="69850"/>
                  </a:lnTo>
                  <a:lnTo>
                    <a:pt x="68579" y="73659"/>
                  </a:lnTo>
                  <a:lnTo>
                    <a:pt x="73659" y="77469"/>
                  </a:lnTo>
                  <a:lnTo>
                    <a:pt x="77469" y="82550"/>
                  </a:lnTo>
                  <a:lnTo>
                    <a:pt x="81279" y="87629"/>
                  </a:lnTo>
                  <a:lnTo>
                    <a:pt x="87629" y="91439"/>
                  </a:lnTo>
                  <a:lnTo>
                    <a:pt x="92709" y="96519"/>
                  </a:lnTo>
                  <a:lnTo>
                    <a:pt x="99059" y="99059"/>
                  </a:lnTo>
                  <a:lnTo>
                    <a:pt x="106679" y="101600"/>
                  </a:lnTo>
                  <a:lnTo>
                    <a:pt x="114300" y="102869"/>
                  </a:lnTo>
                  <a:lnTo>
                    <a:pt x="123190" y="102869"/>
                  </a:lnTo>
                  <a:lnTo>
                    <a:pt x="130809" y="104139"/>
                  </a:lnTo>
                  <a:lnTo>
                    <a:pt x="139700" y="104139"/>
                  </a:lnTo>
                  <a:lnTo>
                    <a:pt x="146050" y="102869"/>
                  </a:lnTo>
                  <a:lnTo>
                    <a:pt x="151129" y="99059"/>
                  </a:lnTo>
                  <a:lnTo>
                    <a:pt x="158750" y="91439"/>
                  </a:lnTo>
                  <a:lnTo>
                    <a:pt x="163829" y="85089"/>
                  </a:lnTo>
                  <a:lnTo>
                    <a:pt x="163829" y="81279"/>
                  </a:lnTo>
                  <a:lnTo>
                    <a:pt x="162559" y="77469"/>
                  </a:lnTo>
                  <a:lnTo>
                    <a:pt x="161290" y="73659"/>
                  </a:lnTo>
                  <a:lnTo>
                    <a:pt x="157479" y="71119"/>
                  </a:lnTo>
                  <a:lnTo>
                    <a:pt x="152400" y="67309"/>
                  </a:lnTo>
                  <a:lnTo>
                    <a:pt x="147319" y="64769"/>
                  </a:lnTo>
                  <a:lnTo>
                    <a:pt x="140969" y="62229"/>
                  </a:lnTo>
                  <a:lnTo>
                    <a:pt x="135890" y="59689"/>
                  </a:lnTo>
                  <a:lnTo>
                    <a:pt x="129540" y="57150"/>
                  </a:lnTo>
                  <a:lnTo>
                    <a:pt x="124459" y="54609"/>
                  </a:lnTo>
                  <a:lnTo>
                    <a:pt x="120650" y="49529"/>
                  </a:lnTo>
                  <a:lnTo>
                    <a:pt x="116840" y="44450"/>
                  </a:lnTo>
                  <a:lnTo>
                    <a:pt x="111759" y="40639"/>
                  </a:lnTo>
                  <a:lnTo>
                    <a:pt x="105409" y="38100"/>
                  </a:lnTo>
                  <a:lnTo>
                    <a:pt x="99059" y="36829"/>
                  </a:lnTo>
                  <a:lnTo>
                    <a:pt x="92709" y="34289"/>
                  </a:lnTo>
                  <a:lnTo>
                    <a:pt x="87629" y="30479"/>
                  </a:lnTo>
                  <a:lnTo>
                    <a:pt x="82550" y="27939"/>
                  </a:lnTo>
                  <a:lnTo>
                    <a:pt x="76200" y="24129"/>
                  </a:lnTo>
                  <a:lnTo>
                    <a:pt x="69850" y="21589"/>
                  </a:lnTo>
                  <a:lnTo>
                    <a:pt x="64769" y="19050"/>
                  </a:lnTo>
                  <a:lnTo>
                    <a:pt x="58419" y="16509"/>
                  </a:lnTo>
                  <a:lnTo>
                    <a:pt x="45719" y="12700"/>
                  </a:lnTo>
                  <a:lnTo>
                    <a:pt x="39369" y="8889"/>
                  </a:lnTo>
                  <a:lnTo>
                    <a:pt x="34290" y="5079"/>
                  </a:lnTo>
                  <a:lnTo>
                    <a:pt x="29209" y="2539"/>
                  </a:lnTo>
                  <a:lnTo>
                    <a:pt x="24129" y="0"/>
                  </a:lnTo>
                  <a:lnTo>
                    <a:pt x="17779"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2" name="Group 521"/>
          <p:cNvGrpSpPr/>
          <p:nvPr/>
        </p:nvGrpSpPr>
        <p:grpSpPr>
          <a:xfrm rot="19523401">
            <a:off x="8963659" y="2118358"/>
            <a:ext cx="212091" cy="173991"/>
            <a:chOff x="8963659" y="2118358"/>
            <a:chExt cx="212091" cy="173991"/>
          </a:xfrm>
        </p:grpSpPr>
        <p:sp>
          <p:nvSpPr>
            <p:cNvPr id="520" name="Freeform 519"/>
            <p:cNvSpPr/>
            <p:nvPr/>
          </p:nvSpPr>
          <p:spPr>
            <a:xfrm>
              <a:off x="8963659" y="2118358"/>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Freeform 520"/>
            <p:cNvSpPr/>
            <p:nvPr/>
          </p:nvSpPr>
          <p:spPr>
            <a:xfrm>
              <a:off x="8993215" y="2137037"/>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6" name="Group 525"/>
          <p:cNvGrpSpPr/>
          <p:nvPr/>
        </p:nvGrpSpPr>
        <p:grpSpPr>
          <a:xfrm rot="19523401">
            <a:off x="8968739" y="2287270"/>
            <a:ext cx="181610" cy="128271"/>
            <a:chOff x="8968739" y="2287270"/>
            <a:chExt cx="181610" cy="128271"/>
          </a:xfrm>
        </p:grpSpPr>
        <p:sp>
          <p:nvSpPr>
            <p:cNvPr id="523" name="Freeform 522"/>
            <p:cNvSpPr/>
            <p:nvPr/>
          </p:nvSpPr>
          <p:spPr>
            <a:xfrm>
              <a:off x="8968739" y="2287270"/>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Freeform 523"/>
            <p:cNvSpPr/>
            <p:nvPr/>
          </p:nvSpPr>
          <p:spPr>
            <a:xfrm>
              <a:off x="8988145" y="233397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Freeform 524"/>
            <p:cNvSpPr/>
            <p:nvPr/>
          </p:nvSpPr>
          <p:spPr>
            <a:xfrm>
              <a:off x="9046027" y="234940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9" name="Group 528"/>
          <p:cNvGrpSpPr/>
          <p:nvPr/>
        </p:nvGrpSpPr>
        <p:grpSpPr>
          <a:xfrm rot="19523401">
            <a:off x="8858248" y="2914650"/>
            <a:ext cx="148591" cy="184151"/>
            <a:chOff x="8858248" y="2914650"/>
            <a:chExt cx="148591" cy="184151"/>
          </a:xfrm>
        </p:grpSpPr>
        <p:sp>
          <p:nvSpPr>
            <p:cNvPr id="527" name="Freeform 526"/>
            <p:cNvSpPr/>
            <p:nvPr/>
          </p:nvSpPr>
          <p:spPr>
            <a:xfrm>
              <a:off x="8858248" y="2914650"/>
              <a:ext cx="148591" cy="184151"/>
            </a:xfrm>
            <a:custGeom>
              <a:avLst/>
              <a:gdLst/>
              <a:ahLst/>
              <a:cxnLst/>
              <a:rect l="0" t="0" r="0" b="0"/>
              <a:pathLst>
                <a:path w="148591" h="184151">
                  <a:moveTo>
                    <a:pt x="77469" y="30480"/>
                  </a:moveTo>
                  <a:lnTo>
                    <a:pt x="68580" y="34290"/>
                  </a:lnTo>
                  <a:lnTo>
                    <a:pt x="59690" y="39370"/>
                  </a:lnTo>
                  <a:lnTo>
                    <a:pt x="52069" y="45720"/>
                  </a:lnTo>
                  <a:lnTo>
                    <a:pt x="43180" y="52070"/>
                  </a:lnTo>
                  <a:lnTo>
                    <a:pt x="35560" y="59690"/>
                  </a:lnTo>
                  <a:lnTo>
                    <a:pt x="27940" y="68580"/>
                  </a:lnTo>
                  <a:lnTo>
                    <a:pt x="19050" y="76200"/>
                  </a:lnTo>
                  <a:lnTo>
                    <a:pt x="11430" y="83820"/>
                  </a:lnTo>
                  <a:lnTo>
                    <a:pt x="6350" y="92710"/>
                  </a:lnTo>
                  <a:lnTo>
                    <a:pt x="3810" y="99060"/>
                  </a:lnTo>
                  <a:lnTo>
                    <a:pt x="2540" y="106680"/>
                  </a:lnTo>
                  <a:lnTo>
                    <a:pt x="1269" y="113030"/>
                  </a:lnTo>
                  <a:lnTo>
                    <a:pt x="1269" y="120650"/>
                  </a:lnTo>
                  <a:lnTo>
                    <a:pt x="0" y="128270"/>
                  </a:lnTo>
                  <a:lnTo>
                    <a:pt x="0" y="135890"/>
                  </a:lnTo>
                  <a:lnTo>
                    <a:pt x="0" y="143510"/>
                  </a:lnTo>
                  <a:lnTo>
                    <a:pt x="0" y="151130"/>
                  </a:lnTo>
                  <a:lnTo>
                    <a:pt x="2540" y="158750"/>
                  </a:lnTo>
                  <a:lnTo>
                    <a:pt x="7619" y="168910"/>
                  </a:lnTo>
                  <a:lnTo>
                    <a:pt x="13969" y="176530"/>
                  </a:lnTo>
                  <a:lnTo>
                    <a:pt x="20319" y="181610"/>
                  </a:lnTo>
                  <a:lnTo>
                    <a:pt x="30480" y="184150"/>
                  </a:lnTo>
                  <a:lnTo>
                    <a:pt x="41910" y="184150"/>
                  </a:lnTo>
                  <a:lnTo>
                    <a:pt x="53340" y="181610"/>
                  </a:lnTo>
                  <a:lnTo>
                    <a:pt x="62230" y="175260"/>
                  </a:lnTo>
                  <a:lnTo>
                    <a:pt x="67310" y="171450"/>
                  </a:lnTo>
                  <a:lnTo>
                    <a:pt x="73660" y="166370"/>
                  </a:lnTo>
                  <a:lnTo>
                    <a:pt x="78740" y="162560"/>
                  </a:lnTo>
                  <a:lnTo>
                    <a:pt x="83819" y="157480"/>
                  </a:lnTo>
                  <a:lnTo>
                    <a:pt x="88900" y="151130"/>
                  </a:lnTo>
                  <a:lnTo>
                    <a:pt x="93980" y="143510"/>
                  </a:lnTo>
                  <a:lnTo>
                    <a:pt x="96519"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69" y="73660"/>
                  </a:lnTo>
                  <a:lnTo>
                    <a:pt x="121919" y="66040"/>
                  </a:lnTo>
                  <a:lnTo>
                    <a:pt x="127000" y="60960"/>
                  </a:lnTo>
                  <a:lnTo>
                    <a:pt x="133350" y="54610"/>
                  </a:lnTo>
                  <a:lnTo>
                    <a:pt x="139700" y="45720"/>
                  </a:lnTo>
                  <a:lnTo>
                    <a:pt x="144780" y="35560"/>
                  </a:lnTo>
                  <a:lnTo>
                    <a:pt x="148590" y="24130"/>
                  </a:lnTo>
                  <a:lnTo>
                    <a:pt x="147319" y="13970"/>
                  </a:lnTo>
                  <a:lnTo>
                    <a:pt x="142240" y="6350"/>
                  </a:lnTo>
                  <a:lnTo>
                    <a:pt x="133350" y="1270"/>
                  </a:lnTo>
                  <a:lnTo>
                    <a:pt x="123190" y="0"/>
                  </a:lnTo>
                  <a:lnTo>
                    <a:pt x="113030" y="2540"/>
                  </a:lnTo>
                  <a:lnTo>
                    <a:pt x="104140" y="6350"/>
                  </a:lnTo>
                  <a:lnTo>
                    <a:pt x="92710" y="13970"/>
                  </a:lnTo>
                  <a:lnTo>
                    <a:pt x="77469"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Freeform 527"/>
            <p:cNvSpPr/>
            <p:nvPr/>
          </p:nvSpPr>
          <p:spPr>
            <a:xfrm>
              <a:off x="8868061" y="293963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2" name="Group 531"/>
          <p:cNvGrpSpPr/>
          <p:nvPr/>
        </p:nvGrpSpPr>
        <p:grpSpPr>
          <a:xfrm rot="19523401">
            <a:off x="8623298" y="2260599"/>
            <a:ext cx="280671" cy="134621"/>
            <a:chOff x="8623298" y="2260599"/>
            <a:chExt cx="280671" cy="134621"/>
          </a:xfrm>
        </p:grpSpPr>
        <p:sp>
          <p:nvSpPr>
            <p:cNvPr id="530" name="Freeform 529"/>
            <p:cNvSpPr/>
            <p:nvPr/>
          </p:nvSpPr>
          <p:spPr>
            <a:xfrm>
              <a:off x="8623298" y="22605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Freeform 530"/>
            <p:cNvSpPr/>
            <p:nvPr/>
          </p:nvSpPr>
          <p:spPr>
            <a:xfrm>
              <a:off x="8661864" y="2289851"/>
              <a:ext cx="227332" cy="86361"/>
            </a:xfrm>
            <a:custGeom>
              <a:avLst/>
              <a:gdLst/>
              <a:ahLst/>
              <a:cxnLst/>
              <a:rect l="0" t="0" r="0" b="0"/>
              <a:pathLst>
                <a:path w="227332" h="86361">
                  <a:moveTo>
                    <a:pt x="53340" y="22860"/>
                  </a:moveTo>
                  <a:lnTo>
                    <a:pt x="83821" y="53340"/>
                  </a:lnTo>
                  <a:lnTo>
                    <a:pt x="88900" y="55880"/>
                  </a:lnTo>
                  <a:lnTo>
                    <a:pt x="95250" y="59690"/>
                  </a:lnTo>
                  <a:lnTo>
                    <a:pt x="100331" y="62230"/>
                  </a:lnTo>
                  <a:lnTo>
                    <a:pt x="107950" y="63500"/>
                  </a:lnTo>
                  <a:lnTo>
                    <a:pt x="114300" y="64770"/>
                  </a:lnTo>
                  <a:lnTo>
                    <a:pt x="123190" y="66040"/>
                  </a:lnTo>
                  <a:lnTo>
                    <a:pt x="130811" y="67310"/>
                  </a:lnTo>
                  <a:lnTo>
                    <a:pt x="138431" y="68580"/>
                  </a:lnTo>
                  <a:lnTo>
                    <a:pt x="147321" y="71120"/>
                  </a:lnTo>
                  <a:lnTo>
                    <a:pt x="154940" y="71120"/>
                  </a:lnTo>
                  <a:lnTo>
                    <a:pt x="162561" y="71120"/>
                  </a:lnTo>
                  <a:lnTo>
                    <a:pt x="170181" y="69850"/>
                  </a:lnTo>
                  <a:lnTo>
                    <a:pt x="177800" y="68580"/>
                  </a:lnTo>
                  <a:lnTo>
                    <a:pt x="185421" y="68580"/>
                  </a:lnTo>
                  <a:lnTo>
                    <a:pt x="193040" y="68580"/>
                  </a:lnTo>
                  <a:lnTo>
                    <a:pt x="199390" y="67310"/>
                  </a:lnTo>
                  <a:lnTo>
                    <a:pt x="204471" y="64770"/>
                  </a:lnTo>
                  <a:lnTo>
                    <a:pt x="208281" y="60960"/>
                  </a:lnTo>
                  <a:lnTo>
                    <a:pt x="213361" y="58420"/>
                  </a:lnTo>
                  <a:lnTo>
                    <a:pt x="218440" y="57150"/>
                  </a:lnTo>
                  <a:lnTo>
                    <a:pt x="224790" y="57150"/>
                  </a:lnTo>
                  <a:lnTo>
                    <a:pt x="227331" y="57150"/>
                  </a:lnTo>
                  <a:lnTo>
                    <a:pt x="227331" y="59690"/>
                  </a:lnTo>
                  <a:lnTo>
                    <a:pt x="226061" y="62230"/>
                  </a:lnTo>
                  <a:lnTo>
                    <a:pt x="222250" y="64770"/>
                  </a:lnTo>
                  <a:lnTo>
                    <a:pt x="218440" y="67310"/>
                  </a:lnTo>
                  <a:lnTo>
                    <a:pt x="213361" y="69850"/>
                  </a:lnTo>
                  <a:lnTo>
                    <a:pt x="208281" y="69850"/>
                  </a:lnTo>
                  <a:lnTo>
                    <a:pt x="204471" y="68580"/>
                  </a:lnTo>
                  <a:lnTo>
                    <a:pt x="199390" y="66040"/>
                  </a:lnTo>
                  <a:lnTo>
                    <a:pt x="195581" y="62230"/>
                  </a:lnTo>
                  <a:lnTo>
                    <a:pt x="193040" y="57150"/>
                  </a:lnTo>
                  <a:lnTo>
                    <a:pt x="189231" y="52070"/>
                  </a:lnTo>
                  <a:lnTo>
                    <a:pt x="185421" y="48260"/>
                  </a:lnTo>
                  <a:lnTo>
                    <a:pt x="179071" y="46990"/>
                  </a:lnTo>
                  <a:lnTo>
                    <a:pt x="171450" y="44450"/>
                  </a:lnTo>
                  <a:lnTo>
                    <a:pt x="163831" y="44450"/>
                  </a:lnTo>
                  <a:lnTo>
                    <a:pt x="156211" y="43180"/>
                  </a:lnTo>
                  <a:lnTo>
                    <a:pt x="148590" y="43180"/>
                  </a:lnTo>
                  <a:lnTo>
                    <a:pt x="140971" y="40640"/>
                  </a:lnTo>
                  <a:lnTo>
                    <a:pt x="134621" y="38100"/>
                  </a:lnTo>
                  <a:lnTo>
                    <a:pt x="129540" y="35560"/>
                  </a:lnTo>
                  <a:lnTo>
                    <a:pt x="123190" y="31750"/>
                  </a:lnTo>
                  <a:lnTo>
                    <a:pt x="115571" y="29210"/>
                  </a:lnTo>
                  <a:lnTo>
                    <a:pt x="107950" y="26670"/>
                  </a:lnTo>
                  <a:lnTo>
                    <a:pt x="100331" y="24130"/>
                  </a:lnTo>
                  <a:lnTo>
                    <a:pt x="93981" y="20320"/>
                  </a:lnTo>
                  <a:lnTo>
                    <a:pt x="86361" y="16510"/>
                  </a:lnTo>
                  <a:lnTo>
                    <a:pt x="80011" y="13970"/>
                  </a:lnTo>
                  <a:lnTo>
                    <a:pt x="73661" y="10160"/>
                  </a:lnTo>
                  <a:lnTo>
                    <a:pt x="67311" y="7620"/>
                  </a:lnTo>
                  <a:lnTo>
                    <a:pt x="53340" y="2540"/>
                  </a:lnTo>
                  <a:lnTo>
                    <a:pt x="46990" y="1270"/>
                  </a:lnTo>
                  <a:lnTo>
                    <a:pt x="39371" y="0"/>
                  </a:lnTo>
                  <a:lnTo>
                    <a:pt x="31750" y="0"/>
                  </a:lnTo>
                  <a:lnTo>
                    <a:pt x="24131" y="1270"/>
                  </a:lnTo>
                  <a:lnTo>
                    <a:pt x="19050" y="3810"/>
                  </a:lnTo>
                  <a:lnTo>
                    <a:pt x="16511" y="7620"/>
                  </a:lnTo>
                  <a:lnTo>
                    <a:pt x="16511" y="12700"/>
                  </a:lnTo>
                  <a:lnTo>
                    <a:pt x="17781" y="16510"/>
                  </a:lnTo>
                  <a:lnTo>
                    <a:pt x="21590" y="20320"/>
                  </a:lnTo>
                  <a:lnTo>
                    <a:pt x="25400" y="22860"/>
                  </a:lnTo>
                  <a:lnTo>
                    <a:pt x="27940" y="27940"/>
                  </a:lnTo>
                  <a:lnTo>
                    <a:pt x="30481" y="34290"/>
                  </a:lnTo>
                  <a:lnTo>
                    <a:pt x="31750" y="40640"/>
                  </a:lnTo>
                  <a:lnTo>
                    <a:pt x="30481"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1" y="49530"/>
                  </a:lnTo>
                  <a:lnTo>
                    <a:pt x="16511" y="53340"/>
                  </a:lnTo>
                  <a:lnTo>
                    <a:pt x="21590" y="57150"/>
                  </a:lnTo>
                  <a:lnTo>
                    <a:pt x="26671" y="62230"/>
                  </a:lnTo>
                  <a:lnTo>
                    <a:pt x="31750" y="66040"/>
                  </a:lnTo>
                  <a:lnTo>
                    <a:pt x="36831" y="68580"/>
                  </a:lnTo>
                  <a:lnTo>
                    <a:pt x="44450" y="71120"/>
                  </a:lnTo>
                  <a:lnTo>
                    <a:pt x="52071" y="72390"/>
                  </a:lnTo>
                  <a:lnTo>
                    <a:pt x="58421" y="73660"/>
                  </a:lnTo>
                  <a:lnTo>
                    <a:pt x="66040" y="74930"/>
                  </a:lnTo>
                  <a:lnTo>
                    <a:pt x="72390" y="77470"/>
                  </a:lnTo>
                  <a:lnTo>
                    <a:pt x="86361" y="81280"/>
                  </a:lnTo>
                  <a:lnTo>
                    <a:pt x="92711" y="83820"/>
                  </a:lnTo>
                  <a:lnTo>
                    <a:pt x="100331"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5" name="Group 534"/>
          <p:cNvGrpSpPr/>
          <p:nvPr/>
        </p:nvGrpSpPr>
        <p:grpSpPr>
          <a:xfrm rot="19523401">
            <a:off x="8662668" y="2857499"/>
            <a:ext cx="200662" cy="133351"/>
            <a:chOff x="8662668" y="2857499"/>
            <a:chExt cx="200662" cy="133351"/>
          </a:xfrm>
        </p:grpSpPr>
        <p:sp>
          <p:nvSpPr>
            <p:cNvPr id="533" name="Freeform 532"/>
            <p:cNvSpPr/>
            <p:nvPr/>
          </p:nvSpPr>
          <p:spPr>
            <a:xfrm>
              <a:off x="8662668" y="2857499"/>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Freeform 533"/>
            <p:cNvSpPr/>
            <p:nvPr/>
          </p:nvSpPr>
          <p:spPr>
            <a:xfrm>
              <a:off x="8691628" y="2895668"/>
              <a:ext cx="152401" cy="69851"/>
            </a:xfrm>
            <a:custGeom>
              <a:avLst/>
              <a:gdLst/>
              <a:ahLst/>
              <a:cxnLst/>
              <a:rect l="0" t="0" r="0" b="0"/>
              <a:pathLst>
                <a:path w="152401" h="69851">
                  <a:moveTo>
                    <a:pt x="96520" y="30481"/>
                  </a:moveTo>
                  <a:lnTo>
                    <a:pt x="86360" y="34290"/>
                  </a:lnTo>
                  <a:lnTo>
                    <a:pt x="80010" y="35560"/>
                  </a:lnTo>
                  <a:lnTo>
                    <a:pt x="73660" y="36831"/>
                  </a:lnTo>
                  <a:lnTo>
                    <a:pt x="66040" y="36831"/>
                  </a:lnTo>
                  <a:lnTo>
                    <a:pt x="49530" y="36831"/>
                  </a:lnTo>
                  <a:lnTo>
                    <a:pt x="15240" y="38100"/>
                  </a:lnTo>
                  <a:lnTo>
                    <a:pt x="8890" y="39370"/>
                  </a:lnTo>
                  <a:lnTo>
                    <a:pt x="3810" y="43181"/>
                  </a:lnTo>
                  <a:lnTo>
                    <a:pt x="0" y="48260"/>
                  </a:lnTo>
                  <a:lnTo>
                    <a:pt x="0" y="52070"/>
                  </a:lnTo>
                  <a:lnTo>
                    <a:pt x="1270" y="54610"/>
                  </a:lnTo>
                  <a:lnTo>
                    <a:pt x="5080" y="58420"/>
                  </a:lnTo>
                  <a:lnTo>
                    <a:pt x="10160" y="59690"/>
                  </a:lnTo>
                  <a:lnTo>
                    <a:pt x="16510" y="60960"/>
                  </a:lnTo>
                  <a:lnTo>
                    <a:pt x="24130" y="62231"/>
                  </a:lnTo>
                  <a:lnTo>
                    <a:pt x="30480" y="63500"/>
                  </a:lnTo>
                  <a:lnTo>
                    <a:pt x="36830" y="64770"/>
                  </a:lnTo>
                  <a:lnTo>
                    <a:pt x="44450" y="66040"/>
                  </a:lnTo>
                  <a:lnTo>
                    <a:pt x="50800" y="67310"/>
                  </a:lnTo>
                  <a:lnTo>
                    <a:pt x="59690" y="68581"/>
                  </a:lnTo>
                  <a:lnTo>
                    <a:pt x="67310" y="68581"/>
                  </a:lnTo>
                  <a:lnTo>
                    <a:pt x="74930" y="69850"/>
                  </a:lnTo>
                  <a:lnTo>
                    <a:pt x="92710" y="69850"/>
                  </a:lnTo>
                  <a:lnTo>
                    <a:pt x="99060" y="68581"/>
                  </a:lnTo>
                  <a:lnTo>
                    <a:pt x="105410" y="66040"/>
                  </a:lnTo>
                  <a:lnTo>
                    <a:pt x="111760" y="63500"/>
                  </a:lnTo>
                  <a:lnTo>
                    <a:pt x="116840" y="59690"/>
                  </a:lnTo>
                  <a:lnTo>
                    <a:pt x="121920" y="55881"/>
                  </a:lnTo>
                  <a:lnTo>
                    <a:pt x="125730" y="52070"/>
                  </a:lnTo>
                  <a:lnTo>
                    <a:pt x="129540" y="46990"/>
                  </a:lnTo>
                  <a:lnTo>
                    <a:pt x="133350" y="41910"/>
                  </a:lnTo>
                  <a:lnTo>
                    <a:pt x="135890" y="35560"/>
                  </a:lnTo>
                  <a:lnTo>
                    <a:pt x="139700" y="30481"/>
                  </a:lnTo>
                  <a:lnTo>
                    <a:pt x="143510" y="25400"/>
                  </a:lnTo>
                  <a:lnTo>
                    <a:pt x="147320" y="21590"/>
                  </a:lnTo>
                  <a:lnTo>
                    <a:pt x="149860" y="16510"/>
                  </a:lnTo>
                  <a:lnTo>
                    <a:pt x="151130" y="13970"/>
                  </a:lnTo>
                  <a:lnTo>
                    <a:pt x="152400" y="11431"/>
                  </a:lnTo>
                  <a:lnTo>
                    <a:pt x="151130" y="7620"/>
                  </a:lnTo>
                  <a:lnTo>
                    <a:pt x="148590" y="5081"/>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8" name="Group 537"/>
          <p:cNvGrpSpPr/>
          <p:nvPr/>
        </p:nvGrpSpPr>
        <p:grpSpPr>
          <a:xfrm rot="19523401">
            <a:off x="9330689" y="2197099"/>
            <a:ext cx="207010" cy="129541"/>
            <a:chOff x="9330689" y="2197099"/>
            <a:chExt cx="207010" cy="129541"/>
          </a:xfrm>
        </p:grpSpPr>
        <p:sp>
          <p:nvSpPr>
            <p:cNvPr id="536" name="Freeform 535"/>
            <p:cNvSpPr/>
            <p:nvPr/>
          </p:nvSpPr>
          <p:spPr>
            <a:xfrm>
              <a:off x="9330689" y="2197099"/>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Freeform 536"/>
            <p:cNvSpPr/>
            <p:nvPr/>
          </p:nvSpPr>
          <p:spPr>
            <a:xfrm>
              <a:off x="9349467" y="2209403"/>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1" name="Group 540"/>
          <p:cNvGrpSpPr/>
          <p:nvPr/>
        </p:nvGrpSpPr>
        <p:grpSpPr>
          <a:xfrm rot="19523401">
            <a:off x="9077960" y="1851658"/>
            <a:ext cx="212091" cy="173991"/>
            <a:chOff x="9077960" y="1851658"/>
            <a:chExt cx="212091" cy="173991"/>
          </a:xfrm>
        </p:grpSpPr>
        <p:sp>
          <p:nvSpPr>
            <p:cNvPr id="539" name="Freeform 538"/>
            <p:cNvSpPr/>
            <p:nvPr/>
          </p:nvSpPr>
          <p:spPr>
            <a:xfrm>
              <a:off x="9077960" y="1851658"/>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Freeform 539"/>
            <p:cNvSpPr/>
            <p:nvPr/>
          </p:nvSpPr>
          <p:spPr>
            <a:xfrm>
              <a:off x="9107515" y="1870337"/>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79" y="120650"/>
                  </a:lnTo>
                  <a:lnTo>
                    <a:pt x="24129" y="123190"/>
                  </a:lnTo>
                  <a:lnTo>
                    <a:pt x="30479" y="125730"/>
                  </a:lnTo>
                  <a:lnTo>
                    <a:pt x="38100" y="125730"/>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0"/>
                  </a:lnTo>
                  <a:lnTo>
                    <a:pt x="144779" y="97790"/>
                  </a:lnTo>
                  <a:lnTo>
                    <a:pt x="147319" y="92710"/>
                  </a:lnTo>
                  <a:lnTo>
                    <a:pt x="148589" y="85090"/>
                  </a:lnTo>
                  <a:lnTo>
                    <a:pt x="149859" y="78740"/>
                  </a:lnTo>
                  <a:lnTo>
                    <a:pt x="152400" y="71120"/>
                  </a:lnTo>
                  <a:lnTo>
                    <a:pt x="153669"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29" y="44450"/>
                  </a:lnTo>
                  <a:lnTo>
                    <a:pt x="101600" y="50800"/>
                  </a:lnTo>
                  <a:lnTo>
                    <a:pt x="104139" y="57150"/>
                  </a:lnTo>
                  <a:lnTo>
                    <a:pt x="102869" y="62230"/>
                  </a:lnTo>
                  <a:lnTo>
                    <a:pt x="101600" y="68580"/>
                  </a:lnTo>
                  <a:lnTo>
                    <a:pt x="99059" y="73660"/>
                  </a:lnTo>
                  <a:lnTo>
                    <a:pt x="95250" y="76200"/>
                  </a:lnTo>
                  <a:lnTo>
                    <a:pt x="88900" y="78740"/>
                  </a:lnTo>
                  <a:lnTo>
                    <a:pt x="82550" y="80010"/>
                  </a:lnTo>
                  <a:lnTo>
                    <a:pt x="74929" y="81280"/>
                  </a:lnTo>
                  <a:lnTo>
                    <a:pt x="68579" y="83820"/>
                  </a:lnTo>
                  <a:lnTo>
                    <a:pt x="55879"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5" name="Group 544"/>
          <p:cNvGrpSpPr/>
          <p:nvPr/>
        </p:nvGrpSpPr>
        <p:grpSpPr>
          <a:xfrm rot="19523401">
            <a:off x="9273539" y="2884169"/>
            <a:ext cx="181610" cy="128271"/>
            <a:chOff x="9273539" y="2884169"/>
            <a:chExt cx="181610" cy="128271"/>
          </a:xfrm>
        </p:grpSpPr>
        <p:sp>
          <p:nvSpPr>
            <p:cNvPr id="542" name="Freeform 541"/>
            <p:cNvSpPr/>
            <p:nvPr/>
          </p:nvSpPr>
          <p:spPr>
            <a:xfrm>
              <a:off x="9273539" y="28841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Freeform 542"/>
            <p:cNvSpPr/>
            <p:nvPr/>
          </p:nvSpPr>
          <p:spPr>
            <a:xfrm>
              <a:off x="9292945" y="29308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Freeform 543"/>
            <p:cNvSpPr/>
            <p:nvPr/>
          </p:nvSpPr>
          <p:spPr>
            <a:xfrm>
              <a:off x="9350828" y="2946305"/>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8" name="Group 547"/>
          <p:cNvGrpSpPr/>
          <p:nvPr/>
        </p:nvGrpSpPr>
        <p:grpSpPr>
          <a:xfrm rot="19523401">
            <a:off x="9493248" y="2355849"/>
            <a:ext cx="148592" cy="184151"/>
            <a:chOff x="9493248" y="2355849"/>
            <a:chExt cx="148592" cy="184151"/>
          </a:xfrm>
        </p:grpSpPr>
        <p:sp>
          <p:nvSpPr>
            <p:cNvPr id="546" name="Freeform 545"/>
            <p:cNvSpPr/>
            <p:nvPr/>
          </p:nvSpPr>
          <p:spPr>
            <a:xfrm>
              <a:off x="9493248" y="2355849"/>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Freeform 546"/>
            <p:cNvSpPr/>
            <p:nvPr/>
          </p:nvSpPr>
          <p:spPr>
            <a:xfrm>
              <a:off x="9503062" y="2380829"/>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19" y="21590"/>
                  </a:lnTo>
                  <a:lnTo>
                    <a:pt x="66040" y="26670"/>
                  </a:lnTo>
                  <a:lnTo>
                    <a:pt x="60960" y="30480"/>
                  </a:lnTo>
                  <a:lnTo>
                    <a:pt x="57150" y="35560"/>
                  </a:lnTo>
                  <a:lnTo>
                    <a:pt x="54610" y="40640"/>
                  </a:lnTo>
                  <a:lnTo>
                    <a:pt x="52069"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19"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69"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19" y="13970"/>
                  </a:lnTo>
                  <a:lnTo>
                    <a:pt x="105410" y="17780"/>
                  </a:lnTo>
                  <a:lnTo>
                    <a:pt x="100329" y="21590"/>
                  </a:lnTo>
                  <a:lnTo>
                    <a:pt x="95250" y="24130"/>
                  </a:lnTo>
                  <a:lnTo>
                    <a:pt x="90169" y="26670"/>
                  </a:lnTo>
                  <a:lnTo>
                    <a:pt x="86360" y="31750"/>
                  </a:lnTo>
                  <a:lnTo>
                    <a:pt x="83819" y="38100"/>
                  </a:lnTo>
                  <a:lnTo>
                    <a:pt x="81279" y="44450"/>
                  </a:lnTo>
                  <a:lnTo>
                    <a:pt x="81279" y="52070"/>
                  </a:lnTo>
                  <a:lnTo>
                    <a:pt x="80010" y="59690"/>
                  </a:lnTo>
                  <a:lnTo>
                    <a:pt x="80010" y="68580"/>
                  </a:lnTo>
                  <a:lnTo>
                    <a:pt x="77469" y="74930"/>
                  </a:lnTo>
                  <a:lnTo>
                    <a:pt x="74929" y="81280"/>
                  </a:lnTo>
                  <a:lnTo>
                    <a:pt x="72390" y="86360"/>
                  </a:lnTo>
                  <a:lnTo>
                    <a:pt x="68579" y="91440"/>
                  </a:lnTo>
                  <a:lnTo>
                    <a:pt x="64769" y="96520"/>
                  </a:lnTo>
                  <a:lnTo>
                    <a:pt x="60960" y="101600"/>
                  </a:lnTo>
                  <a:lnTo>
                    <a:pt x="57150" y="106680"/>
                  </a:lnTo>
                  <a:lnTo>
                    <a:pt x="54610"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1" name="Group 550"/>
          <p:cNvGrpSpPr/>
          <p:nvPr/>
        </p:nvGrpSpPr>
        <p:grpSpPr>
          <a:xfrm rot="19523401">
            <a:off x="8483598" y="2451099"/>
            <a:ext cx="280671" cy="134621"/>
            <a:chOff x="8483598" y="2451099"/>
            <a:chExt cx="280671" cy="134621"/>
          </a:xfrm>
        </p:grpSpPr>
        <p:sp>
          <p:nvSpPr>
            <p:cNvPr id="549" name="Freeform 548"/>
            <p:cNvSpPr/>
            <p:nvPr/>
          </p:nvSpPr>
          <p:spPr>
            <a:xfrm>
              <a:off x="8483598" y="24510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Freeform 549"/>
            <p:cNvSpPr/>
            <p:nvPr/>
          </p:nvSpPr>
          <p:spPr>
            <a:xfrm>
              <a:off x="8522164" y="24803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4" name="Group 553"/>
          <p:cNvGrpSpPr/>
          <p:nvPr/>
        </p:nvGrpSpPr>
        <p:grpSpPr>
          <a:xfrm rot="19523401">
            <a:off x="8726168" y="2666999"/>
            <a:ext cx="200662" cy="133351"/>
            <a:chOff x="8726168" y="2666999"/>
            <a:chExt cx="200662" cy="133351"/>
          </a:xfrm>
        </p:grpSpPr>
        <p:sp>
          <p:nvSpPr>
            <p:cNvPr id="552" name="Freeform 551"/>
            <p:cNvSpPr/>
            <p:nvPr/>
          </p:nvSpPr>
          <p:spPr>
            <a:xfrm>
              <a:off x="8726168" y="2666999"/>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Freeform 552"/>
            <p:cNvSpPr/>
            <p:nvPr/>
          </p:nvSpPr>
          <p:spPr>
            <a:xfrm>
              <a:off x="8755128" y="2705167"/>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7" name="Group 556"/>
          <p:cNvGrpSpPr/>
          <p:nvPr/>
        </p:nvGrpSpPr>
        <p:grpSpPr>
          <a:xfrm rot="19523401">
            <a:off x="8797289" y="1841499"/>
            <a:ext cx="207011" cy="129541"/>
            <a:chOff x="8797289" y="1841499"/>
            <a:chExt cx="207011" cy="129541"/>
          </a:xfrm>
        </p:grpSpPr>
        <p:sp>
          <p:nvSpPr>
            <p:cNvPr id="555" name="Freeform 554"/>
            <p:cNvSpPr/>
            <p:nvPr/>
          </p:nvSpPr>
          <p:spPr>
            <a:xfrm>
              <a:off x="8797289" y="1841499"/>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Freeform 555"/>
            <p:cNvSpPr/>
            <p:nvPr/>
          </p:nvSpPr>
          <p:spPr>
            <a:xfrm>
              <a:off x="8816067" y="185380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0" name="Group 559"/>
          <p:cNvGrpSpPr/>
          <p:nvPr/>
        </p:nvGrpSpPr>
        <p:grpSpPr>
          <a:xfrm rot="19523401">
            <a:off x="8544560" y="2613659"/>
            <a:ext cx="212091" cy="173991"/>
            <a:chOff x="8544560" y="2613659"/>
            <a:chExt cx="212091" cy="173991"/>
          </a:xfrm>
        </p:grpSpPr>
        <p:sp>
          <p:nvSpPr>
            <p:cNvPr id="558" name="Freeform 557"/>
            <p:cNvSpPr/>
            <p:nvPr/>
          </p:nvSpPr>
          <p:spPr>
            <a:xfrm>
              <a:off x="8544560" y="26136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Freeform 558"/>
            <p:cNvSpPr/>
            <p:nvPr/>
          </p:nvSpPr>
          <p:spPr>
            <a:xfrm>
              <a:off x="8574116" y="26323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4" name="Group 563"/>
          <p:cNvGrpSpPr/>
          <p:nvPr/>
        </p:nvGrpSpPr>
        <p:grpSpPr>
          <a:xfrm rot="19523401">
            <a:off x="8714739" y="2490469"/>
            <a:ext cx="181610" cy="128271"/>
            <a:chOff x="8714739" y="2490469"/>
            <a:chExt cx="181610" cy="128271"/>
          </a:xfrm>
        </p:grpSpPr>
        <p:sp>
          <p:nvSpPr>
            <p:cNvPr id="561" name="Freeform 560"/>
            <p:cNvSpPr/>
            <p:nvPr/>
          </p:nvSpPr>
          <p:spPr>
            <a:xfrm>
              <a:off x="8714739" y="24904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Freeform 561"/>
            <p:cNvSpPr/>
            <p:nvPr/>
          </p:nvSpPr>
          <p:spPr>
            <a:xfrm>
              <a:off x="8734145" y="25371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Freeform 562"/>
            <p:cNvSpPr/>
            <p:nvPr/>
          </p:nvSpPr>
          <p:spPr>
            <a:xfrm>
              <a:off x="8792028" y="2552605"/>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7" name="Group 566"/>
          <p:cNvGrpSpPr/>
          <p:nvPr/>
        </p:nvGrpSpPr>
        <p:grpSpPr>
          <a:xfrm rot="19523401">
            <a:off x="9467848" y="2559050"/>
            <a:ext cx="148591" cy="184151"/>
            <a:chOff x="9467848" y="2559050"/>
            <a:chExt cx="148591" cy="184151"/>
          </a:xfrm>
        </p:grpSpPr>
        <p:sp>
          <p:nvSpPr>
            <p:cNvPr id="565" name="Freeform 564"/>
            <p:cNvSpPr/>
            <p:nvPr/>
          </p:nvSpPr>
          <p:spPr>
            <a:xfrm>
              <a:off x="9467848" y="2559050"/>
              <a:ext cx="148591" cy="184151"/>
            </a:xfrm>
            <a:custGeom>
              <a:avLst/>
              <a:gdLst/>
              <a:ahLst/>
              <a:cxnLst/>
              <a:rect l="0" t="0" r="0" b="0"/>
              <a:pathLst>
                <a:path w="148591" h="184151">
                  <a:moveTo>
                    <a:pt x="77469" y="30480"/>
                  </a:moveTo>
                  <a:lnTo>
                    <a:pt x="68580" y="34290"/>
                  </a:lnTo>
                  <a:lnTo>
                    <a:pt x="59690" y="39370"/>
                  </a:lnTo>
                  <a:lnTo>
                    <a:pt x="52069" y="45720"/>
                  </a:lnTo>
                  <a:lnTo>
                    <a:pt x="43180" y="52070"/>
                  </a:lnTo>
                  <a:lnTo>
                    <a:pt x="35560" y="59690"/>
                  </a:lnTo>
                  <a:lnTo>
                    <a:pt x="27940" y="68580"/>
                  </a:lnTo>
                  <a:lnTo>
                    <a:pt x="19050" y="76200"/>
                  </a:lnTo>
                  <a:lnTo>
                    <a:pt x="11430" y="83820"/>
                  </a:lnTo>
                  <a:lnTo>
                    <a:pt x="6350" y="92710"/>
                  </a:lnTo>
                  <a:lnTo>
                    <a:pt x="3810" y="99060"/>
                  </a:lnTo>
                  <a:lnTo>
                    <a:pt x="2540" y="106680"/>
                  </a:lnTo>
                  <a:lnTo>
                    <a:pt x="1269" y="113030"/>
                  </a:lnTo>
                  <a:lnTo>
                    <a:pt x="1269" y="120650"/>
                  </a:lnTo>
                  <a:lnTo>
                    <a:pt x="0" y="128270"/>
                  </a:lnTo>
                  <a:lnTo>
                    <a:pt x="0" y="135890"/>
                  </a:lnTo>
                  <a:lnTo>
                    <a:pt x="0" y="143510"/>
                  </a:lnTo>
                  <a:lnTo>
                    <a:pt x="0" y="151130"/>
                  </a:lnTo>
                  <a:lnTo>
                    <a:pt x="2540" y="158750"/>
                  </a:lnTo>
                  <a:lnTo>
                    <a:pt x="7619" y="168910"/>
                  </a:lnTo>
                  <a:lnTo>
                    <a:pt x="13969" y="176530"/>
                  </a:lnTo>
                  <a:lnTo>
                    <a:pt x="20319" y="181610"/>
                  </a:lnTo>
                  <a:lnTo>
                    <a:pt x="30480" y="184150"/>
                  </a:lnTo>
                  <a:lnTo>
                    <a:pt x="41910" y="184150"/>
                  </a:lnTo>
                  <a:lnTo>
                    <a:pt x="53340" y="181610"/>
                  </a:lnTo>
                  <a:lnTo>
                    <a:pt x="62230" y="175260"/>
                  </a:lnTo>
                  <a:lnTo>
                    <a:pt x="67310" y="171450"/>
                  </a:lnTo>
                  <a:lnTo>
                    <a:pt x="73660" y="166370"/>
                  </a:lnTo>
                  <a:lnTo>
                    <a:pt x="78740" y="162560"/>
                  </a:lnTo>
                  <a:lnTo>
                    <a:pt x="83819" y="157480"/>
                  </a:lnTo>
                  <a:lnTo>
                    <a:pt x="88900" y="151130"/>
                  </a:lnTo>
                  <a:lnTo>
                    <a:pt x="93980" y="143510"/>
                  </a:lnTo>
                  <a:lnTo>
                    <a:pt x="96519"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69" y="73660"/>
                  </a:lnTo>
                  <a:lnTo>
                    <a:pt x="121919" y="66040"/>
                  </a:lnTo>
                  <a:lnTo>
                    <a:pt x="127000" y="60960"/>
                  </a:lnTo>
                  <a:lnTo>
                    <a:pt x="133350" y="54610"/>
                  </a:lnTo>
                  <a:lnTo>
                    <a:pt x="139700" y="45720"/>
                  </a:lnTo>
                  <a:lnTo>
                    <a:pt x="144780" y="35560"/>
                  </a:lnTo>
                  <a:lnTo>
                    <a:pt x="148590" y="24130"/>
                  </a:lnTo>
                  <a:lnTo>
                    <a:pt x="147319" y="13970"/>
                  </a:lnTo>
                  <a:lnTo>
                    <a:pt x="142240" y="6350"/>
                  </a:lnTo>
                  <a:lnTo>
                    <a:pt x="133350" y="1270"/>
                  </a:lnTo>
                  <a:lnTo>
                    <a:pt x="123190" y="0"/>
                  </a:lnTo>
                  <a:lnTo>
                    <a:pt x="113030" y="2540"/>
                  </a:lnTo>
                  <a:lnTo>
                    <a:pt x="104140" y="6350"/>
                  </a:lnTo>
                  <a:lnTo>
                    <a:pt x="92710" y="13970"/>
                  </a:lnTo>
                  <a:lnTo>
                    <a:pt x="77469"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Freeform 565"/>
            <p:cNvSpPr/>
            <p:nvPr/>
          </p:nvSpPr>
          <p:spPr>
            <a:xfrm>
              <a:off x="9477662" y="2584029"/>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19" y="21590"/>
                  </a:lnTo>
                  <a:lnTo>
                    <a:pt x="66040" y="26670"/>
                  </a:lnTo>
                  <a:lnTo>
                    <a:pt x="60960" y="30480"/>
                  </a:lnTo>
                  <a:lnTo>
                    <a:pt x="57150" y="35560"/>
                  </a:lnTo>
                  <a:lnTo>
                    <a:pt x="54610" y="40640"/>
                  </a:lnTo>
                  <a:lnTo>
                    <a:pt x="52069"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19"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69"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19" y="13970"/>
                  </a:lnTo>
                  <a:lnTo>
                    <a:pt x="105410" y="17780"/>
                  </a:lnTo>
                  <a:lnTo>
                    <a:pt x="100329" y="21590"/>
                  </a:lnTo>
                  <a:lnTo>
                    <a:pt x="95250" y="24130"/>
                  </a:lnTo>
                  <a:lnTo>
                    <a:pt x="90169" y="26670"/>
                  </a:lnTo>
                  <a:lnTo>
                    <a:pt x="86360" y="31750"/>
                  </a:lnTo>
                  <a:lnTo>
                    <a:pt x="83819" y="38100"/>
                  </a:lnTo>
                  <a:lnTo>
                    <a:pt x="81279" y="44450"/>
                  </a:lnTo>
                  <a:lnTo>
                    <a:pt x="81279" y="52070"/>
                  </a:lnTo>
                  <a:lnTo>
                    <a:pt x="80010" y="59690"/>
                  </a:lnTo>
                  <a:lnTo>
                    <a:pt x="80010" y="68580"/>
                  </a:lnTo>
                  <a:lnTo>
                    <a:pt x="77469" y="74930"/>
                  </a:lnTo>
                  <a:lnTo>
                    <a:pt x="74929" y="81280"/>
                  </a:lnTo>
                  <a:lnTo>
                    <a:pt x="72390" y="86360"/>
                  </a:lnTo>
                  <a:lnTo>
                    <a:pt x="68579" y="91440"/>
                  </a:lnTo>
                  <a:lnTo>
                    <a:pt x="64769" y="96520"/>
                  </a:lnTo>
                  <a:lnTo>
                    <a:pt x="60960" y="101600"/>
                  </a:lnTo>
                  <a:lnTo>
                    <a:pt x="57150" y="106680"/>
                  </a:lnTo>
                  <a:lnTo>
                    <a:pt x="54610"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0" name="Group 569"/>
          <p:cNvGrpSpPr/>
          <p:nvPr/>
        </p:nvGrpSpPr>
        <p:grpSpPr>
          <a:xfrm rot="19523401">
            <a:off x="6464297" y="1866900"/>
            <a:ext cx="280671" cy="134621"/>
            <a:chOff x="6464297" y="1866900"/>
            <a:chExt cx="280671" cy="134621"/>
          </a:xfrm>
        </p:grpSpPr>
        <p:sp>
          <p:nvSpPr>
            <p:cNvPr id="568" name="Freeform 567"/>
            <p:cNvSpPr/>
            <p:nvPr/>
          </p:nvSpPr>
          <p:spPr>
            <a:xfrm>
              <a:off x="6464297" y="1866900"/>
              <a:ext cx="280671" cy="134621"/>
            </a:xfrm>
            <a:custGeom>
              <a:avLst/>
              <a:gdLst/>
              <a:ahLst/>
              <a:cxnLst/>
              <a:rect l="0" t="0" r="0" b="0"/>
              <a:pathLst>
                <a:path w="280671" h="134621">
                  <a:moveTo>
                    <a:pt x="264161" y="54610"/>
                  </a:moveTo>
                  <a:lnTo>
                    <a:pt x="257811" y="49530"/>
                  </a:lnTo>
                  <a:lnTo>
                    <a:pt x="250191" y="44450"/>
                  </a:lnTo>
                  <a:lnTo>
                    <a:pt x="242570" y="38100"/>
                  </a:lnTo>
                  <a:lnTo>
                    <a:pt x="233680" y="34290"/>
                  </a:lnTo>
                  <a:lnTo>
                    <a:pt x="226061" y="33020"/>
                  </a:lnTo>
                  <a:lnTo>
                    <a:pt x="219711" y="31750"/>
                  </a:lnTo>
                  <a:lnTo>
                    <a:pt x="212091" y="31750"/>
                  </a:lnTo>
                  <a:lnTo>
                    <a:pt x="204470" y="30480"/>
                  </a:lnTo>
                  <a:lnTo>
                    <a:pt x="196850" y="30480"/>
                  </a:lnTo>
                  <a:lnTo>
                    <a:pt x="187961" y="30480"/>
                  </a:lnTo>
                  <a:lnTo>
                    <a:pt x="180341" y="30480"/>
                  </a:lnTo>
                  <a:lnTo>
                    <a:pt x="170180" y="30480"/>
                  </a:lnTo>
                  <a:lnTo>
                    <a:pt x="161291" y="29210"/>
                  </a:lnTo>
                  <a:lnTo>
                    <a:pt x="153670" y="27940"/>
                  </a:lnTo>
                  <a:lnTo>
                    <a:pt x="146050" y="26670"/>
                  </a:lnTo>
                  <a:lnTo>
                    <a:pt x="134620" y="22860"/>
                  </a:lnTo>
                  <a:lnTo>
                    <a:pt x="124461" y="17780"/>
                  </a:lnTo>
                  <a:lnTo>
                    <a:pt x="114300" y="12700"/>
                  </a:lnTo>
                  <a:lnTo>
                    <a:pt x="104141" y="7620"/>
                  </a:lnTo>
                  <a:lnTo>
                    <a:pt x="95250" y="2540"/>
                  </a:lnTo>
                  <a:lnTo>
                    <a:pt x="85091" y="0"/>
                  </a:lnTo>
                  <a:lnTo>
                    <a:pt x="73661"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1" y="110490"/>
                  </a:lnTo>
                  <a:lnTo>
                    <a:pt x="73661" y="113030"/>
                  </a:lnTo>
                  <a:lnTo>
                    <a:pt x="80011" y="115570"/>
                  </a:lnTo>
                  <a:lnTo>
                    <a:pt x="87630" y="118110"/>
                  </a:lnTo>
                  <a:lnTo>
                    <a:pt x="97791" y="121920"/>
                  </a:lnTo>
                  <a:lnTo>
                    <a:pt x="106680" y="125730"/>
                  </a:lnTo>
                  <a:lnTo>
                    <a:pt x="114300" y="127000"/>
                  </a:lnTo>
                  <a:lnTo>
                    <a:pt x="121920" y="128270"/>
                  </a:lnTo>
                  <a:lnTo>
                    <a:pt x="129541" y="129540"/>
                  </a:lnTo>
                  <a:lnTo>
                    <a:pt x="137161" y="129540"/>
                  </a:lnTo>
                  <a:lnTo>
                    <a:pt x="144780" y="129540"/>
                  </a:lnTo>
                  <a:lnTo>
                    <a:pt x="152400" y="129540"/>
                  </a:lnTo>
                  <a:lnTo>
                    <a:pt x="161291" y="130810"/>
                  </a:lnTo>
                  <a:lnTo>
                    <a:pt x="168911" y="130810"/>
                  </a:lnTo>
                  <a:lnTo>
                    <a:pt x="176530" y="130810"/>
                  </a:lnTo>
                  <a:lnTo>
                    <a:pt x="182880" y="132080"/>
                  </a:lnTo>
                  <a:lnTo>
                    <a:pt x="190500" y="133350"/>
                  </a:lnTo>
                  <a:lnTo>
                    <a:pt x="196850" y="133350"/>
                  </a:lnTo>
                  <a:lnTo>
                    <a:pt x="204470" y="134620"/>
                  </a:lnTo>
                  <a:lnTo>
                    <a:pt x="212091" y="134620"/>
                  </a:lnTo>
                  <a:lnTo>
                    <a:pt x="219711" y="134620"/>
                  </a:lnTo>
                  <a:lnTo>
                    <a:pt x="226061" y="133350"/>
                  </a:lnTo>
                  <a:lnTo>
                    <a:pt x="232411" y="132080"/>
                  </a:lnTo>
                  <a:lnTo>
                    <a:pt x="238761" y="130810"/>
                  </a:lnTo>
                  <a:lnTo>
                    <a:pt x="245111" y="129540"/>
                  </a:lnTo>
                  <a:lnTo>
                    <a:pt x="252730" y="128270"/>
                  </a:lnTo>
                  <a:lnTo>
                    <a:pt x="261620" y="123190"/>
                  </a:lnTo>
                  <a:lnTo>
                    <a:pt x="270511" y="116840"/>
                  </a:lnTo>
                  <a:lnTo>
                    <a:pt x="275591" y="109220"/>
                  </a:lnTo>
                  <a:lnTo>
                    <a:pt x="278130" y="104140"/>
                  </a:lnTo>
                  <a:lnTo>
                    <a:pt x="279400" y="97790"/>
                  </a:lnTo>
                  <a:lnTo>
                    <a:pt x="280670" y="92710"/>
                  </a:lnTo>
                  <a:lnTo>
                    <a:pt x="280670" y="86360"/>
                  </a:lnTo>
                  <a:lnTo>
                    <a:pt x="279400" y="81280"/>
                  </a:lnTo>
                  <a:lnTo>
                    <a:pt x="279400" y="76200"/>
                  </a:lnTo>
                  <a:lnTo>
                    <a:pt x="276861" y="69850"/>
                  </a:lnTo>
                  <a:lnTo>
                    <a:pt x="273050" y="59690"/>
                  </a:lnTo>
                  <a:lnTo>
                    <a:pt x="266700" y="50800"/>
                  </a:lnTo>
                  <a:lnTo>
                    <a:pt x="257811"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Freeform 568"/>
            <p:cNvSpPr/>
            <p:nvPr/>
          </p:nvSpPr>
          <p:spPr>
            <a:xfrm>
              <a:off x="6502864" y="18961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3" name="Group 572"/>
          <p:cNvGrpSpPr/>
          <p:nvPr/>
        </p:nvGrpSpPr>
        <p:grpSpPr>
          <a:xfrm rot="19523401">
            <a:off x="8561068" y="2222499"/>
            <a:ext cx="200662" cy="133351"/>
            <a:chOff x="8561068" y="2222499"/>
            <a:chExt cx="200662" cy="133351"/>
          </a:xfrm>
        </p:grpSpPr>
        <p:sp>
          <p:nvSpPr>
            <p:cNvPr id="571" name="Freeform 570"/>
            <p:cNvSpPr/>
            <p:nvPr/>
          </p:nvSpPr>
          <p:spPr>
            <a:xfrm>
              <a:off x="8561068" y="2222499"/>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Freeform 571"/>
            <p:cNvSpPr/>
            <p:nvPr/>
          </p:nvSpPr>
          <p:spPr>
            <a:xfrm>
              <a:off x="8590028" y="2260667"/>
              <a:ext cx="152401" cy="69851"/>
            </a:xfrm>
            <a:custGeom>
              <a:avLst/>
              <a:gdLst/>
              <a:ahLst/>
              <a:cxnLst/>
              <a:rect l="0" t="0" r="0" b="0"/>
              <a:pathLst>
                <a:path w="152401" h="69851">
                  <a:moveTo>
                    <a:pt x="96521" y="30481"/>
                  </a:moveTo>
                  <a:lnTo>
                    <a:pt x="86361" y="34290"/>
                  </a:lnTo>
                  <a:lnTo>
                    <a:pt x="80011" y="35560"/>
                  </a:lnTo>
                  <a:lnTo>
                    <a:pt x="73661" y="36831"/>
                  </a:lnTo>
                  <a:lnTo>
                    <a:pt x="66041" y="36831"/>
                  </a:lnTo>
                  <a:lnTo>
                    <a:pt x="49531" y="36831"/>
                  </a:lnTo>
                  <a:lnTo>
                    <a:pt x="15241" y="38100"/>
                  </a:lnTo>
                  <a:lnTo>
                    <a:pt x="8891" y="39371"/>
                  </a:lnTo>
                  <a:lnTo>
                    <a:pt x="3811" y="43181"/>
                  </a:lnTo>
                  <a:lnTo>
                    <a:pt x="0" y="48260"/>
                  </a:lnTo>
                  <a:lnTo>
                    <a:pt x="0" y="52071"/>
                  </a:lnTo>
                  <a:lnTo>
                    <a:pt x="1271" y="54610"/>
                  </a:lnTo>
                  <a:lnTo>
                    <a:pt x="5081" y="58421"/>
                  </a:lnTo>
                  <a:lnTo>
                    <a:pt x="10161" y="59690"/>
                  </a:lnTo>
                  <a:lnTo>
                    <a:pt x="16511" y="60960"/>
                  </a:lnTo>
                  <a:lnTo>
                    <a:pt x="24131" y="62231"/>
                  </a:lnTo>
                  <a:lnTo>
                    <a:pt x="30481" y="63500"/>
                  </a:lnTo>
                  <a:lnTo>
                    <a:pt x="36831" y="64771"/>
                  </a:lnTo>
                  <a:lnTo>
                    <a:pt x="44450" y="66040"/>
                  </a:lnTo>
                  <a:lnTo>
                    <a:pt x="50800" y="67310"/>
                  </a:lnTo>
                  <a:lnTo>
                    <a:pt x="59691" y="68581"/>
                  </a:lnTo>
                  <a:lnTo>
                    <a:pt x="67311" y="68581"/>
                  </a:lnTo>
                  <a:lnTo>
                    <a:pt x="74931" y="69850"/>
                  </a:lnTo>
                  <a:lnTo>
                    <a:pt x="92711" y="69850"/>
                  </a:lnTo>
                  <a:lnTo>
                    <a:pt x="99061" y="68581"/>
                  </a:lnTo>
                  <a:lnTo>
                    <a:pt x="105411" y="66040"/>
                  </a:lnTo>
                  <a:lnTo>
                    <a:pt x="111761" y="63500"/>
                  </a:lnTo>
                  <a:lnTo>
                    <a:pt x="116841" y="59690"/>
                  </a:lnTo>
                  <a:lnTo>
                    <a:pt x="121921" y="55881"/>
                  </a:lnTo>
                  <a:lnTo>
                    <a:pt x="125731" y="52071"/>
                  </a:lnTo>
                  <a:lnTo>
                    <a:pt x="129541" y="46990"/>
                  </a:lnTo>
                  <a:lnTo>
                    <a:pt x="133350" y="41910"/>
                  </a:lnTo>
                  <a:lnTo>
                    <a:pt x="135891" y="35560"/>
                  </a:lnTo>
                  <a:lnTo>
                    <a:pt x="139700" y="30481"/>
                  </a:lnTo>
                  <a:lnTo>
                    <a:pt x="143511" y="25400"/>
                  </a:lnTo>
                  <a:lnTo>
                    <a:pt x="147321" y="21590"/>
                  </a:lnTo>
                  <a:lnTo>
                    <a:pt x="149861" y="16510"/>
                  </a:lnTo>
                  <a:lnTo>
                    <a:pt x="151131" y="13971"/>
                  </a:lnTo>
                  <a:lnTo>
                    <a:pt x="152400" y="11431"/>
                  </a:lnTo>
                  <a:lnTo>
                    <a:pt x="151131" y="7621"/>
                  </a:lnTo>
                  <a:lnTo>
                    <a:pt x="148591" y="5081"/>
                  </a:lnTo>
                  <a:lnTo>
                    <a:pt x="143511" y="3810"/>
                  </a:lnTo>
                  <a:lnTo>
                    <a:pt x="138431" y="1271"/>
                  </a:lnTo>
                  <a:lnTo>
                    <a:pt x="132081" y="0"/>
                  </a:lnTo>
                  <a:lnTo>
                    <a:pt x="124461" y="0"/>
                  </a:lnTo>
                  <a:lnTo>
                    <a:pt x="116841" y="0"/>
                  </a:lnTo>
                  <a:lnTo>
                    <a:pt x="110491" y="1271"/>
                  </a:lnTo>
                  <a:lnTo>
                    <a:pt x="102871" y="2540"/>
                  </a:lnTo>
                  <a:lnTo>
                    <a:pt x="96521" y="3810"/>
                  </a:lnTo>
                  <a:lnTo>
                    <a:pt x="90171" y="6350"/>
                  </a:lnTo>
                  <a:lnTo>
                    <a:pt x="77471" y="10160"/>
                  </a:lnTo>
                  <a:lnTo>
                    <a:pt x="63500" y="13971"/>
                  </a:lnTo>
                  <a:lnTo>
                    <a:pt x="57150" y="15240"/>
                  </a:lnTo>
                  <a:lnTo>
                    <a:pt x="49531" y="16510"/>
                  </a:lnTo>
                  <a:lnTo>
                    <a:pt x="40641" y="16510"/>
                  </a:lnTo>
                  <a:lnTo>
                    <a:pt x="34291" y="19050"/>
                  </a:lnTo>
                  <a:lnTo>
                    <a:pt x="30481" y="22860"/>
                  </a:lnTo>
                  <a:lnTo>
                    <a:pt x="26671" y="27940"/>
                  </a:lnTo>
                  <a:lnTo>
                    <a:pt x="22861" y="33021"/>
                  </a:lnTo>
                  <a:lnTo>
                    <a:pt x="20321" y="39371"/>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6" name="Group 575"/>
          <p:cNvGrpSpPr/>
          <p:nvPr/>
        </p:nvGrpSpPr>
        <p:grpSpPr>
          <a:xfrm rot="19523401">
            <a:off x="8708389" y="2019300"/>
            <a:ext cx="207010" cy="129541"/>
            <a:chOff x="8708389" y="2019300"/>
            <a:chExt cx="207010" cy="129541"/>
          </a:xfrm>
        </p:grpSpPr>
        <p:sp>
          <p:nvSpPr>
            <p:cNvPr id="574" name="Freeform 573"/>
            <p:cNvSpPr/>
            <p:nvPr/>
          </p:nvSpPr>
          <p:spPr>
            <a:xfrm>
              <a:off x="8708389" y="20193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Freeform 574"/>
            <p:cNvSpPr/>
            <p:nvPr/>
          </p:nvSpPr>
          <p:spPr>
            <a:xfrm>
              <a:off x="8727167" y="2031604"/>
              <a:ext cx="163830" cy="104140"/>
            </a:xfrm>
            <a:custGeom>
              <a:avLst/>
              <a:gdLst/>
              <a:ahLst/>
              <a:cxnLst/>
              <a:rect l="0" t="0" r="0" b="0"/>
              <a:pathLst>
                <a:path w="163830" h="104140">
                  <a:moveTo>
                    <a:pt x="162559" y="66039"/>
                  </a:moveTo>
                  <a:lnTo>
                    <a:pt x="127000" y="66039"/>
                  </a:lnTo>
                  <a:lnTo>
                    <a:pt x="119379" y="64769"/>
                  </a:lnTo>
                  <a:lnTo>
                    <a:pt x="114300" y="62229"/>
                  </a:lnTo>
                  <a:lnTo>
                    <a:pt x="107950" y="59689"/>
                  </a:lnTo>
                  <a:lnTo>
                    <a:pt x="102869" y="55879"/>
                  </a:lnTo>
                  <a:lnTo>
                    <a:pt x="96519" y="53339"/>
                  </a:lnTo>
                  <a:lnTo>
                    <a:pt x="90169" y="52069"/>
                  </a:lnTo>
                  <a:lnTo>
                    <a:pt x="77469" y="46989"/>
                  </a:lnTo>
                  <a:lnTo>
                    <a:pt x="71119" y="44450"/>
                  </a:lnTo>
                  <a:lnTo>
                    <a:pt x="66040" y="41909"/>
                  </a:lnTo>
                  <a:lnTo>
                    <a:pt x="60959" y="38100"/>
                  </a:lnTo>
                  <a:lnTo>
                    <a:pt x="55879" y="34289"/>
                  </a:lnTo>
                  <a:lnTo>
                    <a:pt x="49529" y="31750"/>
                  </a:lnTo>
                  <a:lnTo>
                    <a:pt x="44450" y="27939"/>
                  </a:lnTo>
                  <a:lnTo>
                    <a:pt x="38100" y="25400"/>
                  </a:lnTo>
                  <a:lnTo>
                    <a:pt x="31750" y="24129"/>
                  </a:lnTo>
                  <a:lnTo>
                    <a:pt x="24129" y="22859"/>
                  </a:lnTo>
                  <a:lnTo>
                    <a:pt x="5079" y="21589"/>
                  </a:lnTo>
                  <a:lnTo>
                    <a:pt x="2540" y="24129"/>
                  </a:lnTo>
                  <a:lnTo>
                    <a:pt x="2540" y="27939"/>
                  </a:lnTo>
                  <a:lnTo>
                    <a:pt x="1269" y="34289"/>
                  </a:lnTo>
                  <a:lnTo>
                    <a:pt x="2540" y="39369"/>
                  </a:lnTo>
                  <a:lnTo>
                    <a:pt x="6350" y="43179"/>
                  </a:lnTo>
                  <a:lnTo>
                    <a:pt x="10159" y="46989"/>
                  </a:lnTo>
                  <a:lnTo>
                    <a:pt x="15240" y="49529"/>
                  </a:lnTo>
                  <a:lnTo>
                    <a:pt x="21590" y="52069"/>
                  </a:lnTo>
                  <a:lnTo>
                    <a:pt x="26669" y="54609"/>
                  </a:lnTo>
                  <a:lnTo>
                    <a:pt x="33019" y="57150"/>
                  </a:lnTo>
                  <a:lnTo>
                    <a:pt x="38100" y="60959"/>
                  </a:lnTo>
                  <a:lnTo>
                    <a:pt x="41909" y="64769"/>
                  </a:lnTo>
                  <a:lnTo>
                    <a:pt x="48259" y="67309"/>
                  </a:lnTo>
                  <a:lnTo>
                    <a:pt x="55879" y="69850"/>
                  </a:lnTo>
                  <a:lnTo>
                    <a:pt x="63500" y="69850"/>
                  </a:lnTo>
                  <a:lnTo>
                    <a:pt x="68579" y="73659"/>
                  </a:lnTo>
                  <a:lnTo>
                    <a:pt x="73659" y="77469"/>
                  </a:lnTo>
                  <a:lnTo>
                    <a:pt x="77469" y="82550"/>
                  </a:lnTo>
                  <a:lnTo>
                    <a:pt x="81279" y="87629"/>
                  </a:lnTo>
                  <a:lnTo>
                    <a:pt x="87629" y="91439"/>
                  </a:lnTo>
                  <a:lnTo>
                    <a:pt x="92709" y="96519"/>
                  </a:lnTo>
                  <a:lnTo>
                    <a:pt x="99059" y="99059"/>
                  </a:lnTo>
                  <a:lnTo>
                    <a:pt x="106679" y="101600"/>
                  </a:lnTo>
                  <a:lnTo>
                    <a:pt x="114300" y="102869"/>
                  </a:lnTo>
                  <a:lnTo>
                    <a:pt x="123190" y="102869"/>
                  </a:lnTo>
                  <a:lnTo>
                    <a:pt x="130809" y="104139"/>
                  </a:lnTo>
                  <a:lnTo>
                    <a:pt x="139700" y="104139"/>
                  </a:lnTo>
                  <a:lnTo>
                    <a:pt x="146050" y="102869"/>
                  </a:lnTo>
                  <a:lnTo>
                    <a:pt x="151129" y="99059"/>
                  </a:lnTo>
                  <a:lnTo>
                    <a:pt x="158750" y="91439"/>
                  </a:lnTo>
                  <a:lnTo>
                    <a:pt x="163829" y="85089"/>
                  </a:lnTo>
                  <a:lnTo>
                    <a:pt x="163829" y="81279"/>
                  </a:lnTo>
                  <a:lnTo>
                    <a:pt x="162559" y="77469"/>
                  </a:lnTo>
                  <a:lnTo>
                    <a:pt x="161290" y="73659"/>
                  </a:lnTo>
                  <a:lnTo>
                    <a:pt x="157479" y="71119"/>
                  </a:lnTo>
                  <a:lnTo>
                    <a:pt x="152400" y="67309"/>
                  </a:lnTo>
                  <a:lnTo>
                    <a:pt x="147319" y="64769"/>
                  </a:lnTo>
                  <a:lnTo>
                    <a:pt x="140969" y="62229"/>
                  </a:lnTo>
                  <a:lnTo>
                    <a:pt x="135890" y="59689"/>
                  </a:lnTo>
                  <a:lnTo>
                    <a:pt x="129540" y="57150"/>
                  </a:lnTo>
                  <a:lnTo>
                    <a:pt x="124459" y="54609"/>
                  </a:lnTo>
                  <a:lnTo>
                    <a:pt x="120650" y="49529"/>
                  </a:lnTo>
                  <a:lnTo>
                    <a:pt x="116840" y="44450"/>
                  </a:lnTo>
                  <a:lnTo>
                    <a:pt x="111759" y="40639"/>
                  </a:lnTo>
                  <a:lnTo>
                    <a:pt x="105409" y="38100"/>
                  </a:lnTo>
                  <a:lnTo>
                    <a:pt x="99059" y="36829"/>
                  </a:lnTo>
                  <a:lnTo>
                    <a:pt x="92709" y="34289"/>
                  </a:lnTo>
                  <a:lnTo>
                    <a:pt x="87629" y="30479"/>
                  </a:lnTo>
                  <a:lnTo>
                    <a:pt x="82550" y="27939"/>
                  </a:lnTo>
                  <a:lnTo>
                    <a:pt x="76200" y="24129"/>
                  </a:lnTo>
                  <a:lnTo>
                    <a:pt x="69850" y="21589"/>
                  </a:lnTo>
                  <a:lnTo>
                    <a:pt x="64769" y="19050"/>
                  </a:lnTo>
                  <a:lnTo>
                    <a:pt x="58419" y="16509"/>
                  </a:lnTo>
                  <a:lnTo>
                    <a:pt x="45719" y="12700"/>
                  </a:lnTo>
                  <a:lnTo>
                    <a:pt x="39369" y="8889"/>
                  </a:lnTo>
                  <a:lnTo>
                    <a:pt x="34290" y="5079"/>
                  </a:lnTo>
                  <a:lnTo>
                    <a:pt x="29209" y="2539"/>
                  </a:lnTo>
                  <a:lnTo>
                    <a:pt x="24129" y="0"/>
                  </a:lnTo>
                  <a:lnTo>
                    <a:pt x="17779"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9" name="Group 578"/>
          <p:cNvGrpSpPr/>
          <p:nvPr/>
        </p:nvGrpSpPr>
        <p:grpSpPr>
          <a:xfrm rot="19523401">
            <a:off x="8963659" y="2118358"/>
            <a:ext cx="212091" cy="173991"/>
            <a:chOff x="8963659" y="2118358"/>
            <a:chExt cx="212091" cy="173991"/>
          </a:xfrm>
        </p:grpSpPr>
        <p:sp>
          <p:nvSpPr>
            <p:cNvPr id="577" name="Freeform 576"/>
            <p:cNvSpPr/>
            <p:nvPr/>
          </p:nvSpPr>
          <p:spPr>
            <a:xfrm>
              <a:off x="8963659" y="2118358"/>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8" name="Freeform 577"/>
            <p:cNvSpPr/>
            <p:nvPr/>
          </p:nvSpPr>
          <p:spPr>
            <a:xfrm>
              <a:off x="8993215" y="2137037"/>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3" name="Group 582"/>
          <p:cNvGrpSpPr/>
          <p:nvPr/>
        </p:nvGrpSpPr>
        <p:grpSpPr>
          <a:xfrm rot="19523401">
            <a:off x="9133839" y="2858770"/>
            <a:ext cx="181610" cy="128271"/>
            <a:chOff x="9133839" y="2858770"/>
            <a:chExt cx="181610" cy="128271"/>
          </a:xfrm>
        </p:grpSpPr>
        <p:sp>
          <p:nvSpPr>
            <p:cNvPr id="580" name="Freeform 579"/>
            <p:cNvSpPr/>
            <p:nvPr/>
          </p:nvSpPr>
          <p:spPr>
            <a:xfrm>
              <a:off x="9133839" y="2858770"/>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Freeform 580"/>
            <p:cNvSpPr/>
            <p:nvPr/>
          </p:nvSpPr>
          <p:spPr>
            <a:xfrm>
              <a:off x="9153245" y="2905476"/>
              <a:ext cx="132081" cy="66041"/>
            </a:xfrm>
            <a:custGeom>
              <a:avLst/>
              <a:gdLst/>
              <a:ahLst/>
              <a:cxnLst/>
              <a:rect l="0" t="0" r="0" b="0"/>
              <a:pathLst>
                <a:path w="132081" h="66041">
                  <a:moveTo>
                    <a:pt x="20320" y="34290"/>
                  </a:moveTo>
                  <a:lnTo>
                    <a:pt x="22860" y="38100"/>
                  </a:lnTo>
                  <a:lnTo>
                    <a:pt x="26670" y="39369"/>
                  </a:lnTo>
                  <a:lnTo>
                    <a:pt x="30480" y="41910"/>
                  </a:lnTo>
                  <a:lnTo>
                    <a:pt x="35560" y="43179"/>
                  </a:lnTo>
                  <a:lnTo>
                    <a:pt x="41910" y="46990"/>
                  </a:lnTo>
                  <a:lnTo>
                    <a:pt x="46990" y="49529"/>
                  </a:lnTo>
                  <a:lnTo>
                    <a:pt x="53340" y="53340"/>
                  </a:lnTo>
                  <a:lnTo>
                    <a:pt x="59690" y="57150"/>
                  </a:lnTo>
                  <a:lnTo>
                    <a:pt x="66040" y="59690"/>
                  </a:lnTo>
                  <a:lnTo>
                    <a:pt x="72390" y="62229"/>
                  </a:lnTo>
                  <a:lnTo>
                    <a:pt x="78740" y="63500"/>
                  </a:lnTo>
                  <a:lnTo>
                    <a:pt x="85090" y="64769"/>
                  </a:lnTo>
                  <a:lnTo>
                    <a:pt x="91440" y="66040"/>
                  </a:lnTo>
                  <a:lnTo>
                    <a:pt x="97790" y="66040"/>
                  </a:lnTo>
                  <a:lnTo>
                    <a:pt x="104140" y="64769"/>
                  </a:lnTo>
                  <a:lnTo>
                    <a:pt x="111760" y="63500"/>
                  </a:lnTo>
                  <a:lnTo>
                    <a:pt x="116840" y="59690"/>
                  </a:lnTo>
                  <a:lnTo>
                    <a:pt x="120650" y="55879"/>
                  </a:lnTo>
                  <a:lnTo>
                    <a:pt x="124460" y="50800"/>
                  </a:lnTo>
                  <a:lnTo>
                    <a:pt x="127000" y="45719"/>
                  </a:lnTo>
                  <a:lnTo>
                    <a:pt x="129540" y="39369"/>
                  </a:lnTo>
                  <a:lnTo>
                    <a:pt x="132080" y="34290"/>
                  </a:lnTo>
                  <a:lnTo>
                    <a:pt x="132080" y="27940"/>
                  </a:lnTo>
                  <a:lnTo>
                    <a:pt x="130810" y="22860"/>
                  </a:lnTo>
                  <a:lnTo>
                    <a:pt x="128270" y="17779"/>
                  </a:lnTo>
                  <a:lnTo>
                    <a:pt x="125730" y="13969"/>
                  </a:lnTo>
                  <a:lnTo>
                    <a:pt x="120650" y="11429"/>
                  </a:lnTo>
                  <a:lnTo>
                    <a:pt x="115570" y="7619"/>
                  </a:lnTo>
                  <a:lnTo>
                    <a:pt x="109220" y="5079"/>
                  </a:lnTo>
                  <a:lnTo>
                    <a:pt x="104140" y="2540"/>
                  </a:lnTo>
                  <a:lnTo>
                    <a:pt x="97790" y="0"/>
                  </a:lnTo>
                  <a:lnTo>
                    <a:pt x="91440" y="0"/>
                  </a:lnTo>
                  <a:lnTo>
                    <a:pt x="85090" y="0"/>
                  </a:lnTo>
                  <a:lnTo>
                    <a:pt x="78740" y="0"/>
                  </a:lnTo>
                  <a:lnTo>
                    <a:pt x="73660" y="2540"/>
                  </a:lnTo>
                  <a:lnTo>
                    <a:pt x="69850" y="7619"/>
                  </a:lnTo>
                  <a:lnTo>
                    <a:pt x="66040" y="11429"/>
                  </a:lnTo>
                  <a:lnTo>
                    <a:pt x="60960" y="15240"/>
                  </a:lnTo>
                  <a:lnTo>
                    <a:pt x="54610" y="17779"/>
                  </a:lnTo>
                  <a:lnTo>
                    <a:pt x="46990" y="19050"/>
                  </a:lnTo>
                  <a:lnTo>
                    <a:pt x="39370"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Freeform 581"/>
            <p:cNvSpPr/>
            <p:nvPr/>
          </p:nvSpPr>
          <p:spPr>
            <a:xfrm>
              <a:off x="9211128" y="2920905"/>
              <a:ext cx="58420" cy="45722"/>
            </a:xfrm>
            <a:custGeom>
              <a:avLst/>
              <a:gdLst/>
              <a:ahLst/>
              <a:cxnLst/>
              <a:rect l="0" t="0" r="0" b="0"/>
              <a:pathLst>
                <a:path w="58420" h="45722">
                  <a:moveTo>
                    <a:pt x="58419" y="0"/>
                  </a:moveTo>
                  <a:lnTo>
                    <a:pt x="58419" y="13971"/>
                  </a:lnTo>
                  <a:lnTo>
                    <a:pt x="55880" y="17780"/>
                  </a:lnTo>
                  <a:lnTo>
                    <a:pt x="53340" y="20321"/>
                  </a:lnTo>
                  <a:lnTo>
                    <a:pt x="48260" y="22860"/>
                  </a:lnTo>
                  <a:lnTo>
                    <a:pt x="36830" y="26671"/>
                  </a:lnTo>
                  <a:lnTo>
                    <a:pt x="31750" y="27940"/>
                  </a:lnTo>
                  <a:lnTo>
                    <a:pt x="25400" y="30480"/>
                  </a:lnTo>
                  <a:lnTo>
                    <a:pt x="20319"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6" name="Group 585"/>
          <p:cNvGrpSpPr/>
          <p:nvPr/>
        </p:nvGrpSpPr>
        <p:grpSpPr>
          <a:xfrm rot="19523401">
            <a:off x="8705848" y="2254249"/>
            <a:ext cx="148592" cy="184151"/>
            <a:chOff x="8705848" y="2254249"/>
            <a:chExt cx="148592" cy="184151"/>
          </a:xfrm>
        </p:grpSpPr>
        <p:sp>
          <p:nvSpPr>
            <p:cNvPr id="584" name="Freeform 583"/>
            <p:cNvSpPr/>
            <p:nvPr/>
          </p:nvSpPr>
          <p:spPr>
            <a:xfrm>
              <a:off x="8705848" y="2254249"/>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Freeform 584"/>
            <p:cNvSpPr/>
            <p:nvPr/>
          </p:nvSpPr>
          <p:spPr>
            <a:xfrm>
              <a:off x="8715662" y="2279228"/>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19" y="21590"/>
                  </a:lnTo>
                  <a:lnTo>
                    <a:pt x="66040" y="26670"/>
                  </a:lnTo>
                  <a:lnTo>
                    <a:pt x="60960" y="30480"/>
                  </a:lnTo>
                  <a:lnTo>
                    <a:pt x="57150" y="35560"/>
                  </a:lnTo>
                  <a:lnTo>
                    <a:pt x="54610" y="40640"/>
                  </a:lnTo>
                  <a:lnTo>
                    <a:pt x="52069"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19"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69"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19" y="13970"/>
                  </a:lnTo>
                  <a:lnTo>
                    <a:pt x="105410" y="17780"/>
                  </a:lnTo>
                  <a:lnTo>
                    <a:pt x="100329" y="21590"/>
                  </a:lnTo>
                  <a:lnTo>
                    <a:pt x="95250" y="24130"/>
                  </a:lnTo>
                  <a:lnTo>
                    <a:pt x="90169" y="26670"/>
                  </a:lnTo>
                  <a:lnTo>
                    <a:pt x="86360" y="31750"/>
                  </a:lnTo>
                  <a:lnTo>
                    <a:pt x="83819" y="38100"/>
                  </a:lnTo>
                  <a:lnTo>
                    <a:pt x="81279" y="44450"/>
                  </a:lnTo>
                  <a:lnTo>
                    <a:pt x="81279" y="52070"/>
                  </a:lnTo>
                  <a:lnTo>
                    <a:pt x="80010" y="59690"/>
                  </a:lnTo>
                  <a:lnTo>
                    <a:pt x="80010" y="68580"/>
                  </a:lnTo>
                  <a:lnTo>
                    <a:pt x="77469" y="74930"/>
                  </a:lnTo>
                  <a:lnTo>
                    <a:pt x="74929" y="81280"/>
                  </a:lnTo>
                  <a:lnTo>
                    <a:pt x="72390" y="86360"/>
                  </a:lnTo>
                  <a:lnTo>
                    <a:pt x="68579" y="91440"/>
                  </a:lnTo>
                  <a:lnTo>
                    <a:pt x="64769" y="96520"/>
                  </a:lnTo>
                  <a:lnTo>
                    <a:pt x="60960" y="101600"/>
                  </a:lnTo>
                  <a:lnTo>
                    <a:pt x="57150" y="106680"/>
                  </a:lnTo>
                  <a:lnTo>
                    <a:pt x="54610"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9" name="Group 588"/>
          <p:cNvGrpSpPr/>
          <p:nvPr/>
        </p:nvGrpSpPr>
        <p:grpSpPr>
          <a:xfrm rot="19523401">
            <a:off x="8674098" y="2603499"/>
            <a:ext cx="280671" cy="134621"/>
            <a:chOff x="8674098" y="2603499"/>
            <a:chExt cx="280671" cy="134621"/>
          </a:xfrm>
        </p:grpSpPr>
        <p:sp>
          <p:nvSpPr>
            <p:cNvPr id="587" name="Freeform 586"/>
            <p:cNvSpPr/>
            <p:nvPr/>
          </p:nvSpPr>
          <p:spPr>
            <a:xfrm>
              <a:off x="8674098" y="26034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Freeform 587"/>
            <p:cNvSpPr/>
            <p:nvPr/>
          </p:nvSpPr>
          <p:spPr>
            <a:xfrm>
              <a:off x="8712664" y="2632752"/>
              <a:ext cx="227331" cy="86361"/>
            </a:xfrm>
            <a:custGeom>
              <a:avLst/>
              <a:gdLst/>
              <a:ahLst/>
              <a:cxnLst/>
              <a:rect l="0" t="0" r="0" b="0"/>
              <a:pathLst>
                <a:path w="227331" h="86361">
                  <a:moveTo>
                    <a:pt x="53340" y="22860"/>
                  </a:moveTo>
                  <a:lnTo>
                    <a:pt x="83820" y="53339"/>
                  </a:lnTo>
                  <a:lnTo>
                    <a:pt x="88900" y="55880"/>
                  </a:lnTo>
                  <a:lnTo>
                    <a:pt x="95250" y="59689"/>
                  </a:lnTo>
                  <a:lnTo>
                    <a:pt x="100330" y="62230"/>
                  </a:lnTo>
                  <a:lnTo>
                    <a:pt x="107950" y="63500"/>
                  </a:lnTo>
                  <a:lnTo>
                    <a:pt x="114300" y="64770"/>
                  </a:lnTo>
                  <a:lnTo>
                    <a:pt x="123190" y="66039"/>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89"/>
                  </a:lnTo>
                  <a:lnTo>
                    <a:pt x="226060" y="62230"/>
                  </a:lnTo>
                  <a:lnTo>
                    <a:pt x="222250" y="64770"/>
                  </a:lnTo>
                  <a:lnTo>
                    <a:pt x="218440" y="67310"/>
                  </a:lnTo>
                  <a:lnTo>
                    <a:pt x="213360" y="69850"/>
                  </a:lnTo>
                  <a:lnTo>
                    <a:pt x="208280" y="69850"/>
                  </a:lnTo>
                  <a:lnTo>
                    <a:pt x="204470" y="68580"/>
                  </a:lnTo>
                  <a:lnTo>
                    <a:pt x="199390" y="66039"/>
                  </a:lnTo>
                  <a:lnTo>
                    <a:pt x="195580" y="62230"/>
                  </a:lnTo>
                  <a:lnTo>
                    <a:pt x="193040" y="57150"/>
                  </a:lnTo>
                  <a:lnTo>
                    <a:pt x="189230" y="52070"/>
                  </a:lnTo>
                  <a:lnTo>
                    <a:pt x="185420" y="48260"/>
                  </a:lnTo>
                  <a:lnTo>
                    <a:pt x="179070" y="46989"/>
                  </a:lnTo>
                  <a:lnTo>
                    <a:pt x="171450" y="44450"/>
                  </a:lnTo>
                  <a:lnTo>
                    <a:pt x="163830" y="44450"/>
                  </a:lnTo>
                  <a:lnTo>
                    <a:pt x="156210" y="43180"/>
                  </a:lnTo>
                  <a:lnTo>
                    <a:pt x="148590" y="43180"/>
                  </a:lnTo>
                  <a:lnTo>
                    <a:pt x="140970" y="40639"/>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39"/>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39"/>
                  </a:lnTo>
                  <a:lnTo>
                    <a:pt x="30480" y="34289"/>
                  </a:lnTo>
                  <a:lnTo>
                    <a:pt x="31750" y="40639"/>
                  </a:lnTo>
                  <a:lnTo>
                    <a:pt x="30480" y="44450"/>
                  </a:lnTo>
                  <a:lnTo>
                    <a:pt x="26670" y="46989"/>
                  </a:lnTo>
                  <a:lnTo>
                    <a:pt x="22860" y="46989"/>
                  </a:lnTo>
                  <a:lnTo>
                    <a:pt x="19050" y="45720"/>
                  </a:lnTo>
                  <a:lnTo>
                    <a:pt x="13970" y="44450"/>
                  </a:lnTo>
                  <a:lnTo>
                    <a:pt x="10160" y="40639"/>
                  </a:lnTo>
                  <a:lnTo>
                    <a:pt x="6350" y="39370"/>
                  </a:lnTo>
                  <a:lnTo>
                    <a:pt x="0" y="36830"/>
                  </a:lnTo>
                  <a:lnTo>
                    <a:pt x="0" y="38100"/>
                  </a:lnTo>
                  <a:lnTo>
                    <a:pt x="1270" y="39370"/>
                  </a:lnTo>
                  <a:lnTo>
                    <a:pt x="3810" y="43180"/>
                  </a:lnTo>
                  <a:lnTo>
                    <a:pt x="7620" y="45720"/>
                  </a:lnTo>
                  <a:lnTo>
                    <a:pt x="11430" y="49530"/>
                  </a:lnTo>
                  <a:lnTo>
                    <a:pt x="16510" y="53339"/>
                  </a:lnTo>
                  <a:lnTo>
                    <a:pt x="21590" y="57150"/>
                  </a:lnTo>
                  <a:lnTo>
                    <a:pt x="26670" y="62230"/>
                  </a:lnTo>
                  <a:lnTo>
                    <a:pt x="31750" y="66039"/>
                  </a:lnTo>
                  <a:lnTo>
                    <a:pt x="36830" y="68580"/>
                  </a:lnTo>
                  <a:lnTo>
                    <a:pt x="44450" y="71120"/>
                  </a:lnTo>
                  <a:lnTo>
                    <a:pt x="52070" y="72389"/>
                  </a:lnTo>
                  <a:lnTo>
                    <a:pt x="58420" y="73660"/>
                  </a:lnTo>
                  <a:lnTo>
                    <a:pt x="66040" y="74930"/>
                  </a:lnTo>
                  <a:lnTo>
                    <a:pt x="72390" y="77470"/>
                  </a:lnTo>
                  <a:lnTo>
                    <a:pt x="86360" y="81280"/>
                  </a:lnTo>
                  <a:lnTo>
                    <a:pt x="92710" y="83820"/>
                  </a:lnTo>
                  <a:lnTo>
                    <a:pt x="100330" y="85089"/>
                  </a:lnTo>
                  <a:lnTo>
                    <a:pt x="107950" y="85089"/>
                  </a:lnTo>
                  <a:lnTo>
                    <a:pt x="115570" y="86360"/>
                  </a:lnTo>
                  <a:lnTo>
                    <a:pt x="123190" y="86360"/>
                  </a:lnTo>
                  <a:lnTo>
                    <a:pt x="130810" y="85089"/>
                  </a:lnTo>
                  <a:lnTo>
                    <a:pt x="137160" y="83820"/>
                  </a:lnTo>
                  <a:lnTo>
                    <a:pt x="143510" y="81280"/>
                  </a:lnTo>
                  <a:lnTo>
                    <a:pt x="148590" y="78739"/>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2" name="Group 591"/>
          <p:cNvGrpSpPr/>
          <p:nvPr/>
        </p:nvGrpSpPr>
        <p:grpSpPr>
          <a:xfrm rot="19523401">
            <a:off x="8510268" y="2197099"/>
            <a:ext cx="200662" cy="133351"/>
            <a:chOff x="8510268" y="2197099"/>
            <a:chExt cx="200662" cy="133351"/>
          </a:xfrm>
        </p:grpSpPr>
        <p:sp>
          <p:nvSpPr>
            <p:cNvPr id="590" name="Freeform 589"/>
            <p:cNvSpPr/>
            <p:nvPr/>
          </p:nvSpPr>
          <p:spPr>
            <a:xfrm>
              <a:off x="8510268" y="2197099"/>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1" name="Freeform 590"/>
            <p:cNvSpPr/>
            <p:nvPr/>
          </p:nvSpPr>
          <p:spPr>
            <a:xfrm>
              <a:off x="8539228" y="2235268"/>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5" name="Group 594"/>
          <p:cNvGrpSpPr/>
          <p:nvPr/>
        </p:nvGrpSpPr>
        <p:grpSpPr>
          <a:xfrm rot="19523401">
            <a:off x="8568688" y="2971801"/>
            <a:ext cx="207011" cy="129541"/>
            <a:chOff x="8568688" y="2971801"/>
            <a:chExt cx="207011" cy="129541"/>
          </a:xfrm>
        </p:grpSpPr>
        <p:sp>
          <p:nvSpPr>
            <p:cNvPr id="593" name="Freeform 592"/>
            <p:cNvSpPr/>
            <p:nvPr/>
          </p:nvSpPr>
          <p:spPr>
            <a:xfrm>
              <a:off x="8568688" y="2971801"/>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Freeform 593"/>
            <p:cNvSpPr/>
            <p:nvPr/>
          </p:nvSpPr>
          <p:spPr>
            <a:xfrm>
              <a:off x="8587467" y="2984104"/>
              <a:ext cx="163830" cy="104140"/>
            </a:xfrm>
            <a:custGeom>
              <a:avLst/>
              <a:gdLst/>
              <a:ahLst/>
              <a:cxnLst/>
              <a:rect l="0" t="0" r="0" b="0"/>
              <a:pathLst>
                <a:path w="163830" h="104140">
                  <a:moveTo>
                    <a:pt x="162559" y="66039"/>
                  </a:moveTo>
                  <a:lnTo>
                    <a:pt x="127000" y="66039"/>
                  </a:lnTo>
                  <a:lnTo>
                    <a:pt x="119379" y="64769"/>
                  </a:lnTo>
                  <a:lnTo>
                    <a:pt x="114300" y="62229"/>
                  </a:lnTo>
                  <a:lnTo>
                    <a:pt x="107950" y="59689"/>
                  </a:lnTo>
                  <a:lnTo>
                    <a:pt x="102869" y="55879"/>
                  </a:lnTo>
                  <a:lnTo>
                    <a:pt x="96519" y="53339"/>
                  </a:lnTo>
                  <a:lnTo>
                    <a:pt x="90169" y="52069"/>
                  </a:lnTo>
                  <a:lnTo>
                    <a:pt x="77469" y="46989"/>
                  </a:lnTo>
                  <a:lnTo>
                    <a:pt x="71119" y="44450"/>
                  </a:lnTo>
                  <a:lnTo>
                    <a:pt x="66040" y="41909"/>
                  </a:lnTo>
                  <a:lnTo>
                    <a:pt x="60959" y="38100"/>
                  </a:lnTo>
                  <a:lnTo>
                    <a:pt x="55879" y="34289"/>
                  </a:lnTo>
                  <a:lnTo>
                    <a:pt x="49529" y="31750"/>
                  </a:lnTo>
                  <a:lnTo>
                    <a:pt x="44450" y="27939"/>
                  </a:lnTo>
                  <a:lnTo>
                    <a:pt x="38100" y="25400"/>
                  </a:lnTo>
                  <a:lnTo>
                    <a:pt x="31750" y="24129"/>
                  </a:lnTo>
                  <a:lnTo>
                    <a:pt x="24129" y="22859"/>
                  </a:lnTo>
                  <a:lnTo>
                    <a:pt x="5079" y="21589"/>
                  </a:lnTo>
                  <a:lnTo>
                    <a:pt x="2540" y="24129"/>
                  </a:lnTo>
                  <a:lnTo>
                    <a:pt x="2540" y="27939"/>
                  </a:lnTo>
                  <a:lnTo>
                    <a:pt x="1269" y="34289"/>
                  </a:lnTo>
                  <a:lnTo>
                    <a:pt x="2540" y="39369"/>
                  </a:lnTo>
                  <a:lnTo>
                    <a:pt x="6350" y="43179"/>
                  </a:lnTo>
                  <a:lnTo>
                    <a:pt x="10159" y="46989"/>
                  </a:lnTo>
                  <a:lnTo>
                    <a:pt x="15240" y="49529"/>
                  </a:lnTo>
                  <a:lnTo>
                    <a:pt x="21590" y="52069"/>
                  </a:lnTo>
                  <a:lnTo>
                    <a:pt x="26669" y="54609"/>
                  </a:lnTo>
                  <a:lnTo>
                    <a:pt x="33019" y="57150"/>
                  </a:lnTo>
                  <a:lnTo>
                    <a:pt x="38100" y="60959"/>
                  </a:lnTo>
                  <a:lnTo>
                    <a:pt x="41909" y="64769"/>
                  </a:lnTo>
                  <a:lnTo>
                    <a:pt x="48259" y="67309"/>
                  </a:lnTo>
                  <a:lnTo>
                    <a:pt x="55879" y="69850"/>
                  </a:lnTo>
                  <a:lnTo>
                    <a:pt x="63500" y="69850"/>
                  </a:lnTo>
                  <a:lnTo>
                    <a:pt x="68579" y="73659"/>
                  </a:lnTo>
                  <a:lnTo>
                    <a:pt x="73659" y="77469"/>
                  </a:lnTo>
                  <a:lnTo>
                    <a:pt x="77469" y="82550"/>
                  </a:lnTo>
                  <a:lnTo>
                    <a:pt x="81279" y="87629"/>
                  </a:lnTo>
                  <a:lnTo>
                    <a:pt x="87629" y="91439"/>
                  </a:lnTo>
                  <a:lnTo>
                    <a:pt x="92709" y="96519"/>
                  </a:lnTo>
                  <a:lnTo>
                    <a:pt x="99059" y="99059"/>
                  </a:lnTo>
                  <a:lnTo>
                    <a:pt x="106679" y="101600"/>
                  </a:lnTo>
                  <a:lnTo>
                    <a:pt x="114300" y="102869"/>
                  </a:lnTo>
                  <a:lnTo>
                    <a:pt x="123190" y="102869"/>
                  </a:lnTo>
                  <a:lnTo>
                    <a:pt x="130809" y="104139"/>
                  </a:lnTo>
                  <a:lnTo>
                    <a:pt x="139700" y="104139"/>
                  </a:lnTo>
                  <a:lnTo>
                    <a:pt x="146050" y="102869"/>
                  </a:lnTo>
                  <a:lnTo>
                    <a:pt x="151129" y="99059"/>
                  </a:lnTo>
                  <a:lnTo>
                    <a:pt x="158750" y="91439"/>
                  </a:lnTo>
                  <a:lnTo>
                    <a:pt x="163829" y="85089"/>
                  </a:lnTo>
                  <a:lnTo>
                    <a:pt x="163829" y="81279"/>
                  </a:lnTo>
                  <a:lnTo>
                    <a:pt x="162559" y="77469"/>
                  </a:lnTo>
                  <a:lnTo>
                    <a:pt x="161290" y="73659"/>
                  </a:lnTo>
                  <a:lnTo>
                    <a:pt x="157479" y="71119"/>
                  </a:lnTo>
                  <a:lnTo>
                    <a:pt x="152400" y="67309"/>
                  </a:lnTo>
                  <a:lnTo>
                    <a:pt x="147319" y="64769"/>
                  </a:lnTo>
                  <a:lnTo>
                    <a:pt x="140969" y="62229"/>
                  </a:lnTo>
                  <a:lnTo>
                    <a:pt x="135890" y="59689"/>
                  </a:lnTo>
                  <a:lnTo>
                    <a:pt x="129540" y="57150"/>
                  </a:lnTo>
                  <a:lnTo>
                    <a:pt x="124459" y="54609"/>
                  </a:lnTo>
                  <a:lnTo>
                    <a:pt x="120650" y="49529"/>
                  </a:lnTo>
                  <a:lnTo>
                    <a:pt x="116840" y="44450"/>
                  </a:lnTo>
                  <a:lnTo>
                    <a:pt x="111759" y="40639"/>
                  </a:lnTo>
                  <a:lnTo>
                    <a:pt x="105409" y="38100"/>
                  </a:lnTo>
                  <a:lnTo>
                    <a:pt x="99059" y="36829"/>
                  </a:lnTo>
                  <a:lnTo>
                    <a:pt x="92709" y="34289"/>
                  </a:lnTo>
                  <a:lnTo>
                    <a:pt x="87629" y="30479"/>
                  </a:lnTo>
                  <a:lnTo>
                    <a:pt x="82550" y="27939"/>
                  </a:lnTo>
                  <a:lnTo>
                    <a:pt x="76200" y="24129"/>
                  </a:lnTo>
                  <a:lnTo>
                    <a:pt x="69850" y="21589"/>
                  </a:lnTo>
                  <a:lnTo>
                    <a:pt x="64769" y="19050"/>
                  </a:lnTo>
                  <a:lnTo>
                    <a:pt x="58419" y="16509"/>
                  </a:lnTo>
                  <a:lnTo>
                    <a:pt x="45719" y="12700"/>
                  </a:lnTo>
                  <a:lnTo>
                    <a:pt x="39369" y="8889"/>
                  </a:lnTo>
                  <a:lnTo>
                    <a:pt x="34290" y="5079"/>
                  </a:lnTo>
                  <a:lnTo>
                    <a:pt x="29209" y="2539"/>
                  </a:lnTo>
                  <a:lnTo>
                    <a:pt x="24129" y="0"/>
                  </a:lnTo>
                  <a:lnTo>
                    <a:pt x="17779"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8" name="Group 597"/>
          <p:cNvGrpSpPr/>
          <p:nvPr/>
        </p:nvGrpSpPr>
        <p:grpSpPr>
          <a:xfrm rot="19523401">
            <a:off x="8442959" y="2575559"/>
            <a:ext cx="212091" cy="173991"/>
            <a:chOff x="8442959" y="2575559"/>
            <a:chExt cx="212091" cy="173991"/>
          </a:xfrm>
        </p:grpSpPr>
        <p:sp>
          <p:nvSpPr>
            <p:cNvPr id="596" name="Freeform 595"/>
            <p:cNvSpPr/>
            <p:nvPr/>
          </p:nvSpPr>
          <p:spPr>
            <a:xfrm>
              <a:off x="8442959" y="25755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7" name="Freeform 596"/>
            <p:cNvSpPr/>
            <p:nvPr/>
          </p:nvSpPr>
          <p:spPr>
            <a:xfrm>
              <a:off x="8472515" y="25942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2" name="Group 601"/>
          <p:cNvGrpSpPr/>
          <p:nvPr/>
        </p:nvGrpSpPr>
        <p:grpSpPr>
          <a:xfrm rot="19523401">
            <a:off x="9273539" y="2884169"/>
            <a:ext cx="181610" cy="128271"/>
            <a:chOff x="9273539" y="2884169"/>
            <a:chExt cx="181610" cy="128271"/>
          </a:xfrm>
        </p:grpSpPr>
        <p:sp>
          <p:nvSpPr>
            <p:cNvPr id="599" name="Freeform 598"/>
            <p:cNvSpPr/>
            <p:nvPr/>
          </p:nvSpPr>
          <p:spPr>
            <a:xfrm>
              <a:off x="9273539" y="28841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Freeform 599"/>
            <p:cNvSpPr/>
            <p:nvPr/>
          </p:nvSpPr>
          <p:spPr>
            <a:xfrm>
              <a:off x="9292945" y="29308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Freeform 600"/>
            <p:cNvSpPr/>
            <p:nvPr/>
          </p:nvSpPr>
          <p:spPr>
            <a:xfrm>
              <a:off x="9350828" y="2946305"/>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5" name="Group 604"/>
          <p:cNvGrpSpPr/>
          <p:nvPr/>
        </p:nvGrpSpPr>
        <p:grpSpPr>
          <a:xfrm rot="19523401">
            <a:off x="8604248" y="2292349"/>
            <a:ext cx="148592" cy="184151"/>
            <a:chOff x="8604248" y="2292349"/>
            <a:chExt cx="148592" cy="184151"/>
          </a:xfrm>
        </p:grpSpPr>
        <p:sp>
          <p:nvSpPr>
            <p:cNvPr id="603" name="Freeform 602"/>
            <p:cNvSpPr/>
            <p:nvPr/>
          </p:nvSpPr>
          <p:spPr>
            <a:xfrm>
              <a:off x="8604248" y="2292349"/>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Freeform 603"/>
            <p:cNvSpPr/>
            <p:nvPr/>
          </p:nvSpPr>
          <p:spPr>
            <a:xfrm>
              <a:off x="8614061" y="2317328"/>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8" name="Group 607"/>
          <p:cNvGrpSpPr/>
          <p:nvPr/>
        </p:nvGrpSpPr>
        <p:grpSpPr>
          <a:xfrm rot="19523401">
            <a:off x="9118598" y="2959099"/>
            <a:ext cx="280671" cy="134621"/>
            <a:chOff x="9118598" y="2959099"/>
            <a:chExt cx="280671" cy="134621"/>
          </a:xfrm>
        </p:grpSpPr>
        <p:sp>
          <p:nvSpPr>
            <p:cNvPr id="606" name="Freeform 605"/>
            <p:cNvSpPr/>
            <p:nvPr/>
          </p:nvSpPr>
          <p:spPr>
            <a:xfrm>
              <a:off x="9118598" y="29590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7" name="Freeform 606"/>
            <p:cNvSpPr/>
            <p:nvPr/>
          </p:nvSpPr>
          <p:spPr>
            <a:xfrm>
              <a:off x="9157164" y="29883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1" name="Group 610"/>
          <p:cNvGrpSpPr/>
          <p:nvPr/>
        </p:nvGrpSpPr>
        <p:grpSpPr>
          <a:xfrm rot="19523401">
            <a:off x="8726168" y="2666999"/>
            <a:ext cx="200662" cy="133351"/>
            <a:chOff x="8726168" y="2666999"/>
            <a:chExt cx="200662" cy="133351"/>
          </a:xfrm>
        </p:grpSpPr>
        <p:sp>
          <p:nvSpPr>
            <p:cNvPr id="609" name="Freeform 608"/>
            <p:cNvSpPr/>
            <p:nvPr/>
          </p:nvSpPr>
          <p:spPr>
            <a:xfrm>
              <a:off x="8726168" y="2666999"/>
              <a:ext cx="200662" cy="133351"/>
            </a:xfrm>
            <a:custGeom>
              <a:avLst/>
              <a:gdLst/>
              <a:ahLst/>
              <a:cxnLst/>
              <a:rect l="0" t="0" r="0" b="0"/>
              <a:pathLst>
                <a:path w="200662" h="133351">
                  <a:moveTo>
                    <a:pt x="125730" y="10160"/>
                  </a:moveTo>
                  <a:lnTo>
                    <a:pt x="119380" y="13970"/>
                  </a:lnTo>
                  <a:lnTo>
                    <a:pt x="110490" y="17780"/>
                  </a:lnTo>
                  <a:lnTo>
                    <a:pt x="100330" y="21590"/>
                  </a:lnTo>
                  <a:lnTo>
                    <a:pt x="90171" y="24130"/>
                  </a:lnTo>
                  <a:lnTo>
                    <a:pt x="81280" y="25400"/>
                  </a:lnTo>
                  <a:lnTo>
                    <a:pt x="74930" y="26670"/>
                  </a:lnTo>
                  <a:lnTo>
                    <a:pt x="67311" y="27940"/>
                  </a:lnTo>
                  <a:lnTo>
                    <a:pt x="59690" y="29210"/>
                  </a:lnTo>
                  <a:lnTo>
                    <a:pt x="52071" y="30480"/>
                  </a:lnTo>
                  <a:lnTo>
                    <a:pt x="44450" y="33020"/>
                  </a:lnTo>
                  <a:lnTo>
                    <a:pt x="38100" y="34290"/>
                  </a:lnTo>
                  <a:lnTo>
                    <a:pt x="30480" y="36830"/>
                  </a:lnTo>
                  <a:lnTo>
                    <a:pt x="20321" y="41910"/>
                  </a:lnTo>
                  <a:lnTo>
                    <a:pt x="11430" y="48260"/>
                  </a:lnTo>
                  <a:lnTo>
                    <a:pt x="3811"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1" y="127000"/>
                  </a:lnTo>
                  <a:lnTo>
                    <a:pt x="58421" y="130810"/>
                  </a:lnTo>
                  <a:lnTo>
                    <a:pt x="66040" y="132080"/>
                  </a:lnTo>
                  <a:lnTo>
                    <a:pt x="73661"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1" y="118110"/>
                  </a:lnTo>
                  <a:lnTo>
                    <a:pt x="149861" y="115570"/>
                  </a:lnTo>
                  <a:lnTo>
                    <a:pt x="154940" y="111760"/>
                  </a:lnTo>
                  <a:lnTo>
                    <a:pt x="161290" y="107950"/>
                  </a:lnTo>
                  <a:lnTo>
                    <a:pt x="170180" y="100330"/>
                  </a:lnTo>
                  <a:lnTo>
                    <a:pt x="176530" y="91440"/>
                  </a:lnTo>
                  <a:lnTo>
                    <a:pt x="181611" y="80010"/>
                  </a:lnTo>
                  <a:lnTo>
                    <a:pt x="186690" y="69850"/>
                  </a:lnTo>
                  <a:lnTo>
                    <a:pt x="193040" y="59690"/>
                  </a:lnTo>
                  <a:lnTo>
                    <a:pt x="196850" y="49530"/>
                  </a:lnTo>
                  <a:lnTo>
                    <a:pt x="199390" y="43180"/>
                  </a:lnTo>
                  <a:lnTo>
                    <a:pt x="200661" y="35560"/>
                  </a:lnTo>
                  <a:lnTo>
                    <a:pt x="200661" y="29210"/>
                  </a:lnTo>
                  <a:lnTo>
                    <a:pt x="200661" y="22860"/>
                  </a:lnTo>
                  <a:lnTo>
                    <a:pt x="198121" y="16510"/>
                  </a:lnTo>
                  <a:lnTo>
                    <a:pt x="191771" y="8890"/>
                  </a:lnTo>
                  <a:lnTo>
                    <a:pt x="182880" y="3810"/>
                  </a:lnTo>
                  <a:lnTo>
                    <a:pt x="176530" y="1270"/>
                  </a:lnTo>
                  <a:lnTo>
                    <a:pt x="168911" y="0"/>
                  </a:lnTo>
                  <a:lnTo>
                    <a:pt x="162561" y="0"/>
                  </a:lnTo>
                  <a:lnTo>
                    <a:pt x="156211"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Freeform 609"/>
            <p:cNvSpPr/>
            <p:nvPr/>
          </p:nvSpPr>
          <p:spPr>
            <a:xfrm>
              <a:off x="8755128" y="2705167"/>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4" name="Group 613"/>
          <p:cNvGrpSpPr/>
          <p:nvPr/>
        </p:nvGrpSpPr>
        <p:grpSpPr>
          <a:xfrm rot="19523401">
            <a:off x="8797289" y="1841499"/>
            <a:ext cx="207011" cy="129541"/>
            <a:chOff x="8797289" y="1841499"/>
            <a:chExt cx="207011" cy="129541"/>
          </a:xfrm>
        </p:grpSpPr>
        <p:sp>
          <p:nvSpPr>
            <p:cNvPr id="612" name="Freeform 611"/>
            <p:cNvSpPr/>
            <p:nvPr/>
          </p:nvSpPr>
          <p:spPr>
            <a:xfrm>
              <a:off x="8797289" y="1841499"/>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Freeform 612"/>
            <p:cNvSpPr/>
            <p:nvPr/>
          </p:nvSpPr>
          <p:spPr>
            <a:xfrm>
              <a:off x="8816067" y="185380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7" name="Group 616"/>
          <p:cNvGrpSpPr/>
          <p:nvPr/>
        </p:nvGrpSpPr>
        <p:grpSpPr>
          <a:xfrm rot="19523401">
            <a:off x="8481059" y="2727959"/>
            <a:ext cx="212091" cy="173991"/>
            <a:chOff x="8481059" y="2727959"/>
            <a:chExt cx="212091" cy="173991"/>
          </a:xfrm>
        </p:grpSpPr>
        <p:sp>
          <p:nvSpPr>
            <p:cNvPr id="615" name="Freeform 614"/>
            <p:cNvSpPr/>
            <p:nvPr/>
          </p:nvSpPr>
          <p:spPr>
            <a:xfrm>
              <a:off x="8481059" y="27279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Freeform 615"/>
            <p:cNvSpPr/>
            <p:nvPr/>
          </p:nvSpPr>
          <p:spPr>
            <a:xfrm>
              <a:off x="8510615" y="2746639"/>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79" y="120650"/>
                  </a:lnTo>
                  <a:lnTo>
                    <a:pt x="24129" y="123190"/>
                  </a:lnTo>
                  <a:lnTo>
                    <a:pt x="30479" y="125730"/>
                  </a:lnTo>
                  <a:lnTo>
                    <a:pt x="38100" y="125730"/>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0"/>
                  </a:lnTo>
                  <a:lnTo>
                    <a:pt x="144779" y="97790"/>
                  </a:lnTo>
                  <a:lnTo>
                    <a:pt x="147319" y="92710"/>
                  </a:lnTo>
                  <a:lnTo>
                    <a:pt x="148589" y="85090"/>
                  </a:lnTo>
                  <a:lnTo>
                    <a:pt x="149859" y="78740"/>
                  </a:lnTo>
                  <a:lnTo>
                    <a:pt x="152400" y="71120"/>
                  </a:lnTo>
                  <a:lnTo>
                    <a:pt x="153669"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29" y="44450"/>
                  </a:lnTo>
                  <a:lnTo>
                    <a:pt x="101600" y="50800"/>
                  </a:lnTo>
                  <a:lnTo>
                    <a:pt x="104139" y="57150"/>
                  </a:lnTo>
                  <a:lnTo>
                    <a:pt x="102869" y="62230"/>
                  </a:lnTo>
                  <a:lnTo>
                    <a:pt x="101600" y="68580"/>
                  </a:lnTo>
                  <a:lnTo>
                    <a:pt x="99059" y="73660"/>
                  </a:lnTo>
                  <a:lnTo>
                    <a:pt x="95250" y="76200"/>
                  </a:lnTo>
                  <a:lnTo>
                    <a:pt x="88900" y="78740"/>
                  </a:lnTo>
                  <a:lnTo>
                    <a:pt x="82550" y="80010"/>
                  </a:lnTo>
                  <a:lnTo>
                    <a:pt x="74929" y="81280"/>
                  </a:lnTo>
                  <a:lnTo>
                    <a:pt x="68579" y="83820"/>
                  </a:lnTo>
                  <a:lnTo>
                    <a:pt x="55879"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1" name="Group 620"/>
          <p:cNvGrpSpPr/>
          <p:nvPr/>
        </p:nvGrpSpPr>
        <p:grpSpPr>
          <a:xfrm rot="19523401">
            <a:off x="8663939" y="2757169"/>
            <a:ext cx="181610" cy="128271"/>
            <a:chOff x="8663939" y="2757169"/>
            <a:chExt cx="181610" cy="128271"/>
          </a:xfrm>
        </p:grpSpPr>
        <p:sp>
          <p:nvSpPr>
            <p:cNvPr id="618" name="Freeform 617"/>
            <p:cNvSpPr/>
            <p:nvPr/>
          </p:nvSpPr>
          <p:spPr>
            <a:xfrm>
              <a:off x="8663939" y="27571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9" name="Freeform 618"/>
            <p:cNvSpPr/>
            <p:nvPr/>
          </p:nvSpPr>
          <p:spPr>
            <a:xfrm>
              <a:off x="8683345" y="28038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0" name="Freeform 619"/>
            <p:cNvSpPr/>
            <p:nvPr/>
          </p:nvSpPr>
          <p:spPr>
            <a:xfrm>
              <a:off x="8741228" y="2819305"/>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4" name="Group 623"/>
          <p:cNvGrpSpPr/>
          <p:nvPr/>
        </p:nvGrpSpPr>
        <p:grpSpPr>
          <a:xfrm rot="19523401">
            <a:off x="8515348" y="2686049"/>
            <a:ext cx="148592" cy="184151"/>
            <a:chOff x="8515348" y="2686049"/>
            <a:chExt cx="148592" cy="184151"/>
          </a:xfrm>
        </p:grpSpPr>
        <p:sp>
          <p:nvSpPr>
            <p:cNvPr id="622" name="Freeform 621"/>
            <p:cNvSpPr/>
            <p:nvPr/>
          </p:nvSpPr>
          <p:spPr>
            <a:xfrm>
              <a:off x="8515348" y="2686049"/>
              <a:ext cx="148592" cy="184151"/>
            </a:xfrm>
            <a:custGeom>
              <a:avLst/>
              <a:gdLst/>
              <a:ahLst/>
              <a:cxnLst/>
              <a:rect l="0" t="0" r="0" b="0"/>
              <a:pathLst>
                <a:path w="148592" h="184151">
                  <a:moveTo>
                    <a:pt x="77470" y="30480"/>
                  </a:moveTo>
                  <a:lnTo>
                    <a:pt x="68581" y="34290"/>
                  </a:lnTo>
                  <a:lnTo>
                    <a:pt x="59691" y="39370"/>
                  </a:lnTo>
                  <a:lnTo>
                    <a:pt x="52070" y="45720"/>
                  </a:lnTo>
                  <a:lnTo>
                    <a:pt x="43181" y="52070"/>
                  </a:lnTo>
                  <a:lnTo>
                    <a:pt x="35560" y="59690"/>
                  </a:lnTo>
                  <a:lnTo>
                    <a:pt x="27941" y="68580"/>
                  </a:lnTo>
                  <a:lnTo>
                    <a:pt x="19050" y="76200"/>
                  </a:lnTo>
                  <a:lnTo>
                    <a:pt x="11431" y="83820"/>
                  </a:lnTo>
                  <a:lnTo>
                    <a:pt x="6350" y="92710"/>
                  </a:lnTo>
                  <a:lnTo>
                    <a:pt x="3810" y="99060"/>
                  </a:lnTo>
                  <a:lnTo>
                    <a:pt x="2541" y="106680"/>
                  </a:lnTo>
                  <a:lnTo>
                    <a:pt x="1270" y="113030"/>
                  </a:lnTo>
                  <a:lnTo>
                    <a:pt x="1270" y="120650"/>
                  </a:lnTo>
                  <a:lnTo>
                    <a:pt x="0" y="128270"/>
                  </a:lnTo>
                  <a:lnTo>
                    <a:pt x="0" y="135890"/>
                  </a:lnTo>
                  <a:lnTo>
                    <a:pt x="0" y="143510"/>
                  </a:lnTo>
                  <a:lnTo>
                    <a:pt x="0" y="151130"/>
                  </a:lnTo>
                  <a:lnTo>
                    <a:pt x="2541" y="158750"/>
                  </a:lnTo>
                  <a:lnTo>
                    <a:pt x="7620" y="168910"/>
                  </a:lnTo>
                  <a:lnTo>
                    <a:pt x="13970" y="176530"/>
                  </a:lnTo>
                  <a:lnTo>
                    <a:pt x="20320" y="181610"/>
                  </a:lnTo>
                  <a:lnTo>
                    <a:pt x="30481" y="184150"/>
                  </a:lnTo>
                  <a:lnTo>
                    <a:pt x="41910" y="184150"/>
                  </a:lnTo>
                  <a:lnTo>
                    <a:pt x="53341" y="181610"/>
                  </a:lnTo>
                  <a:lnTo>
                    <a:pt x="62231" y="175260"/>
                  </a:lnTo>
                  <a:lnTo>
                    <a:pt x="67310" y="171450"/>
                  </a:lnTo>
                  <a:lnTo>
                    <a:pt x="73660" y="166370"/>
                  </a:lnTo>
                  <a:lnTo>
                    <a:pt x="78741" y="162560"/>
                  </a:lnTo>
                  <a:lnTo>
                    <a:pt x="83820" y="157480"/>
                  </a:lnTo>
                  <a:lnTo>
                    <a:pt x="88900" y="151130"/>
                  </a:lnTo>
                  <a:lnTo>
                    <a:pt x="93981" y="143510"/>
                  </a:lnTo>
                  <a:lnTo>
                    <a:pt x="96520" y="135890"/>
                  </a:lnTo>
                  <a:lnTo>
                    <a:pt x="97791" y="129540"/>
                  </a:lnTo>
                  <a:lnTo>
                    <a:pt x="99060" y="121920"/>
                  </a:lnTo>
                  <a:lnTo>
                    <a:pt x="100331" y="115570"/>
                  </a:lnTo>
                  <a:lnTo>
                    <a:pt x="101600" y="109220"/>
                  </a:lnTo>
                  <a:lnTo>
                    <a:pt x="104141" y="102870"/>
                  </a:lnTo>
                  <a:lnTo>
                    <a:pt x="105410" y="96520"/>
                  </a:lnTo>
                  <a:lnTo>
                    <a:pt x="107950" y="90170"/>
                  </a:lnTo>
                  <a:lnTo>
                    <a:pt x="110491" y="82550"/>
                  </a:lnTo>
                  <a:lnTo>
                    <a:pt x="115570" y="73660"/>
                  </a:lnTo>
                  <a:lnTo>
                    <a:pt x="121920" y="66040"/>
                  </a:lnTo>
                  <a:lnTo>
                    <a:pt x="127000" y="60960"/>
                  </a:lnTo>
                  <a:lnTo>
                    <a:pt x="133350" y="54610"/>
                  </a:lnTo>
                  <a:lnTo>
                    <a:pt x="139700" y="45720"/>
                  </a:lnTo>
                  <a:lnTo>
                    <a:pt x="144781" y="35560"/>
                  </a:lnTo>
                  <a:lnTo>
                    <a:pt x="148591" y="24130"/>
                  </a:lnTo>
                  <a:lnTo>
                    <a:pt x="147320" y="13970"/>
                  </a:lnTo>
                  <a:lnTo>
                    <a:pt x="142241" y="6350"/>
                  </a:lnTo>
                  <a:lnTo>
                    <a:pt x="133350" y="1270"/>
                  </a:lnTo>
                  <a:lnTo>
                    <a:pt x="123191" y="0"/>
                  </a:lnTo>
                  <a:lnTo>
                    <a:pt x="113031" y="2540"/>
                  </a:lnTo>
                  <a:lnTo>
                    <a:pt x="104141"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Freeform 622"/>
            <p:cNvSpPr/>
            <p:nvPr/>
          </p:nvSpPr>
          <p:spPr>
            <a:xfrm>
              <a:off x="8525162" y="2711029"/>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19" y="21590"/>
                  </a:lnTo>
                  <a:lnTo>
                    <a:pt x="66040" y="26670"/>
                  </a:lnTo>
                  <a:lnTo>
                    <a:pt x="60960" y="30480"/>
                  </a:lnTo>
                  <a:lnTo>
                    <a:pt x="57150" y="35560"/>
                  </a:lnTo>
                  <a:lnTo>
                    <a:pt x="54610" y="40640"/>
                  </a:lnTo>
                  <a:lnTo>
                    <a:pt x="52069"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19"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69"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19" y="13970"/>
                  </a:lnTo>
                  <a:lnTo>
                    <a:pt x="105410" y="17780"/>
                  </a:lnTo>
                  <a:lnTo>
                    <a:pt x="100329" y="21590"/>
                  </a:lnTo>
                  <a:lnTo>
                    <a:pt x="95250" y="24130"/>
                  </a:lnTo>
                  <a:lnTo>
                    <a:pt x="90169" y="26670"/>
                  </a:lnTo>
                  <a:lnTo>
                    <a:pt x="86360" y="31750"/>
                  </a:lnTo>
                  <a:lnTo>
                    <a:pt x="83819" y="38100"/>
                  </a:lnTo>
                  <a:lnTo>
                    <a:pt x="81279" y="44450"/>
                  </a:lnTo>
                  <a:lnTo>
                    <a:pt x="81279" y="52070"/>
                  </a:lnTo>
                  <a:lnTo>
                    <a:pt x="80010" y="59690"/>
                  </a:lnTo>
                  <a:lnTo>
                    <a:pt x="80010" y="68580"/>
                  </a:lnTo>
                  <a:lnTo>
                    <a:pt x="77469" y="74930"/>
                  </a:lnTo>
                  <a:lnTo>
                    <a:pt x="74929" y="81280"/>
                  </a:lnTo>
                  <a:lnTo>
                    <a:pt x="72390" y="86360"/>
                  </a:lnTo>
                  <a:lnTo>
                    <a:pt x="68579" y="91440"/>
                  </a:lnTo>
                  <a:lnTo>
                    <a:pt x="64769" y="96520"/>
                  </a:lnTo>
                  <a:lnTo>
                    <a:pt x="60960" y="101600"/>
                  </a:lnTo>
                  <a:lnTo>
                    <a:pt x="57150" y="106680"/>
                  </a:lnTo>
                  <a:lnTo>
                    <a:pt x="54610"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7" name="Group 626"/>
          <p:cNvGrpSpPr/>
          <p:nvPr/>
        </p:nvGrpSpPr>
        <p:grpSpPr>
          <a:xfrm rot="19523401">
            <a:off x="8936989" y="2235199"/>
            <a:ext cx="207010" cy="129541"/>
            <a:chOff x="8936989" y="2235199"/>
            <a:chExt cx="207010" cy="129541"/>
          </a:xfrm>
        </p:grpSpPr>
        <p:sp>
          <p:nvSpPr>
            <p:cNvPr id="625" name="Freeform 624"/>
            <p:cNvSpPr/>
            <p:nvPr/>
          </p:nvSpPr>
          <p:spPr>
            <a:xfrm>
              <a:off x="8936989" y="2235199"/>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6" name="Freeform 625"/>
            <p:cNvSpPr/>
            <p:nvPr/>
          </p:nvSpPr>
          <p:spPr>
            <a:xfrm>
              <a:off x="8955767" y="2247503"/>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0" name="Group 629"/>
          <p:cNvGrpSpPr/>
          <p:nvPr/>
        </p:nvGrpSpPr>
        <p:grpSpPr>
          <a:xfrm rot="19523401">
            <a:off x="8481060" y="2385059"/>
            <a:ext cx="212091" cy="173991"/>
            <a:chOff x="8481060" y="2385059"/>
            <a:chExt cx="212091" cy="173991"/>
          </a:xfrm>
        </p:grpSpPr>
        <p:sp>
          <p:nvSpPr>
            <p:cNvPr id="628" name="Freeform 627"/>
            <p:cNvSpPr/>
            <p:nvPr/>
          </p:nvSpPr>
          <p:spPr>
            <a:xfrm>
              <a:off x="8481060" y="23850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9" name="Freeform 628"/>
            <p:cNvSpPr/>
            <p:nvPr/>
          </p:nvSpPr>
          <p:spPr>
            <a:xfrm>
              <a:off x="8510615" y="24037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4" name="Group 633"/>
          <p:cNvGrpSpPr/>
          <p:nvPr/>
        </p:nvGrpSpPr>
        <p:grpSpPr>
          <a:xfrm>
            <a:off x="8905240" y="2223770"/>
            <a:ext cx="181611" cy="128271"/>
            <a:chOff x="8905240" y="2223770"/>
            <a:chExt cx="181611" cy="128271"/>
          </a:xfrm>
        </p:grpSpPr>
        <p:sp>
          <p:nvSpPr>
            <p:cNvPr id="631" name="Freeform 630"/>
            <p:cNvSpPr/>
            <p:nvPr/>
          </p:nvSpPr>
          <p:spPr>
            <a:xfrm>
              <a:off x="8905240" y="2223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2" name="Freeform 631"/>
            <p:cNvSpPr/>
            <p:nvPr/>
          </p:nvSpPr>
          <p:spPr>
            <a:xfrm>
              <a:off x="8924290" y="22707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3" name="Freeform 632"/>
            <p:cNvSpPr/>
            <p:nvPr/>
          </p:nvSpPr>
          <p:spPr>
            <a:xfrm>
              <a:off x="8982710" y="22860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8" name="Group 637"/>
          <p:cNvGrpSpPr/>
          <p:nvPr/>
        </p:nvGrpSpPr>
        <p:grpSpPr>
          <a:xfrm>
            <a:off x="8511540" y="2045970"/>
            <a:ext cx="181611" cy="128271"/>
            <a:chOff x="8511540" y="2045970"/>
            <a:chExt cx="181611" cy="128271"/>
          </a:xfrm>
        </p:grpSpPr>
        <p:sp>
          <p:nvSpPr>
            <p:cNvPr id="635" name="Freeform 634"/>
            <p:cNvSpPr/>
            <p:nvPr/>
          </p:nvSpPr>
          <p:spPr>
            <a:xfrm>
              <a:off x="8511540" y="2045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6" name="Freeform 635"/>
            <p:cNvSpPr/>
            <p:nvPr/>
          </p:nvSpPr>
          <p:spPr>
            <a:xfrm>
              <a:off x="8530590" y="20929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7" name="Freeform 636"/>
            <p:cNvSpPr/>
            <p:nvPr/>
          </p:nvSpPr>
          <p:spPr>
            <a:xfrm>
              <a:off x="8589010" y="21082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2" name="Group 641"/>
          <p:cNvGrpSpPr/>
          <p:nvPr/>
        </p:nvGrpSpPr>
        <p:grpSpPr>
          <a:xfrm>
            <a:off x="8968740" y="3036570"/>
            <a:ext cx="181611" cy="128271"/>
            <a:chOff x="8968740" y="3036570"/>
            <a:chExt cx="181611" cy="128271"/>
          </a:xfrm>
        </p:grpSpPr>
        <p:sp>
          <p:nvSpPr>
            <p:cNvPr id="639" name="Freeform 638"/>
            <p:cNvSpPr/>
            <p:nvPr/>
          </p:nvSpPr>
          <p:spPr>
            <a:xfrm>
              <a:off x="8968740" y="3036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0" name="Freeform 639"/>
            <p:cNvSpPr/>
            <p:nvPr/>
          </p:nvSpPr>
          <p:spPr>
            <a:xfrm>
              <a:off x="8987790" y="30835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1" name="Freeform 640"/>
            <p:cNvSpPr/>
            <p:nvPr/>
          </p:nvSpPr>
          <p:spPr>
            <a:xfrm>
              <a:off x="9046210" y="30988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6" name="Group 645"/>
          <p:cNvGrpSpPr/>
          <p:nvPr/>
        </p:nvGrpSpPr>
        <p:grpSpPr>
          <a:xfrm rot="339600">
            <a:off x="9387838" y="1957069"/>
            <a:ext cx="181611" cy="128271"/>
            <a:chOff x="9387838" y="1957069"/>
            <a:chExt cx="181611" cy="128271"/>
          </a:xfrm>
        </p:grpSpPr>
        <p:sp>
          <p:nvSpPr>
            <p:cNvPr id="643" name="Freeform 642"/>
            <p:cNvSpPr/>
            <p:nvPr/>
          </p:nvSpPr>
          <p:spPr>
            <a:xfrm>
              <a:off x="9387838" y="19570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4" name="Freeform 643"/>
            <p:cNvSpPr/>
            <p:nvPr/>
          </p:nvSpPr>
          <p:spPr>
            <a:xfrm>
              <a:off x="9407092" y="2003407"/>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1" y="49530"/>
                  </a:lnTo>
                  <a:lnTo>
                    <a:pt x="53341" y="53340"/>
                  </a:lnTo>
                  <a:lnTo>
                    <a:pt x="59691" y="57150"/>
                  </a:lnTo>
                  <a:lnTo>
                    <a:pt x="66041" y="59690"/>
                  </a:lnTo>
                  <a:lnTo>
                    <a:pt x="72391" y="62230"/>
                  </a:lnTo>
                  <a:lnTo>
                    <a:pt x="78741" y="63500"/>
                  </a:lnTo>
                  <a:lnTo>
                    <a:pt x="85091" y="64770"/>
                  </a:lnTo>
                  <a:lnTo>
                    <a:pt x="91441" y="66040"/>
                  </a:lnTo>
                  <a:lnTo>
                    <a:pt x="97791" y="66040"/>
                  </a:lnTo>
                  <a:lnTo>
                    <a:pt x="104141" y="64770"/>
                  </a:lnTo>
                  <a:lnTo>
                    <a:pt x="111761" y="63500"/>
                  </a:lnTo>
                  <a:lnTo>
                    <a:pt x="116841" y="59690"/>
                  </a:lnTo>
                  <a:lnTo>
                    <a:pt x="120650" y="55880"/>
                  </a:lnTo>
                  <a:lnTo>
                    <a:pt x="124461" y="50800"/>
                  </a:lnTo>
                  <a:lnTo>
                    <a:pt x="127000" y="45720"/>
                  </a:lnTo>
                  <a:lnTo>
                    <a:pt x="129541" y="39370"/>
                  </a:lnTo>
                  <a:lnTo>
                    <a:pt x="132081" y="34290"/>
                  </a:lnTo>
                  <a:lnTo>
                    <a:pt x="132081" y="27940"/>
                  </a:lnTo>
                  <a:lnTo>
                    <a:pt x="130811" y="22860"/>
                  </a:lnTo>
                  <a:lnTo>
                    <a:pt x="128271" y="17780"/>
                  </a:lnTo>
                  <a:lnTo>
                    <a:pt x="125731" y="13970"/>
                  </a:lnTo>
                  <a:lnTo>
                    <a:pt x="120650" y="11430"/>
                  </a:lnTo>
                  <a:lnTo>
                    <a:pt x="115571" y="7620"/>
                  </a:lnTo>
                  <a:lnTo>
                    <a:pt x="109221" y="5080"/>
                  </a:lnTo>
                  <a:lnTo>
                    <a:pt x="104141" y="2540"/>
                  </a:lnTo>
                  <a:lnTo>
                    <a:pt x="97791" y="0"/>
                  </a:lnTo>
                  <a:lnTo>
                    <a:pt x="91441" y="0"/>
                  </a:lnTo>
                  <a:lnTo>
                    <a:pt x="85091" y="0"/>
                  </a:lnTo>
                  <a:lnTo>
                    <a:pt x="78741" y="0"/>
                  </a:lnTo>
                  <a:lnTo>
                    <a:pt x="73661" y="2540"/>
                  </a:lnTo>
                  <a:lnTo>
                    <a:pt x="69850" y="7620"/>
                  </a:lnTo>
                  <a:lnTo>
                    <a:pt x="66041" y="11430"/>
                  </a:lnTo>
                  <a:lnTo>
                    <a:pt x="60961" y="15240"/>
                  </a:lnTo>
                  <a:lnTo>
                    <a:pt x="54611" y="17780"/>
                  </a:lnTo>
                  <a:lnTo>
                    <a:pt x="46991"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5" name="Freeform 644"/>
            <p:cNvSpPr/>
            <p:nvPr/>
          </p:nvSpPr>
          <p:spPr>
            <a:xfrm>
              <a:off x="9464895" y="201914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0" name="Group 649"/>
          <p:cNvGrpSpPr/>
          <p:nvPr/>
        </p:nvGrpSpPr>
        <p:grpSpPr>
          <a:xfrm rot="339600">
            <a:off x="8905238" y="2934970"/>
            <a:ext cx="181611" cy="128271"/>
            <a:chOff x="8905238" y="2934970"/>
            <a:chExt cx="181611" cy="128271"/>
          </a:xfrm>
        </p:grpSpPr>
        <p:sp>
          <p:nvSpPr>
            <p:cNvPr id="647" name="Freeform 646"/>
            <p:cNvSpPr/>
            <p:nvPr/>
          </p:nvSpPr>
          <p:spPr>
            <a:xfrm>
              <a:off x="8905238" y="2934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8" name="Freeform 647"/>
            <p:cNvSpPr/>
            <p:nvPr/>
          </p:nvSpPr>
          <p:spPr>
            <a:xfrm>
              <a:off x="8924493" y="2981307"/>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9" name="Freeform 648"/>
            <p:cNvSpPr/>
            <p:nvPr/>
          </p:nvSpPr>
          <p:spPr>
            <a:xfrm>
              <a:off x="8982296" y="2997046"/>
              <a:ext cx="58421" cy="45721"/>
            </a:xfrm>
            <a:custGeom>
              <a:avLst/>
              <a:gdLst/>
              <a:ahLst/>
              <a:cxnLst/>
              <a:rect l="0" t="0" r="0" b="0"/>
              <a:pathLst>
                <a:path w="58421" h="45721">
                  <a:moveTo>
                    <a:pt x="58420" y="0"/>
                  </a:moveTo>
                  <a:lnTo>
                    <a:pt x="58420" y="13970"/>
                  </a:lnTo>
                  <a:lnTo>
                    <a:pt x="55880" y="17780"/>
                  </a:lnTo>
                  <a:lnTo>
                    <a:pt x="53340" y="20320"/>
                  </a:lnTo>
                  <a:lnTo>
                    <a:pt x="48261" y="22860"/>
                  </a:lnTo>
                  <a:lnTo>
                    <a:pt x="36830" y="26670"/>
                  </a:lnTo>
                  <a:lnTo>
                    <a:pt x="31750" y="27940"/>
                  </a:lnTo>
                  <a:lnTo>
                    <a:pt x="25400" y="30480"/>
                  </a:lnTo>
                  <a:lnTo>
                    <a:pt x="20320"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4" name="Group 653"/>
          <p:cNvGrpSpPr/>
          <p:nvPr/>
        </p:nvGrpSpPr>
        <p:grpSpPr>
          <a:xfrm rot="19183801">
            <a:off x="9019539" y="2960370"/>
            <a:ext cx="181610" cy="128271"/>
            <a:chOff x="9019539" y="2960370"/>
            <a:chExt cx="181610" cy="128271"/>
          </a:xfrm>
        </p:grpSpPr>
        <p:sp>
          <p:nvSpPr>
            <p:cNvPr id="651" name="Freeform 650"/>
            <p:cNvSpPr/>
            <p:nvPr/>
          </p:nvSpPr>
          <p:spPr>
            <a:xfrm>
              <a:off x="9019539" y="2960370"/>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2" name="Freeform 651"/>
            <p:cNvSpPr/>
            <p:nvPr/>
          </p:nvSpPr>
          <p:spPr>
            <a:xfrm>
              <a:off x="9038402" y="3007292"/>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3" name="Freeform 652"/>
            <p:cNvSpPr/>
            <p:nvPr/>
          </p:nvSpPr>
          <p:spPr>
            <a:xfrm>
              <a:off x="9097304" y="302283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8" name="Group 657"/>
          <p:cNvGrpSpPr/>
          <p:nvPr/>
        </p:nvGrpSpPr>
        <p:grpSpPr>
          <a:xfrm rot="19183801">
            <a:off x="9133839" y="2744469"/>
            <a:ext cx="181611" cy="128270"/>
            <a:chOff x="9133839" y="2744469"/>
            <a:chExt cx="181611" cy="128270"/>
          </a:xfrm>
        </p:grpSpPr>
        <p:sp>
          <p:nvSpPr>
            <p:cNvPr id="655" name="Freeform 654"/>
            <p:cNvSpPr/>
            <p:nvPr/>
          </p:nvSpPr>
          <p:spPr>
            <a:xfrm>
              <a:off x="9133839" y="2744469"/>
              <a:ext cx="181611" cy="128270"/>
            </a:xfrm>
            <a:custGeom>
              <a:avLst/>
              <a:gdLst/>
              <a:ahLst/>
              <a:cxnLst/>
              <a:rect l="0" t="0" r="0" b="0"/>
              <a:pathLst>
                <a:path w="181611" h="128270">
                  <a:moveTo>
                    <a:pt x="15241" y="27939"/>
                  </a:moveTo>
                  <a:lnTo>
                    <a:pt x="22860" y="26669"/>
                  </a:lnTo>
                  <a:lnTo>
                    <a:pt x="33020" y="24129"/>
                  </a:lnTo>
                  <a:lnTo>
                    <a:pt x="40641" y="21589"/>
                  </a:lnTo>
                  <a:lnTo>
                    <a:pt x="48260" y="19050"/>
                  </a:lnTo>
                  <a:lnTo>
                    <a:pt x="54610" y="16509"/>
                  </a:lnTo>
                  <a:lnTo>
                    <a:pt x="64770" y="11429"/>
                  </a:lnTo>
                  <a:lnTo>
                    <a:pt x="76200" y="6350"/>
                  </a:lnTo>
                  <a:lnTo>
                    <a:pt x="86360" y="2539"/>
                  </a:lnTo>
                  <a:lnTo>
                    <a:pt x="93980" y="1269"/>
                  </a:lnTo>
                  <a:lnTo>
                    <a:pt x="101600" y="0"/>
                  </a:lnTo>
                  <a:lnTo>
                    <a:pt x="109220" y="0"/>
                  </a:lnTo>
                  <a:lnTo>
                    <a:pt x="116841" y="1269"/>
                  </a:lnTo>
                  <a:lnTo>
                    <a:pt x="124460" y="2539"/>
                  </a:lnTo>
                  <a:lnTo>
                    <a:pt x="132080" y="5079"/>
                  </a:lnTo>
                  <a:lnTo>
                    <a:pt x="140970" y="10159"/>
                  </a:lnTo>
                  <a:lnTo>
                    <a:pt x="147320" y="12700"/>
                  </a:lnTo>
                  <a:lnTo>
                    <a:pt x="152400" y="16509"/>
                  </a:lnTo>
                  <a:lnTo>
                    <a:pt x="158750" y="21589"/>
                  </a:lnTo>
                  <a:lnTo>
                    <a:pt x="166370" y="30479"/>
                  </a:lnTo>
                  <a:lnTo>
                    <a:pt x="172720" y="41909"/>
                  </a:lnTo>
                  <a:lnTo>
                    <a:pt x="176530" y="50800"/>
                  </a:lnTo>
                  <a:lnTo>
                    <a:pt x="179070" y="58419"/>
                  </a:lnTo>
                  <a:lnTo>
                    <a:pt x="179070" y="66039"/>
                  </a:lnTo>
                  <a:lnTo>
                    <a:pt x="180341" y="73659"/>
                  </a:lnTo>
                  <a:lnTo>
                    <a:pt x="180341" y="81279"/>
                  </a:lnTo>
                  <a:lnTo>
                    <a:pt x="181610" y="88900"/>
                  </a:lnTo>
                  <a:lnTo>
                    <a:pt x="180341" y="96519"/>
                  </a:lnTo>
                  <a:lnTo>
                    <a:pt x="175260" y="105409"/>
                  </a:lnTo>
                  <a:lnTo>
                    <a:pt x="166370" y="113029"/>
                  </a:lnTo>
                  <a:lnTo>
                    <a:pt x="157480" y="118109"/>
                  </a:lnTo>
                  <a:lnTo>
                    <a:pt x="151130" y="119379"/>
                  </a:lnTo>
                  <a:lnTo>
                    <a:pt x="143510" y="120650"/>
                  </a:lnTo>
                  <a:lnTo>
                    <a:pt x="137160" y="121919"/>
                  </a:lnTo>
                  <a:lnTo>
                    <a:pt x="129541" y="123189"/>
                  </a:lnTo>
                  <a:lnTo>
                    <a:pt x="121920" y="124459"/>
                  </a:lnTo>
                  <a:lnTo>
                    <a:pt x="114300" y="125729"/>
                  </a:lnTo>
                  <a:lnTo>
                    <a:pt x="105410" y="127000"/>
                  </a:lnTo>
                  <a:lnTo>
                    <a:pt x="97791" y="128269"/>
                  </a:lnTo>
                  <a:lnTo>
                    <a:pt x="90170" y="128269"/>
                  </a:lnTo>
                  <a:lnTo>
                    <a:pt x="82550" y="128269"/>
                  </a:lnTo>
                  <a:lnTo>
                    <a:pt x="76200" y="127000"/>
                  </a:lnTo>
                  <a:lnTo>
                    <a:pt x="69850" y="125729"/>
                  </a:lnTo>
                  <a:lnTo>
                    <a:pt x="63500" y="124459"/>
                  </a:lnTo>
                  <a:lnTo>
                    <a:pt x="57150" y="123189"/>
                  </a:lnTo>
                  <a:lnTo>
                    <a:pt x="50800" y="120650"/>
                  </a:lnTo>
                  <a:lnTo>
                    <a:pt x="43180" y="119379"/>
                  </a:lnTo>
                  <a:lnTo>
                    <a:pt x="33020" y="115569"/>
                  </a:lnTo>
                  <a:lnTo>
                    <a:pt x="22860" y="109219"/>
                  </a:lnTo>
                  <a:lnTo>
                    <a:pt x="13970" y="102869"/>
                  </a:lnTo>
                  <a:lnTo>
                    <a:pt x="6350" y="93979"/>
                  </a:lnTo>
                  <a:lnTo>
                    <a:pt x="1270" y="85089"/>
                  </a:lnTo>
                  <a:lnTo>
                    <a:pt x="0" y="77469"/>
                  </a:lnTo>
                  <a:lnTo>
                    <a:pt x="0" y="69850"/>
                  </a:lnTo>
                  <a:lnTo>
                    <a:pt x="0" y="62229"/>
                  </a:lnTo>
                  <a:lnTo>
                    <a:pt x="1270" y="55879"/>
                  </a:lnTo>
                  <a:lnTo>
                    <a:pt x="3810" y="49529"/>
                  </a:lnTo>
                  <a:lnTo>
                    <a:pt x="7620" y="43179"/>
                  </a:lnTo>
                  <a:lnTo>
                    <a:pt x="11430" y="38100"/>
                  </a:lnTo>
                  <a:lnTo>
                    <a:pt x="17780" y="34289"/>
                  </a:lnTo>
                  <a:lnTo>
                    <a:pt x="24130" y="30479"/>
                  </a:lnTo>
                  <a:lnTo>
                    <a:pt x="31750" y="27939"/>
                  </a:lnTo>
                  <a:lnTo>
                    <a:pt x="41910" y="25400"/>
                  </a:lnTo>
                  <a:lnTo>
                    <a:pt x="50800" y="21589"/>
                  </a:lnTo>
                  <a:lnTo>
                    <a:pt x="60960" y="16509"/>
                  </a:lnTo>
                  <a:lnTo>
                    <a:pt x="73660" y="11429"/>
                  </a:lnTo>
                  <a:lnTo>
                    <a:pt x="92710" y="3809"/>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6" name="Freeform 655"/>
            <p:cNvSpPr/>
            <p:nvPr/>
          </p:nvSpPr>
          <p:spPr>
            <a:xfrm>
              <a:off x="9152702" y="279139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7" name="Freeform 656"/>
            <p:cNvSpPr/>
            <p:nvPr/>
          </p:nvSpPr>
          <p:spPr>
            <a:xfrm>
              <a:off x="9211605" y="2806933"/>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2" name="Group 661"/>
          <p:cNvGrpSpPr/>
          <p:nvPr/>
        </p:nvGrpSpPr>
        <p:grpSpPr>
          <a:xfrm rot="19523401">
            <a:off x="8854437" y="3036570"/>
            <a:ext cx="181611" cy="128271"/>
            <a:chOff x="8854437" y="3036570"/>
            <a:chExt cx="181611" cy="128271"/>
          </a:xfrm>
        </p:grpSpPr>
        <p:sp>
          <p:nvSpPr>
            <p:cNvPr id="659" name="Freeform 658"/>
            <p:cNvSpPr/>
            <p:nvPr/>
          </p:nvSpPr>
          <p:spPr>
            <a:xfrm>
              <a:off x="8854437" y="3036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0" name="Freeform 659"/>
            <p:cNvSpPr/>
            <p:nvPr/>
          </p:nvSpPr>
          <p:spPr>
            <a:xfrm>
              <a:off x="8873844" y="3083276"/>
              <a:ext cx="132082" cy="66041"/>
            </a:xfrm>
            <a:custGeom>
              <a:avLst/>
              <a:gdLst/>
              <a:ahLst/>
              <a:cxnLst/>
              <a:rect l="0" t="0" r="0" b="0"/>
              <a:pathLst>
                <a:path w="132082" h="66041">
                  <a:moveTo>
                    <a:pt x="20320" y="34290"/>
                  </a:moveTo>
                  <a:lnTo>
                    <a:pt x="22860" y="38100"/>
                  </a:lnTo>
                  <a:lnTo>
                    <a:pt x="26670" y="39369"/>
                  </a:lnTo>
                  <a:lnTo>
                    <a:pt x="30481" y="41910"/>
                  </a:lnTo>
                  <a:lnTo>
                    <a:pt x="35560" y="43179"/>
                  </a:lnTo>
                  <a:lnTo>
                    <a:pt x="41910" y="46990"/>
                  </a:lnTo>
                  <a:lnTo>
                    <a:pt x="46991" y="49529"/>
                  </a:lnTo>
                  <a:lnTo>
                    <a:pt x="53341" y="53340"/>
                  </a:lnTo>
                  <a:lnTo>
                    <a:pt x="59691" y="57150"/>
                  </a:lnTo>
                  <a:lnTo>
                    <a:pt x="66041" y="59690"/>
                  </a:lnTo>
                  <a:lnTo>
                    <a:pt x="72391" y="62229"/>
                  </a:lnTo>
                  <a:lnTo>
                    <a:pt x="78741" y="63500"/>
                  </a:lnTo>
                  <a:lnTo>
                    <a:pt x="85091" y="64769"/>
                  </a:lnTo>
                  <a:lnTo>
                    <a:pt x="91441" y="66040"/>
                  </a:lnTo>
                  <a:lnTo>
                    <a:pt x="97791" y="66040"/>
                  </a:lnTo>
                  <a:lnTo>
                    <a:pt x="104141" y="64769"/>
                  </a:lnTo>
                  <a:lnTo>
                    <a:pt x="111760" y="63500"/>
                  </a:lnTo>
                  <a:lnTo>
                    <a:pt x="116841" y="59690"/>
                  </a:lnTo>
                  <a:lnTo>
                    <a:pt x="120650" y="55879"/>
                  </a:lnTo>
                  <a:lnTo>
                    <a:pt x="124460" y="50800"/>
                  </a:lnTo>
                  <a:lnTo>
                    <a:pt x="127000" y="45719"/>
                  </a:lnTo>
                  <a:lnTo>
                    <a:pt x="129541" y="39369"/>
                  </a:lnTo>
                  <a:lnTo>
                    <a:pt x="132081" y="34290"/>
                  </a:lnTo>
                  <a:lnTo>
                    <a:pt x="132081" y="27940"/>
                  </a:lnTo>
                  <a:lnTo>
                    <a:pt x="130810" y="22860"/>
                  </a:lnTo>
                  <a:lnTo>
                    <a:pt x="128270" y="17779"/>
                  </a:lnTo>
                  <a:lnTo>
                    <a:pt x="125731" y="13969"/>
                  </a:lnTo>
                  <a:lnTo>
                    <a:pt x="120650" y="11429"/>
                  </a:lnTo>
                  <a:lnTo>
                    <a:pt x="115570" y="7619"/>
                  </a:lnTo>
                  <a:lnTo>
                    <a:pt x="109220" y="5079"/>
                  </a:lnTo>
                  <a:lnTo>
                    <a:pt x="104141" y="2540"/>
                  </a:lnTo>
                  <a:lnTo>
                    <a:pt x="97791" y="0"/>
                  </a:lnTo>
                  <a:lnTo>
                    <a:pt x="91441" y="0"/>
                  </a:lnTo>
                  <a:lnTo>
                    <a:pt x="85091" y="0"/>
                  </a:lnTo>
                  <a:lnTo>
                    <a:pt x="78741" y="0"/>
                  </a:lnTo>
                  <a:lnTo>
                    <a:pt x="73660" y="2540"/>
                  </a:lnTo>
                  <a:lnTo>
                    <a:pt x="69850" y="7619"/>
                  </a:lnTo>
                  <a:lnTo>
                    <a:pt x="66041" y="11429"/>
                  </a:lnTo>
                  <a:lnTo>
                    <a:pt x="60960" y="15240"/>
                  </a:lnTo>
                  <a:lnTo>
                    <a:pt x="54610" y="17779"/>
                  </a:lnTo>
                  <a:lnTo>
                    <a:pt x="46991" y="19050"/>
                  </a:lnTo>
                  <a:lnTo>
                    <a:pt x="39370"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1" name="Freeform 660"/>
            <p:cNvSpPr/>
            <p:nvPr/>
          </p:nvSpPr>
          <p:spPr>
            <a:xfrm>
              <a:off x="8931728" y="3098705"/>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6" name="Group 665"/>
          <p:cNvGrpSpPr/>
          <p:nvPr/>
        </p:nvGrpSpPr>
        <p:grpSpPr>
          <a:xfrm>
            <a:off x="8994140" y="1906270"/>
            <a:ext cx="181611" cy="128271"/>
            <a:chOff x="8994140" y="1906270"/>
            <a:chExt cx="181611" cy="128271"/>
          </a:xfrm>
        </p:grpSpPr>
        <p:sp>
          <p:nvSpPr>
            <p:cNvPr id="663" name="Freeform 662"/>
            <p:cNvSpPr/>
            <p:nvPr/>
          </p:nvSpPr>
          <p:spPr>
            <a:xfrm>
              <a:off x="8994140" y="19062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4" name="Freeform 663"/>
            <p:cNvSpPr/>
            <p:nvPr/>
          </p:nvSpPr>
          <p:spPr>
            <a:xfrm>
              <a:off x="9013190" y="19532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5" name="Freeform 664"/>
            <p:cNvSpPr/>
            <p:nvPr/>
          </p:nvSpPr>
          <p:spPr>
            <a:xfrm>
              <a:off x="9071610" y="19685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0" name="Group 669"/>
          <p:cNvGrpSpPr/>
          <p:nvPr/>
        </p:nvGrpSpPr>
        <p:grpSpPr>
          <a:xfrm>
            <a:off x="8727440" y="2172970"/>
            <a:ext cx="181611" cy="128271"/>
            <a:chOff x="8727440" y="2172970"/>
            <a:chExt cx="181611" cy="128271"/>
          </a:xfrm>
        </p:grpSpPr>
        <p:sp>
          <p:nvSpPr>
            <p:cNvPr id="667" name="Freeform 666"/>
            <p:cNvSpPr/>
            <p:nvPr/>
          </p:nvSpPr>
          <p:spPr>
            <a:xfrm>
              <a:off x="8727440" y="2172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8" name="Freeform 667"/>
            <p:cNvSpPr/>
            <p:nvPr/>
          </p:nvSpPr>
          <p:spPr>
            <a:xfrm>
              <a:off x="8746490" y="22199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9" name="Freeform 668"/>
            <p:cNvSpPr/>
            <p:nvPr/>
          </p:nvSpPr>
          <p:spPr>
            <a:xfrm>
              <a:off x="8804910" y="22352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3" name="Group 672"/>
          <p:cNvGrpSpPr/>
          <p:nvPr/>
        </p:nvGrpSpPr>
        <p:grpSpPr>
          <a:xfrm rot="339600">
            <a:off x="8670288" y="3009900"/>
            <a:ext cx="207011" cy="129541"/>
            <a:chOff x="8670288" y="3009900"/>
            <a:chExt cx="207011" cy="129541"/>
          </a:xfrm>
        </p:grpSpPr>
        <p:sp>
          <p:nvSpPr>
            <p:cNvPr id="671" name="Freeform 670"/>
            <p:cNvSpPr/>
            <p:nvPr/>
          </p:nvSpPr>
          <p:spPr>
            <a:xfrm>
              <a:off x="8670288" y="30099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2" name="Freeform 671"/>
            <p:cNvSpPr/>
            <p:nvPr/>
          </p:nvSpPr>
          <p:spPr>
            <a:xfrm>
              <a:off x="8689351" y="302285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7" name="Group 676"/>
          <p:cNvGrpSpPr/>
          <p:nvPr/>
        </p:nvGrpSpPr>
        <p:grpSpPr>
          <a:xfrm rot="19183801">
            <a:off x="9044938" y="1766570"/>
            <a:ext cx="181611" cy="128271"/>
            <a:chOff x="9044938" y="1766570"/>
            <a:chExt cx="181611" cy="128271"/>
          </a:xfrm>
        </p:grpSpPr>
        <p:sp>
          <p:nvSpPr>
            <p:cNvPr id="674" name="Freeform 673"/>
            <p:cNvSpPr/>
            <p:nvPr/>
          </p:nvSpPr>
          <p:spPr>
            <a:xfrm>
              <a:off x="9044938" y="1766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5" name="Freeform 674"/>
            <p:cNvSpPr/>
            <p:nvPr/>
          </p:nvSpPr>
          <p:spPr>
            <a:xfrm>
              <a:off x="9063802" y="181349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6" name="Freeform 675"/>
            <p:cNvSpPr/>
            <p:nvPr/>
          </p:nvSpPr>
          <p:spPr>
            <a:xfrm>
              <a:off x="9122703" y="1829034"/>
              <a:ext cx="58421" cy="45721"/>
            </a:xfrm>
            <a:custGeom>
              <a:avLst/>
              <a:gdLst/>
              <a:ahLst/>
              <a:cxnLst/>
              <a:rect l="0" t="0" r="0" b="0"/>
              <a:pathLst>
                <a:path w="58421" h="45721">
                  <a:moveTo>
                    <a:pt x="58420" y="0"/>
                  </a:moveTo>
                  <a:lnTo>
                    <a:pt x="58420" y="13970"/>
                  </a:lnTo>
                  <a:lnTo>
                    <a:pt x="55880" y="17780"/>
                  </a:lnTo>
                  <a:lnTo>
                    <a:pt x="53340" y="20320"/>
                  </a:lnTo>
                  <a:lnTo>
                    <a:pt x="48260" y="22861"/>
                  </a:lnTo>
                  <a:lnTo>
                    <a:pt x="36830" y="26670"/>
                  </a:lnTo>
                  <a:lnTo>
                    <a:pt x="31750" y="27940"/>
                  </a:lnTo>
                  <a:lnTo>
                    <a:pt x="25400" y="30480"/>
                  </a:lnTo>
                  <a:lnTo>
                    <a:pt x="20320" y="34290"/>
                  </a:lnTo>
                  <a:lnTo>
                    <a:pt x="16510" y="38100"/>
                  </a:lnTo>
                  <a:lnTo>
                    <a:pt x="12700" y="40640"/>
                  </a:lnTo>
                  <a:lnTo>
                    <a:pt x="8890" y="41911"/>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1" name="Group 680"/>
          <p:cNvGrpSpPr/>
          <p:nvPr/>
        </p:nvGrpSpPr>
        <p:grpSpPr>
          <a:xfrm>
            <a:off x="8740140" y="2985770"/>
            <a:ext cx="181611" cy="128271"/>
            <a:chOff x="8740140" y="2985770"/>
            <a:chExt cx="181611" cy="128271"/>
          </a:xfrm>
        </p:grpSpPr>
        <p:sp>
          <p:nvSpPr>
            <p:cNvPr id="678" name="Freeform 677"/>
            <p:cNvSpPr/>
            <p:nvPr/>
          </p:nvSpPr>
          <p:spPr>
            <a:xfrm>
              <a:off x="8740140" y="2985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Freeform 678"/>
            <p:cNvSpPr/>
            <p:nvPr/>
          </p:nvSpPr>
          <p:spPr>
            <a:xfrm>
              <a:off x="8759190" y="30327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0" name="Freeform 679"/>
            <p:cNvSpPr/>
            <p:nvPr/>
          </p:nvSpPr>
          <p:spPr>
            <a:xfrm>
              <a:off x="8817610" y="30480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5" name="Group 684"/>
          <p:cNvGrpSpPr/>
          <p:nvPr/>
        </p:nvGrpSpPr>
        <p:grpSpPr>
          <a:xfrm>
            <a:off x="9057640" y="1868170"/>
            <a:ext cx="181611" cy="128271"/>
            <a:chOff x="9057640" y="1868170"/>
            <a:chExt cx="181611" cy="128271"/>
          </a:xfrm>
        </p:grpSpPr>
        <p:sp>
          <p:nvSpPr>
            <p:cNvPr id="682" name="Freeform 681"/>
            <p:cNvSpPr/>
            <p:nvPr/>
          </p:nvSpPr>
          <p:spPr>
            <a:xfrm>
              <a:off x="9057640" y="18681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3" name="Freeform 682"/>
            <p:cNvSpPr/>
            <p:nvPr/>
          </p:nvSpPr>
          <p:spPr>
            <a:xfrm>
              <a:off x="9076690" y="19151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4" name="Freeform 683"/>
            <p:cNvSpPr/>
            <p:nvPr/>
          </p:nvSpPr>
          <p:spPr>
            <a:xfrm>
              <a:off x="9135110" y="19304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8" name="Group 687"/>
          <p:cNvGrpSpPr/>
          <p:nvPr/>
        </p:nvGrpSpPr>
        <p:grpSpPr>
          <a:xfrm rot="339600">
            <a:off x="8530589" y="1968500"/>
            <a:ext cx="207011" cy="129541"/>
            <a:chOff x="8530589" y="1968500"/>
            <a:chExt cx="207011" cy="129541"/>
          </a:xfrm>
        </p:grpSpPr>
        <p:sp>
          <p:nvSpPr>
            <p:cNvPr id="686" name="Freeform 685"/>
            <p:cNvSpPr/>
            <p:nvPr/>
          </p:nvSpPr>
          <p:spPr>
            <a:xfrm>
              <a:off x="8530589" y="1968500"/>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7" name="Freeform 686"/>
            <p:cNvSpPr/>
            <p:nvPr/>
          </p:nvSpPr>
          <p:spPr>
            <a:xfrm>
              <a:off x="8549651" y="198145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2" name="Group 691"/>
          <p:cNvGrpSpPr/>
          <p:nvPr/>
        </p:nvGrpSpPr>
        <p:grpSpPr>
          <a:xfrm rot="19183801">
            <a:off x="8765538" y="1664970"/>
            <a:ext cx="181611" cy="128271"/>
            <a:chOff x="8765538" y="1664970"/>
            <a:chExt cx="181611" cy="128271"/>
          </a:xfrm>
        </p:grpSpPr>
        <p:sp>
          <p:nvSpPr>
            <p:cNvPr id="689" name="Freeform 688"/>
            <p:cNvSpPr/>
            <p:nvPr/>
          </p:nvSpPr>
          <p:spPr>
            <a:xfrm>
              <a:off x="8765538" y="1664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0" name="Freeform 689"/>
            <p:cNvSpPr/>
            <p:nvPr/>
          </p:nvSpPr>
          <p:spPr>
            <a:xfrm>
              <a:off x="8784402" y="1711892"/>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1" name="Freeform 690"/>
            <p:cNvSpPr/>
            <p:nvPr/>
          </p:nvSpPr>
          <p:spPr>
            <a:xfrm>
              <a:off x="8843304" y="172743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5" name="Group 694"/>
          <p:cNvGrpSpPr/>
          <p:nvPr/>
        </p:nvGrpSpPr>
        <p:grpSpPr>
          <a:xfrm rot="19523401">
            <a:off x="8695689" y="2095499"/>
            <a:ext cx="207010" cy="129541"/>
            <a:chOff x="8695689" y="2095499"/>
            <a:chExt cx="207010" cy="129541"/>
          </a:xfrm>
        </p:grpSpPr>
        <p:sp>
          <p:nvSpPr>
            <p:cNvPr id="693" name="Freeform 692"/>
            <p:cNvSpPr/>
            <p:nvPr/>
          </p:nvSpPr>
          <p:spPr>
            <a:xfrm>
              <a:off x="8695689" y="2095499"/>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Freeform 693"/>
            <p:cNvSpPr/>
            <p:nvPr/>
          </p:nvSpPr>
          <p:spPr>
            <a:xfrm>
              <a:off x="8714467" y="210780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9" name="Group 698"/>
          <p:cNvGrpSpPr/>
          <p:nvPr/>
        </p:nvGrpSpPr>
        <p:grpSpPr>
          <a:xfrm>
            <a:off x="8498840" y="2134870"/>
            <a:ext cx="181611" cy="128271"/>
            <a:chOff x="8498840" y="2134870"/>
            <a:chExt cx="181611" cy="128271"/>
          </a:xfrm>
        </p:grpSpPr>
        <p:sp>
          <p:nvSpPr>
            <p:cNvPr id="696" name="Freeform 695"/>
            <p:cNvSpPr/>
            <p:nvPr/>
          </p:nvSpPr>
          <p:spPr>
            <a:xfrm>
              <a:off x="8498840" y="2134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7" name="Freeform 696"/>
            <p:cNvSpPr/>
            <p:nvPr/>
          </p:nvSpPr>
          <p:spPr>
            <a:xfrm>
              <a:off x="8517890" y="21818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8" name="Freeform 697"/>
            <p:cNvSpPr/>
            <p:nvPr/>
          </p:nvSpPr>
          <p:spPr>
            <a:xfrm>
              <a:off x="8576310" y="21971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3" name="Group 702"/>
          <p:cNvGrpSpPr/>
          <p:nvPr/>
        </p:nvGrpSpPr>
        <p:grpSpPr>
          <a:xfrm>
            <a:off x="9095740" y="1639570"/>
            <a:ext cx="181611" cy="128271"/>
            <a:chOff x="9095740" y="1639570"/>
            <a:chExt cx="181611" cy="128271"/>
          </a:xfrm>
        </p:grpSpPr>
        <p:sp>
          <p:nvSpPr>
            <p:cNvPr id="700" name="Freeform 699"/>
            <p:cNvSpPr/>
            <p:nvPr/>
          </p:nvSpPr>
          <p:spPr>
            <a:xfrm>
              <a:off x="9095740" y="1639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1" name="Freeform 700"/>
            <p:cNvSpPr/>
            <p:nvPr/>
          </p:nvSpPr>
          <p:spPr>
            <a:xfrm>
              <a:off x="9114790" y="16865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2" name="Freeform 701"/>
            <p:cNvSpPr/>
            <p:nvPr/>
          </p:nvSpPr>
          <p:spPr>
            <a:xfrm>
              <a:off x="9173210" y="17018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6" name="Group 705"/>
          <p:cNvGrpSpPr/>
          <p:nvPr/>
        </p:nvGrpSpPr>
        <p:grpSpPr>
          <a:xfrm rot="339600">
            <a:off x="8492488" y="1676400"/>
            <a:ext cx="207011" cy="129541"/>
            <a:chOff x="8492488" y="1676400"/>
            <a:chExt cx="207011" cy="129541"/>
          </a:xfrm>
        </p:grpSpPr>
        <p:sp>
          <p:nvSpPr>
            <p:cNvPr id="704" name="Freeform 703"/>
            <p:cNvSpPr/>
            <p:nvPr/>
          </p:nvSpPr>
          <p:spPr>
            <a:xfrm>
              <a:off x="8492488" y="16764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5" name="Freeform 704"/>
            <p:cNvSpPr/>
            <p:nvPr/>
          </p:nvSpPr>
          <p:spPr>
            <a:xfrm>
              <a:off x="8511552" y="1689350"/>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0" name="Group 709"/>
          <p:cNvGrpSpPr/>
          <p:nvPr/>
        </p:nvGrpSpPr>
        <p:grpSpPr>
          <a:xfrm rot="19183801">
            <a:off x="9121139" y="2973069"/>
            <a:ext cx="181610" cy="128271"/>
            <a:chOff x="9121139" y="2973069"/>
            <a:chExt cx="181610" cy="128271"/>
          </a:xfrm>
        </p:grpSpPr>
        <p:sp>
          <p:nvSpPr>
            <p:cNvPr id="707" name="Freeform 706"/>
            <p:cNvSpPr/>
            <p:nvPr/>
          </p:nvSpPr>
          <p:spPr>
            <a:xfrm>
              <a:off x="9121139" y="29730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8" name="Freeform 707"/>
            <p:cNvSpPr/>
            <p:nvPr/>
          </p:nvSpPr>
          <p:spPr>
            <a:xfrm>
              <a:off x="9140003" y="301999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9" name="Freeform 708"/>
            <p:cNvSpPr/>
            <p:nvPr/>
          </p:nvSpPr>
          <p:spPr>
            <a:xfrm>
              <a:off x="9198905" y="3035534"/>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3" name="Group 712"/>
          <p:cNvGrpSpPr/>
          <p:nvPr/>
        </p:nvGrpSpPr>
        <p:grpSpPr>
          <a:xfrm rot="19523401">
            <a:off x="9000489" y="1562099"/>
            <a:ext cx="207010" cy="129541"/>
            <a:chOff x="9000489" y="1562099"/>
            <a:chExt cx="207010" cy="129541"/>
          </a:xfrm>
        </p:grpSpPr>
        <p:sp>
          <p:nvSpPr>
            <p:cNvPr id="711" name="Freeform 710"/>
            <p:cNvSpPr/>
            <p:nvPr/>
          </p:nvSpPr>
          <p:spPr>
            <a:xfrm>
              <a:off x="9000489" y="1562099"/>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2" name="Freeform 711"/>
            <p:cNvSpPr/>
            <p:nvPr/>
          </p:nvSpPr>
          <p:spPr>
            <a:xfrm>
              <a:off x="9019267" y="1574402"/>
              <a:ext cx="163831" cy="104142"/>
            </a:xfrm>
            <a:custGeom>
              <a:avLst/>
              <a:gdLst/>
              <a:ahLst/>
              <a:cxnLst/>
              <a:rect l="0" t="0" r="0" b="0"/>
              <a:pathLst>
                <a:path w="163831" h="104142">
                  <a:moveTo>
                    <a:pt x="162560" y="66041"/>
                  </a:moveTo>
                  <a:lnTo>
                    <a:pt x="127000" y="66041"/>
                  </a:lnTo>
                  <a:lnTo>
                    <a:pt x="119380" y="64770"/>
                  </a:lnTo>
                  <a:lnTo>
                    <a:pt x="114300" y="62230"/>
                  </a:lnTo>
                  <a:lnTo>
                    <a:pt x="107950" y="59691"/>
                  </a:lnTo>
                  <a:lnTo>
                    <a:pt x="102870" y="55880"/>
                  </a:lnTo>
                  <a:lnTo>
                    <a:pt x="96520" y="53341"/>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1"/>
                  </a:lnTo>
                  <a:lnTo>
                    <a:pt x="92710" y="96520"/>
                  </a:lnTo>
                  <a:lnTo>
                    <a:pt x="99060" y="99060"/>
                  </a:lnTo>
                  <a:lnTo>
                    <a:pt x="106680" y="101600"/>
                  </a:lnTo>
                  <a:lnTo>
                    <a:pt x="114300" y="102870"/>
                  </a:lnTo>
                  <a:lnTo>
                    <a:pt x="123190" y="102870"/>
                  </a:lnTo>
                  <a:lnTo>
                    <a:pt x="130810" y="104141"/>
                  </a:lnTo>
                  <a:lnTo>
                    <a:pt x="139700" y="104141"/>
                  </a:lnTo>
                  <a:lnTo>
                    <a:pt x="146050" y="102870"/>
                  </a:lnTo>
                  <a:lnTo>
                    <a:pt x="151130" y="99060"/>
                  </a:lnTo>
                  <a:lnTo>
                    <a:pt x="158750" y="91441"/>
                  </a:lnTo>
                  <a:lnTo>
                    <a:pt x="163830" y="85091"/>
                  </a:lnTo>
                  <a:lnTo>
                    <a:pt x="163830" y="81280"/>
                  </a:lnTo>
                  <a:lnTo>
                    <a:pt x="162560" y="77470"/>
                  </a:lnTo>
                  <a:lnTo>
                    <a:pt x="161290" y="73660"/>
                  </a:lnTo>
                  <a:lnTo>
                    <a:pt x="157480" y="71120"/>
                  </a:lnTo>
                  <a:lnTo>
                    <a:pt x="152400" y="67310"/>
                  </a:lnTo>
                  <a:lnTo>
                    <a:pt x="147320" y="64770"/>
                  </a:lnTo>
                  <a:lnTo>
                    <a:pt x="140970" y="62230"/>
                  </a:lnTo>
                  <a:lnTo>
                    <a:pt x="135890" y="59691"/>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7" name="Group 716"/>
          <p:cNvGrpSpPr/>
          <p:nvPr/>
        </p:nvGrpSpPr>
        <p:grpSpPr>
          <a:xfrm rot="1339800">
            <a:off x="9337039" y="2299969"/>
            <a:ext cx="181611" cy="128271"/>
            <a:chOff x="9337039" y="2299969"/>
            <a:chExt cx="181611" cy="128271"/>
          </a:xfrm>
        </p:grpSpPr>
        <p:sp>
          <p:nvSpPr>
            <p:cNvPr id="714" name="Freeform 713"/>
            <p:cNvSpPr/>
            <p:nvPr/>
          </p:nvSpPr>
          <p:spPr>
            <a:xfrm>
              <a:off x="9337039" y="2299969"/>
              <a:ext cx="181611" cy="128271"/>
            </a:xfrm>
            <a:custGeom>
              <a:avLst/>
              <a:gdLst/>
              <a:ahLst/>
              <a:cxnLst/>
              <a:rect l="0" t="0" r="0" b="0"/>
              <a:pathLst>
                <a:path w="181611" h="128271">
                  <a:moveTo>
                    <a:pt x="15241" y="27940"/>
                  </a:moveTo>
                  <a:lnTo>
                    <a:pt x="22860" y="26670"/>
                  </a:lnTo>
                  <a:lnTo>
                    <a:pt x="33020" y="24130"/>
                  </a:lnTo>
                  <a:lnTo>
                    <a:pt x="40641" y="21590"/>
                  </a:lnTo>
                  <a:lnTo>
                    <a:pt x="48260" y="19050"/>
                  </a:lnTo>
                  <a:lnTo>
                    <a:pt x="54610" y="16510"/>
                  </a:lnTo>
                  <a:lnTo>
                    <a:pt x="64770" y="11430"/>
                  </a:lnTo>
                  <a:lnTo>
                    <a:pt x="76200" y="6350"/>
                  </a:lnTo>
                  <a:lnTo>
                    <a:pt x="86360" y="2540"/>
                  </a:lnTo>
                  <a:lnTo>
                    <a:pt x="93980" y="1270"/>
                  </a:lnTo>
                  <a:lnTo>
                    <a:pt x="101600" y="0"/>
                  </a:lnTo>
                  <a:lnTo>
                    <a:pt x="109220" y="0"/>
                  </a:lnTo>
                  <a:lnTo>
                    <a:pt x="116841"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1" y="73660"/>
                  </a:lnTo>
                  <a:lnTo>
                    <a:pt x="180341" y="81280"/>
                  </a:lnTo>
                  <a:lnTo>
                    <a:pt x="181610" y="88900"/>
                  </a:lnTo>
                  <a:lnTo>
                    <a:pt x="180341" y="96520"/>
                  </a:lnTo>
                  <a:lnTo>
                    <a:pt x="175260" y="105410"/>
                  </a:lnTo>
                  <a:lnTo>
                    <a:pt x="166370" y="113030"/>
                  </a:lnTo>
                  <a:lnTo>
                    <a:pt x="157480" y="118110"/>
                  </a:lnTo>
                  <a:lnTo>
                    <a:pt x="151130" y="119380"/>
                  </a:lnTo>
                  <a:lnTo>
                    <a:pt x="143510" y="120650"/>
                  </a:lnTo>
                  <a:lnTo>
                    <a:pt x="137160" y="121920"/>
                  </a:lnTo>
                  <a:lnTo>
                    <a:pt x="129541" y="123190"/>
                  </a:lnTo>
                  <a:lnTo>
                    <a:pt x="121920" y="124460"/>
                  </a:lnTo>
                  <a:lnTo>
                    <a:pt x="114300" y="125730"/>
                  </a:lnTo>
                  <a:lnTo>
                    <a:pt x="105410" y="127000"/>
                  </a:lnTo>
                  <a:lnTo>
                    <a:pt x="97791"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5" name="Freeform 714"/>
            <p:cNvSpPr/>
            <p:nvPr/>
          </p:nvSpPr>
          <p:spPr>
            <a:xfrm>
              <a:off x="9356403" y="2346346"/>
              <a:ext cx="132081" cy="66041"/>
            </a:xfrm>
            <a:custGeom>
              <a:avLst/>
              <a:gdLst/>
              <a:ahLst/>
              <a:cxnLst/>
              <a:rect l="0" t="0" r="0" b="0"/>
              <a:pathLst>
                <a:path w="132081" h="66041">
                  <a:moveTo>
                    <a:pt x="20320" y="34290"/>
                  </a:moveTo>
                  <a:lnTo>
                    <a:pt x="22859" y="38100"/>
                  </a:lnTo>
                  <a:lnTo>
                    <a:pt x="26670" y="39370"/>
                  </a:lnTo>
                  <a:lnTo>
                    <a:pt x="30480" y="41910"/>
                  </a:lnTo>
                  <a:lnTo>
                    <a:pt x="35559" y="43179"/>
                  </a:lnTo>
                  <a:lnTo>
                    <a:pt x="41909" y="46990"/>
                  </a:lnTo>
                  <a:lnTo>
                    <a:pt x="46990" y="49529"/>
                  </a:lnTo>
                  <a:lnTo>
                    <a:pt x="53340" y="53340"/>
                  </a:lnTo>
                  <a:lnTo>
                    <a:pt x="59690" y="57150"/>
                  </a:lnTo>
                  <a:lnTo>
                    <a:pt x="66040" y="59690"/>
                  </a:lnTo>
                  <a:lnTo>
                    <a:pt x="72390" y="62229"/>
                  </a:lnTo>
                  <a:lnTo>
                    <a:pt x="78740" y="63500"/>
                  </a:lnTo>
                  <a:lnTo>
                    <a:pt x="85090" y="64770"/>
                  </a:lnTo>
                  <a:lnTo>
                    <a:pt x="91440" y="66040"/>
                  </a:lnTo>
                  <a:lnTo>
                    <a:pt x="97790" y="66040"/>
                  </a:lnTo>
                  <a:lnTo>
                    <a:pt x="104140" y="64770"/>
                  </a:lnTo>
                  <a:lnTo>
                    <a:pt x="111759" y="63500"/>
                  </a:lnTo>
                  <a:lnTo>
                    <a:pt x="116840" y="59690"/>
                  </a:lnTo>
                  <a:lnTo>
                    <a:pt x="120650" y="55879"/>
                  </a:lnTo>
                  <a:lnTo>
                    <a:pt x="124459" y="50800"/>
                  </a:lnTo>
                  <a:lnTo>
                    <a:pt x="127000" y="45720"/>
                  </a:lnTo>
                  <a:lnTo>
                    <a:pt x="129540" y="39370"/>
                  </a:lnTo>
                  <a:lnTo>
                    <a:pt x="132080" y="34290"/>
                  </a:lnTo>
                  <a:lnTo>
                    <a:pt x="132080" y="27940"/>
                  </a:lnTo>
                  <a:lnTo>
                    <a:pt x="130809" y="22860"/>
                  </a:lnTo>
                  <a:lnTo>
                    <a:pt x="128270" y="17779"/>
                  </a:lnTo>
                  <a:lnTo>
                    <a:pt x="125730" y="13970"/>
                  </a:lnTo>
                  <a:lnTo>
                    <a:pt x="120650" y="11429"/>
                  </a:lnTo>
                  <a:lnTo>
                    <a:pt x="115570" y="7620"/>
                  </a:lnTo>
                  <a:lnTo>
                    <a:pt x="109220" y="5079"/>
                  </a:lnTo>
                  <a:lnTo>
                    <a:pt x="104140" y="2540"/>
                  </a:lnTo>
                  <a:lnTo>
                    <a:pt x="97790" y="0"/>
                  </a:lnTo>
                  <a:lnTo>
                    <a:pt x="91440" y="0"/>
                  </a:lnTo>
                  <a:lnTo>
                    <a:pt x="85090" y="0"/>
                  </a:lnTo>
                  <a:lnTo>
                    <a:pt x="78740" y="0"/>
                  </a:lnTo>
                  <a:lnTo>
                    <a:pt x="73659" y="2540"/>
                  </a:lnTo>
                  <a:lnTo>
                    <a:pt x="69850" y="7620"/>
                  </a:lnTo>
                  <a:lnTo>
                    <a:pt x="66040" y="11429"/>
                  </a:lnTo>
                  <a:lnTo>
                    <a:pt x="60959" y="15240"/>
                  </a:lnTo>
                  <a:lnTo>
                    <a:pt x="54609" y="17779"/>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 name="Freeform 715"/>
            <p:cNvSpPr/>
            <p:nvPr/>
          </p:nvSpPr>
          <p:spPr>
            <a:xfrm>
              <a:off x="9414986" y="23626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1" name="Group 720"/>
          <p:cNvGrpSpPr/>
          <p:nvPr/>
        </p:nvGrpSpPr>
        <p:grpSpPr>
          <a:xfrm rot="1339800">
            <a:off x="4790440" y="2693669"/>
            <a:ext cx="181611" cy="128271"/>
            <a:chOff x="4790440" y="2693669"/>
            <a:chExt cx="181611" cy="128271"/>
          </a:xfrm>
        </p:grpSpPr>
        <p:sp>
          <p:nvSpPr>
            <p:cNvPr id="718" name="Freeform 717"/>
            <p:cNvSpPr/>
            <p:nvPr/>
          </p:nvSpPr>
          <p:spPr>
            <a:xfrm>
              <a:off x="4790440" y="2693669"/>
              <a:ext cx="181611" cy="128271"/>
            </a:xfrm>
            <a:custGeom>
              <a:avLst/>
              <a:gdLst/>
              <a:ahLst/>
              <a:cxnLst/>
              <a:rect l="0" t="0" r="0" b="0"/>
              <a:pathLst>
                <a:path w="181611" h="128271">
                  <a:moveTo>
                    <a:pt x="15240" y="27940"/>
                  </a:moveTo>
                  <a:lnTo>
                    <a:pt x="22860" y="26670"/>
                  </a:lnTo>
                  <a:lnTo>
                    <a:pt x="33019" y="24130"/>
                  </a:lnTo>
                  <a:lnTo>
                    <a:pt x="40640" y="21590"/>
                  </a:lnTo>
                  <a:lnTo>
                    <a:pt x="48260" y="19050"/>
                  </a:lnTo>
                  <a:lnTo>
                    <a:pt x="54610" y="16510"/>
                  </a:lnTo>
                  <a:lnTo>
                    <a:pt x="64769" y="11430"/>
                  </a:lnTo>
                  <a:lnTo>
                    <a:pt x="76200" y="6350"/>
                  </a:lnTo>
                  <a:lnTo>
                    <a:pt x="86360" y="2540"/>
                  </a:lnTo>
                  <a:lnTo>
                    <a:pt x="93980" y="1270"/>
                  </a:lnTo>
                  <a:lnTo>
                    <a:pt x="101600" y="0"/>
                  </a:lnTo>
                  <a:lnTo>
                    <a:pt x="109219" y="0"/>
                  </a:lnTo>
                  <a:lnTo>
                    <a:pt x="116840" y="1270"/>
                  </a:lnTo>
                  <a:lnTo>
                    <a:pt x="124460" y="2540"/>
                  </a:lnTo>
                  <a:lnTo>
                    <a:pt x="132080" y="5080"/>
                  </a:lnTo>
                  <a:lnTo>
                    <a:pt x="140969" y="10160"/>
                  </a:lnTo>
                  <a:lnTo>
                    <a:pt x="147319" y="12700"/>
                  </a:lnTo>
                  <a:lnTo>
                    <a:pt x="152400" y="16510"/>
                  </a:lnTo>
                  <a:lnTo>
                    <a:pt x="158750" y="21590"/>
                  </a:lnTo>
                  <a:lnTo>
                    <a:pt x="166369" y="30480"/>
                  </a:lnTo>
                  <a:lnTo>
                    <a:pt x="172719" y="41910"/>
                  </a:lnTo>
                  <a:lnTo>
                    <a:pt x="176530" y="50800"/>
                  </a:lnTo>
                  <a:lnTo>
                    <a:pt x="179069" y="58420"/>
                  </a:lnTo>
                  <a:lnTo>
                    <a:pt x="179069" y="66040"/>
                  </a:lnTo>
                  <a:lnTo>
                    <a:pt x="180340" y="73660"/>
                  </a:lnTo>
                  <a:lnTo>
                    <a:pt x="180340" y="81280"/>
                  </a:lnTo>
                  <a:lnTo>
                    <a:pt x="181610" y="88900"/>
                  </a:lnTo>
                  <a:lnTo>
                    <a:pt x="180340" y="96520"/>
                  </a:lnTo>
                  <a:lnTo>
                    <a:pt x="175260" y="105410"/>
                  </a:lnTo>
                  <a:lnTo>
                    <a:pt x="166369" y="113030"/>
                  </a:lnTo>
                  <a:lnTo>
                    <a:pt x="157480" y="118110"/>
                  </a:lnTo>
                  <a:lnTo>
                    <a:pt x="151130" y="119380"/>
                  </a:lnTo>
                  <a:lnTo>
                    <a:pt x="143510" y="120650"/>
                  </a:lnTo>
                  <a:lnTo>
                    <a:pt x="137160" y="121920"/>
                  </a:lnTo>
                  <a:lnTo>
                    <a:pt x="129540" y="123190"/>
                  </a:lnTo>
                  <a:lnTo>
                    <a:pt x="121919" y="124460"/>
                  </a:lnTo>
                  <a:lnTo>
                    <a:pt x="114300" y="125730"/>
                  </a:lnTo>
                  <a:lnTo>
                    <a:pt x="105410" y="127000"/>
                  </a:lnTo>
                  <a:lnTo>
                    <a:pt x="97790" y="128270"/>
                  </a:lnTo>
                  <a:lnTo>
                    <a:pt x="90169" y="128270"/>
                  </a:lnTo>
                  <a:lnTo>
                    <a:pt x="82550" y="128270"/>
                  </a:lnTo>
                  <a:lnTo>
                    <a:pt x="76200" y="127000"/>
                  </a:lnTo>
                  <a:lnTo>
                    <a:pt x="69850" y="125730"/>
                  </a:lnTo>
                  <a:lnTo>
                    <a:pt x="63500" y="124460"/>
                  </a:lnTo>
                  <a:lnTo>
                    <a:pt x="57150" y="123190"/>
                  </a:lnTo>
                  <a:lnTo>
                    <a:pt x="50800" y="120650"/>
                  </a:lnTo>
                  <a:lnTo>
                    <a:pt x="43180" y="119380"/>
                  </a:lnTo>
                  <a:lnTo>
                    <a:pt x="33019" y="115570"/>
                  </a:lnTo>
                  <a:lnTo>
                    <a:pt x="22860" y="109220"/>
                  </a:lnTo>
                  <a:lnTo>
                    <a:pt x="13969" y="102870"/>
                  </a:lnTo>
                  <a:lnTo>
                    <a:pt x="6350" y="93980"/>
                  </a:lnTo>
                  <a:lnTo>
                    <a:pt x="1269" y="85090"/>
                  </a:lnTo>
                  <a:lnTo>
                    <a:pt x="0" y="77470"/>
                  </a:lnTo>
                  <a:lnTo>
                    <a:pt x="0" y="69850"/>
                  </a:lnTo>
                  <a:lnTo>
                    <a:pt x="0" y="62230"/>
                  </a:lnTo>
                  <a:lnTo>
                    <a:pt x="1269" y="55880"/>
                  </a:lnTo>
                  <a:lnTo>
                    <a:pt x="3810" y="49530"/>
                  </a:lnTo>
                  <a:lnTo>
                    <a:pt x="7619"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9" name="Freeform 718"/>
            <p:cNvSpPr/>
            <p:nvPr/>
          </p:nvSpPr>
          <p:spPr>
            <a:xfrm>
              <a:off x="4809803" y="27400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0" name="Freeform 719"/>
            <p:cNvSpPr/>
            <p:nvPr/>
          </p:nvSpPr>
          <p:spPr>
            <a:xfrm>
              <a:off x="4868388" y="2756373"/>
              <a:ext cx="58421" cy="45721"/>
            </a:xfrm>
            <a:custGeom>
              <a:avLst/>
              <a:gdLst/>
              <a:ahLst/>
              <a:cxnLst/>
              <a:rect l="0" t="0" r="0" b="0"/>
              <a:pathLst>
                <a:path w="58421" h="45721">
                  <a:moveTo>
                    <a:pt x="58420" y="0"/>
                  </a:moveTo>
                  <a:lnTo>
                    <a:pt x="58420" y="13970"/>
                  </a:lnTo>
                  <a:lnTo>
                    <a:pt x="55880" y="17780"/>
                  </a:lnTo>
                  <a:lnTo>
                    <a:pt x="53339" y="20320"/>
                  </a:lnTo>
                  <a:lnTo>
                    <a:pt x="48260" y="22860"/>
                  </a:lnTo>
                  <a:lnTo>
                    <a:pt x="36830" y="26670"/>
                  </a:lnTo>
                  <a:lnTo>
                    <a:pt x="31750" y="27940"/>
                  </a:lnTo>
                  <a:lnTo>
                    <a:pt x="25400" y="30480"/>
                  </a:lnTo>
                  <a:lnTo>
                    <a:pt x="20320" y="34290"/>
                  </a:lnTo>
                  <a:lnTo>
                    <a:pt x="16510" y="38100"/>
                  </a:lnTo>
                  <a:lnTo>
                    <a:pt x="12700" y="40640"/>
                  </a:lnTo>
                  <a:lnTo>
                    <a:pt x="8889"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4" name="Group 723"/>
          <p:cNvGrpSpPr/>
          <p:nvPr/>
        </p:nvGrpSpPr>
        <p:grpSpPr>
          <a:xfrm rot="1679400">
            <a:off x="8543288" y="2908301"/>
            <a:ext cx="207011" cy="129541"/>
            <a:chOff x="8543288" y="2908301"/>
            <a:chExt cx="207011" cy="129541"/>
          </a:xfrm>
        </p:grpSpPr>
        <p:sp>
          <p:nvSpPr>
            <p:cNvPr id="722" name="Freeform 721"/>
            <p:cNvSpPr/>
            <p:nvPr/>
          </p:nvSpPr>
          <p:spPr>
            <a:xfrm>
              <a:off x="8543288" y="2908301"/>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3" name="Freeform 722"/>
            <p:cNvSpPr/>
            <p:nvPr/>
          </p:nvSpPr>
          <p:spPr>
            <a:xfrm>
              <a:off x="8562040" y="292107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8" name="Group 727"/>
          <p:cNvGrpSpPr/>
          <p:nvPr/>
        </p:nvGrpSpPr>
        <p:grpSpPr>
          <a:xfrm rot="20523600">
            <a:off x="9108438" y="2007869"/>
            <a:ext cx="181611" cy="128271"/>
            <a:chOff x="9108438" y="2007869"/>
            <a:chExt cx="181611" cy="128271"/>
          </a:xfrm>
        </p:grpSpPr>
        <p:sp>
          <p:nvSpPr>
            <p:cNvPr id="725" name="Freeform 724"/>
            <p:cNvSpPr/>
            <p:nvPr/>
          </p:nvSpPr>
          <p:spPr>
            <a:xfrm>
              <a:off x="9108438" y="20078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6" name="Freeform 725"/>
            <p:cNvSpPr/>
            <p:nvPr/>
          </p:nvSpPr>
          <p:spPr>
            <a:xfrm>
              <a:off x="9127318" y="2055100"/>
              <a:ext cx="132081" cy="66041"/>
            </a:xfrm>
            <a:custGeom>
              <a:avLst/>
              <a:gdLst/>
              <a:ahLst/>
              <a:cxnLst/>
              <a:rect l="0" t="0" r="0" b="0"/>
              <a:pathLst>
                <a:path w="132081" h="66041">
                  <a:moveTo>
                    <a:pt x="20321" y="34290"/>
                  </a:moveTo>
                  <a:lnTo>
                    <a:pt x="22861" y="38100"/>
                  </a:lnTo>
                  <a:lnTo>
                    <a:pt x="26671" y="39370"/>
                  </a:lnTo>
                  <a:lnTo>
                    <a:pt x="30480"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0" y="34290"/>
                  </a:lnTo>
                  <a:lnTo>
                    <a:pt x="132080" y="27940"/>
                  </a:lnTo>
                  <a:lnTo>
                    <a:pt x="130811" y="22860"/>
                  </a:lnTo>
                  <a:lnTo>
                    <a:pt x="128271" y="17780"/>
                  </a:lnTo>
                  <a:lnTo>
                    <a:pt x="125730"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7" name="Freeform 726"/>
            <p:cNvSpPr/>
            <p:nvPr/>
          </p:nvSpPr>
          <p:spPr>
            <a:xfrm>
              <a:off x="9186679" y="206988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1" name="Group 730"/>
          <p:cNvGrpSpPr/>
          <p:nvPr/>
        </p:nvGrpSpPr>
        <p:grpSpPr>
          <a:xfrm rot="20863200">
            <a:off x="9381489" y="1663699"/>
            <a:ext cx="207010" cy="129541"/>
            <a:chOff x="9381489" y="1663699"/>
            <a:chExt cx="207010" cy="129541"/>
          </a:xfrm>
        </p:grpSpPr>
        <p:sp>
          <p:nvSpPr>
            <p:cNvPr id="729" name="Freeform 728"/>
            <p:cNvSpPr/>
            <p:nvPr/>
          </p:nvSpPr>
          <p:spPr>
            <a:xfrm>
              <a:off x="9381489" y="1663699"/>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0" name="Freeform 729"/>
            <p:cNvSpPr/>
            <p:nvPr/>
          </p:nvSpPr>
          <p:spPr>
            <a:xfrm>
              <a:off x="9400597" y="1675859"/>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5" name="Group 734"/>
          <p:cNvGrpSpPr/>
          <p:nvPr/>
        </p:nvGrpSpPr>
        <p:grpSpPr>
          <a:xfrm rot="1339800">
            <a:off x="8651239" y="1690370"/>
            <a:ext cx="181610" cy="128271"/>
            <a:chOff x="8651239" y="1690370"/>
            <a:chExt cx="181610" cy="128271"/>
          </a:xfrm>
        </p:grpSpPr>
        <p:sp>
          <p:nvSpPr>
            <p:cNvPr id="732" name="Freeform 731"/>
            <p:cNvSpPr/>
            <p:nvPr/>
          </p:nvSpPr>
          <p:spPr>
            <a:xfrm>
              <a:off x="8651239" y="1690370"/>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3" name="Freeform 732"/>
            <p:cNvSpPr/>
            <p:nvPr/>
          </p:nvSpPr>
          <p:spPr>
            <a:xfrm>
              <a:off x="8670602" y="17367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4" name="Freeform 733"/>
            <p:cNvSpPr/>
            <p:nvPr/>
          </p:nvSpPr>
          <p:spPr>
            <a:xfrm>
              <a:off x="8729187" y="1753073"/>
              <a:ext cx="58421" cy="45721"/>
            </a:xfrm>
            <a:custGeom>
              <a:avLst/>
              <a:gdLst/>
              <a:ahLst/>
              <a:cxnLst/>
              <a:rect l="0" t="0" r="0" b="0"/>
              <a:pathLst>
                <a:path w="58421" h="45721">
                  <a:moveTo>
                    <a:pt x="58420" y="0"/>
                  </a:moveTo>
                  <a:lnTo>
                    <a:pt x="58420" y="13970"/>
                  </a:lnTo>
                  <a:lnTo>
                    <a:pt x="55880" y="17781"/>
                  </a:lnTo>
                  <a:lnTo>
                    <a:pt x="53340" y="20320"/>
                  </a:lnTo>
                  <a:lnTo>
                    <a:pt x="48260" y="22860"/>
                  </a:lnTo>
                  <a:lnTo>
                    <a:pt x="36830" y="26670"/>
                  </a:lnTo>
                  <a:lnTo>
                    <a:pt x="31750" y="27941"/>
                  </a:lnTo>
                  <a:lnTo>
                    <a:pt x="25400" y="30481"/>
                  </a:lnTo>
                  <a:lnTo>
                    <a:pt x="20320" y="34291"/>
                  </a:lnTo>
                  <a:lnTo>
                    <a:pt x="16510" y="38100"/>
                  </a:lnTo>
                  <a:lnTo>
                    <a:pt x="12700" y="40641"/>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9" name="Group 738"/>
          <p:cNvGrpSpPr/>
          <p:nvPr/>
        </p:nvGrpSpPr>
        <p:grpSpPr>
          <a:xfrm rot="1339800">
            <a:off x="9260838" y="2782569"/>
            <a:ext cx="181611" cy="128271"/>
            <a:chOff x="9260838" y="2782569"/>
            <a:chExt cx="181611" cy="128271"/>
          </a:xfrm>
        </p:grpSpPr>
        <p:sp>
          <p:nvSpPr>
            <p:cNvPr id="736" name="Freeform 735"/>
            <p:cNvSpPr/>
            <p:nvPr/>
          </p:nvSpPr>
          <p:spPr>
            <a:xfrm>
              <a:off x="9260838" y="27825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7" name="Freeform 736"/>
            <p:cNvSpPr/>
            <p:nvPr/>
          </p:nvSpPr>
          <p:spPr>
            <a:xfrm>
              <a:off x="9280201" y="28289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8" name="Freeform 737"/>
            <p:cNvSpPr/>
            <p:nvPr/>
          </p:nvSpPr>
          <p:spPr>
            <a:xfrm>
              <a:off x="9338787" y="28452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2" name="Group 741"/>
          <p:cNvGrpSpPr/>
          <p:nvPr/>
        </p:nvGrpSpPr>
        <p:grpSpPr>
          <a:xfrm rot="1679400">
            <a:off x="8759189" y="2374900"/>
            <a:ext cx="207010" cy="129541"/>
            <a:chOff x="8759189" y="2374900"/>
            <a:chExt cx="207010" cy="129541"/>
          </a:xfrm>
        </p:grpSpPr>
        <p:sp>
          <p:nvSpPr>
            <p:cNvPr id="740" name="Freeform 739"/>
            <p:cNvSpPr/>
            <p:nvPr/>
          </p:nvSpPr>
          <p:spPr>
            <a:xfrm>
              <a:off x="8759189" y="23749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1" name="Freeform 740"/>
            <p:cNvSpPr/>
            <p:nvPr/>
          </p:nvSpPr>
          <p:spPr>
            <a:xfrm>
              <a:off x="8777940" y="2387669"/>
              <a:ext cx="163831" cy="104142"/>
            </a:xfrm>
            <a:custGeom>
              <a:avLst/>
              <a:gdLst/>
              <a:ahLst/>
              <a:cxnLst/>
              <a:rect l="0" t="0" r="0" b="0"/>
              <a:pathLst>
                <a:path w="163831" h="104142">
                  <a:moveTo>
                    <a:pt x="162560" y="66041"/>
                  </a:moveTo>
                  <a:lnTo>
                    <a:pt x="127000" y="66041"/>
                  </a:lnTo>
                  <a:lnTo>
                    <a:pt x="119380" y="64770"/>
                  </a:lnTo>
                  <a:lnTo>
                    <a:pt x="114300" y="62230"/>
                  </a:lnTo>
                  <a:lnTo>
                    <a:pt x="107950" y="59691"/>
                  </a:lnTo>
                  <a:lnTo>
                    <a:pt x="102870" y="55880"/>
                  </a:lnTo>
                  <a:lnTo>
                    <a:pt x="96520" y="53341"/>
                  </a:lnTo>
                  <a:lnTo>
                    <a:pt x="90170" y="52070"/>
                  </a:lnTo>
                  <a:lnTo>
                    <a:pt x="77470" y="46991"/>
                  </a:lnTo>
                  <a:lnTo>
                    <a:pt x="71120" y="44450"/>
                  </a:lnTo>
                  <a:lnTo>
                    <a:pt x="66040" y="41910"/>
                  </a:lnTo>
                  <a:lnTo>
                    <a:pt x="60960" y="38100"/>
                  </a:lnTo>
                  <a:lnTo>
                    <a:pt x="55880" y="34291"/>
                  </a:lnTo>
                  <a:lnTo>
                    <a:pt x="49530" y="31750"/>
                  </a:lnTo>
                  <a:lnTo>
                    <a:pt x="44450" y="27941"/>
                  </a:lnTo>
                  <a:lnTo>
                    <a:pt x="38100" y="25400"/>
                  </a:lnTo>
                  <a:lnTo>
                    <a:pt x="31750" y="24130"/>
                  </a:lnTo>
                  <a:lnTo>
                    <a:pt x="24130" y="22860"/>
                  </a:lnTo>
                  <a:lnTo>
                    <a:pt x="5080" y="21591"/>
                  </a:lnTo>
                  <a:lnTo>
                    <a:pt x="2540" y="24130"/>
                  </a:lnTo>
                  <a:lnTo>
                    <a:pt x="2540" y="27941"/>
                  </a:lnTo>
                  <a:lnTo>
                    <a:pt x="1270" y="34291"/>
                  </a:lnTo>
                  <a:lnTo>
                    <a:pt x="2540" y="39370"/>
                  </a:lnTo>
                  <a:lnTo>
                    <a:pt x="6350" y="43180"/>
                  </a:lnTo>
                  <a:lnTo>
                    <a:pt x="10160" y="46991"/>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1"/>
                  </a:lnTo>
                  <a:lnTo>
                    <a:pt x="92710" y="96520"/>
                  </a:lnTo>
                  <a:lnTo>
                    <a:pt x="99060" y="99060"/>
                  </a:lnTo>
                  <a:lnTo>
                    <a:pt x="106680" y="101600"/>
                  </a:lnTo>
                  <a:lnTo>
                    <a:pt x="114300" y="102870"/>
                  </a:lnTo>
                  <a:lnTo>
                    <a:pt x="123190" y="102870"/>
                  </a:lnTo>
                  <a:lnTo>
                    <a:pt x="130810" y="104141"/>
                  </a:lnTo>
                  <a:lnTo>
                    <a:pt x="139700" y="104141"/>
                  </a:lnTo>
                  <a:lnTo>
                    <a:pt x="146050" y="102870"/>
                  </a:lnTo>
                  <a:lnTo>
                    <a:pt x="151130" y="99060"/>
                  </a:lnTo>
                  <a:lnTo>
                    <a:pt x="158750" y="91441"/>
                  </a:lnTo>
                  <a:lnTo>
                    <a:pt x="163830" y="85091"/>
                  </a:lnTo>
                  <a:lnTo>
                    <a:pt x="163830" y="81280"/>
                  </a:lnTo>
                  <a:lnTo>
                    <a:pt x="162560" y="77470"/>
                  </a:lnTo>
                  <a:lnTo>
                    <a:pt x="161290" y="73660"/>
                  </a:lnTo>
                  <a:lnTo>
                    <a:pt x="157480" y="71120"/>
                  </a:lnTo>
                  <a:lnTo>
                    <a:pt x="152400" y="67310"/>
                  </a:lnTo>
                  <a:lnTo>
                    <a:pt x="147320" y="64770"/>
                  </a:lnTo>
                  <a:lnTo>
                    <a:pt x="140970" y="62230"/>
                  </a:lnTo>
                  <a:lnTo>
                    <a:pt x="135890" y="59691"/>
                  </a:lnTo>
                  <a:lnTo>
                    <a:pt x="129540" y="57150"/>
                  </a:lnTo>
                  <a:lnTo>
                    <a:pt x="124460" y="54610"/>
                  </a:lnTo>
                  <a:lnTo>
                    <a:pt x="120650" y="49530"/>
                  </a:lnTo>
                  <a:lnTo>
                    <a:pt x="116840" y="44450"/>
                  </a:lnTo>
                  <a:lnTo>
                    <a:pt x="111760" y="40641"/>
                  </a:lnTo>
                  <a:lnTo>
                    <a:pt x="105410" y="38100"/>
                  </a:lnTo>
                  <a:lnTo>
                    <a:pt x="99060" y="36830"/>
                  </a:lnTo>
                  <a:lnTo>
                    <a:pt x="92710" y="34291"/>
                  </a:lnTo>
                  <a:lnTo>
                    <a:pt x="87630" y="30480"/>
                  </a:lnTo>
                  <a:lnTo>
                    <a:pt x="82550" y="27941"/>
                  </a:lnTo>
                  <a:lnTo>
                    <a:pt x="76200" y="24130"/>
                  </a:lnTo>
                  <a:lnTo>
                    <a:pt x="69850" y="21591"/>
                  </a:lnTo>
                  <a:lnTo>
                    <a:pt x="64770" y="19050"/>
                  </a:lnTo>
                  <a:lnTo>
                    <a:pt x="58420" y="16510"/>
                  </a:lnTo>
                  <a:lnTo>
                    <a:pt x="45720" y="12700"/>
                  </a:lnTo>
                  <a:lnTo>
                    <a:pt x="39370" y="8891"/>
                  </a:lnTo>
                  <a:lnTo>
                    <a:pt x="34290" y="5080"/>
                  </a:lnTo>
                  <a:lnTo>
                    <a:pt x="29210" y="2541"/>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6" name="Group 745"/>
          <p:cNvGrpSpPr/>
          <p:nvPr/>
        </p:nvGrpSpPr>
        <p:grpSpPr>
          <a:xfrm rot="20523600">
            <a:off x="9222739" y="1741169"/>
            <a:ext cx="181611" cy="128271"/>
            <a:chOff x="9222739" y="1741169"/>
            <a:chExt cx="181611" cy="128271"/>
          </a:xfrm>
        </p:grpSpPr>
        <p:sp>
          <p:nvSpPr>
            <p:cNvPr id="743" name="Freeform 742"/>
            <p:cNvSpPr/>
            <p:nvPr/>
          </p:nvSpPr>
          <p:spPr>
            <a:xfrm>
              <a:off x="9222739" y="1741169"/>
              <a:ext cx="181611" cy="128271"/>
            </a:xfrm>
            <a:custGeom>
              <a:avLst/>
              <a:gdLst/>
              <a:ahLst/>
              <a:cxnLst/>
              <a:rect l="0" t="0" r="0" b="0"/>
              <a:pathLst>
                <a:path w="181611" h="128271">
                  <a:moveTo>
                    <a:pt x="15241" y="27940"/>
                  </a:moveTo>
                  <a:lnTo>
                    <a:pt x="22860" y="26670"/>
                  </a:lnTo>
                  <a:lnTo>
                    <a:pt x="33020" y="24130"/>
                  </a:lnTo>
                  <a:lnTo>
                    <a:pt x="40641" y="21590"/>
                  </a:lnTo>
                  <a:lnTo>
                    <a:pt x="48260" y="19050"/>
                  </a:lnTo>
                  <a:lnTo>
                    <a:pt x="54610" y="16510"/>
                  </a:lnTo>
                  <a:lnTo>
                    <a:pt x="64770" y="11430"/>
                  </a:lnTo>
                  <a:lnTo>
                    <a:pt x="76200" y="6350"/>
                  </a:lnTo>
                  <a:lnTo>
                    <a:pt x="86360" y="2540"/>
                  </a:lnTo>
                  <a:lnTo>
                    <a:pt x="93980" y="1270"/>
                  </a:lnTo>
                  <a:lnTo>
                    <a:pt x="101600" y="0"/>
                  </a:lnTo>
                  <a:lnTo>
                    <a:pt x="109220" y="0"/>
                  </a:lnTo>
                  <a:lnTo>
                    <a:pt x="116841"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1" y="73660"/>
                  </a:lnTo>
                  <a:lnTo>
                    <a:pt x="180341" y="81280"/>
                  </a:lnTo>
                  <a:lnTo>
                    <a:pt x="181610" y="88900"/>
                  </a:lnTo>
                  <a:lnTo>
                    <a:pt x="180341" y="96520"/>
                  </a:lnTo>
                  <a:lnTo>
                    <a:pt x="175260" y="105410"/>
                  </a:lnTo>
                  <a:lnTo>
                    <a:pt x="166370" y="113030"/>
                  </a:lnTo>
                  <a:lnTo>
                    <a:pt x="157480" y="118110"/>
                  </a:lnTo>
                  <a:lnTo>
                    <a:pt x="151130" y="119380"/>
                  </a:lnTo>
                  <a:lnTo>
                    <a:pt x="143510" y="120650"/>
                  </a:lnTo>
                  <a:lnTo>
                    <a:pt x="137160" y="121920"/>
                  </a:lnTo>
                  <a:lnTo>
                    <a:pt x="129541" y="123190"/>
                  </a:lnTo>
                  <a:lnTo>
                    <a:pt x="121920" y="124460"/>
                  </a:lnTo>
                  <a:lnTo>
                    <a:pt x="114300" y="125730"/>
                  </a:lnTo>
                  <a:lnTo>
                    <a:pt x="105410" y="127000"/>
                  </a:lnTo>
                  <a:lnTo>
                    <a:pt x="97791"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4" name="Freeform 743"/>
            <p:cNvSpPr/>
            <p:nvPr/>
          </p:nvSpPr>
          <p:spPr>
            <a:xfrm>
              <a:off x="9241619" y="178840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5" name="Freeform 744"/>
            <p:cNvSpPr/>
            <p:nvPr/>
          </p:nvSpPr>
          <p:spPr>
            <a:xfrm>
              <a:off x="9300980" y="1803184"/>
              <a:ext cx="58422" cy="45721"/>
            </a:xfrm>
            <a:custGeom>
              <a:avLst/>
              <a:gdLst/>
              <a:ahLst/>
              <a:cxnLst/>
              <a:rect l="0" t="0" r="0" b="0"/>
              <a:pathLst>
                <a:path w="58422" h="45721">
                  <a:moveTo>
                    <a:pt x="58421" y="0"/>
                  </a:moveTo>
                  <a:lnTo>
                    <a:pt x="58421" y="13970"/>
                  </a:lnTo>
                  <a:lnTo>
                    <a:pt x="55881" y="17780"/>
                  </a:lnTo>
                  <a:lnTo>
                    <a:pt x="53340" y="20320"/>
                  </a:lnTo>
                  <a:lnTo>
                    <a:pt x="48260" y="22860"/>
                  </a:lnTo>
                  <a:lnTo>
                    <a:pt x="36831"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9" name="Group 748"/>
          <p:cNvGrpSpPr/>
          <p:nvPr/>
        </p:nvGrpSpPr>
        <p:grpSpPr>
          <a:xfrm rot="20863200">
            <a:off x="8848089" y="1460499"/>
            <a:ext cx="207011" cy="129541"/>
            <a:chOff x="8848089" y="1460499"/>
            <a:chExt cx="207011" cy="129541"/>
          </a:xfrm>
        </p:grpSpPr>
        <p:sp>
          <p:nvSpPr>
            <p:cNvPr id="747" name="Freeform 746"/>
            <p:cNvSpPr/>
            <p:nvPr/>
          </p:nvSpPr>
          <p:spPr>
            <a:xfrm>
              <a:off x="8848089" y="1460499"/>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8" name="Freeform 747"/>
            <p:cNvSpPr/>
            <p:nvPr/>
          </p:nvSpPr>
          <p:spPr>
            <a:xfrm>
              <a:off x="8867198" y="1472659"/>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3" name="Group 752"/>
          <p:cNvGrpSpPr/>
          <p:nvPr/>
        </p:nvGrpSpPr>
        <p:grpSpPr>
          <a:xfrm rot="1339800">
            <a:off x="8663938" y="1550669"/>
            <a:ext cx="181611" cy="128271"/>
            <a:chOff x="8663938" y="1550669"/>
            <a:chExt cx="181611" cy="128271"/>
          </a:xfrm>
        </p:grpSpPr>
        <p:sp>
          <p:nvSpPr>
            <p:cNvPr id="750" name="Freeform 749"/>
            <p:cNvSpPr/>
            <p:nvPr/>
          </p:nvSpPr>
          <p:spPr>
            <a:xfrm>
              <a:off x="8663938" y="15506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1" name="Freeform 750"/>
            <p:cNvSpPr/>
            <p:nvPr/>
          </p:nvSpPr>
          <p:spPr>
            <a:xfrm>
              <a:off x="8683301" y="15970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2" name="Freeform 751"/>
            <p:cNvSpPr/>
            <p:nvPr/>
          </p:nvSpPr>
          <p:spPr>
            <a:xfrm>
              <a:off x="8741885" y="1613373"/>
              <a:ext cx="58421" cy="45721"/>
            </a:xfrm>
            <a:custGeom>
              <a:avLst/>
              <a:gdLst/>
              <a:ahLst/>
              <a:cxnLst/>
              <a:rect l="0" t="0" r="0" b="0"/>
              <a:pathLst>
                <a:path w="58421" h="45721">
                  <a:moveTo>
                    <a:pt x="58420" y="0"/>
                  </a:moveTo>
                  <a:lnTo>
                    <a:pt x="58420" y="13970"/>
                  </a:lnTo>
                  <a:lnTo>
                    <a:pt x="55880" y="17780"/>
                  </a:lnTo>
                  <a:lnTo>
                    <a:pt x="53340" y="20320"/>
                  </a:lnTo>
                  <a:lnTo>
                    <a:pt x="48261" y="22860"/>
                  </a:lnTo>
                  <a:lnTo>
                    <a:pt x="36830" y="26670"/>
                  </a:lnTo>
                  <a:lnTo>
                    <a:pt x="31750" y="27940"/>
                  </a:lnTo>
                  <a:lnTo>
                    <a:pt x="25400" y="30480"/>
                  </a:lnTo>
                  <a:lnTo>
                    <a:pt x="20320"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7" name="Group 756"/>
          <p:cNvGrpSpPr/>
          <p:nvPr/>
        </p:nvGrpSpPr>
        <p:grpSpPr>
          <a:xfrm rot="1339800">
            <a:off x="9210038" y="2985769"/>
            <a:ext cx="181611" cy="128271"/>
            <a:chOff x="9210038" y="2985769"/>
            <a:chExt cx="181611" cy="128271"/>
          </a:xfrm>
        </p:grpSpPr>
        <p:sp>
          <p:nvSpPr>
            <p:cNvPr id="754" name="Freeform 753"/>
            <p:cNvSpPr/>
            <p:nvPr/>
          </p:nvSpPr>
          <p:spPr>
            <a:xfrm>
              <a:off x="9210038" y="29857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5" name="Freeform 754"/>
            <p:cNvSpPr/>
            <p:nvPr/>
          </p:nvSpPr>
          <p:spPr>
            <a:xfrm>
              <a:off x="9229402" y="30321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6" name="Freeform 755"/>
            <p:cNvSpPr/>
            <p:nvPr/>
          </p:nvSpPr>
          <p:spPr>
            <a:xfrm>
              <a:off x="9287986" y="30484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0" name="Group 759"/>
          <p:cNvGrpSpPr/>
          <p:nvPr/>
        </p:nvGrpSpPr>
        <p:grpSpPr>
          <a:xfrm rot="1679400">
            <a:off x="9267188" y="2933701"/>
            <a:ext cx="207011" cy="129541"/>
            <a:chOff x="9267188" y="2933701"/>
            <a:chExt cx="207011" cy="129541"/>
          </a:xfrm>
        </p:grpSpPr>
        <p:sp>
          <p:nvSpPr>
            <p:cNvPr id="758" name="Freeform 757"/>
            <p:cNvSpPr/>
            <p:nvPr/>
          </p:nvSpPr>
          <p:spPr>
            <a:xfrm>
              <a:off x="9267188" y="2933701"/>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9" name="Freeform 758"/>
            <p:cNvSpPr/>
            <p:nvPr/>
          </p:nvSpPr>
          <p:spPr>
            <a:xfrm>
              <a:off x="9285939" y="294647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1" y="41910"/>
                  </a:lnTo>
                  <a:lnTo>
                    <a:pt x="60960" y="38100"/>
                  </a:lnTo>
                  <a:lnTo>
                    <a:pt x="55880" y="34290"/>
                  </a:lnTo>
                  <a:lnTo>
                    <a:pt x="49530" y="31750"/>
                  </a:lnTo>
                  <a:lnTo>
                    <a:pt x="44450" y="27940"/>
                  </a:lnTo>
                  <a:lnTo>
                    <a:pt x="38100" y="25400"/>
                  </a:lnTo>
                  <a:lnTo>
                    <a:pt x="31750" y="24130"/>
                  </a:lnTo>
                  <a:lnTo>
                    <a:pt x="24130" y="22860"/>
                  </a:lnTo>
                  <a:lnTo>
                    <a:pt x="5080" y="21590"/>
                  </a:lnTo>
                  <a:lnTo>
                    <a:pt x="2541" y="24130"/>
                  </a:lnTo>
                  <a:lnTo>
                    <a:pt x="2541" y="27940"/>
                  </a:lnTo>
                  <a:lnTo>
                    <a:pt x="1270" y="34290"/>
                  </a:lnTo>
                  <a:lnTo>
                    <a:pt x="2541" y="39370"/>
                  </a:lnTo>
                  <a:lnTo>
                    <a:pt x="6350" y="43180"/>
                  </a:lnTo>
                  <a:lnTo>
                    <a:pt x="10160" y="46990"/>
                  </a:lnTo>
                  <a:lnTo>
                    <a:pt x="15241" y="49530"/>
                  </a:lnTo>
                  <a:lnTo>
                    <a:pt x="21591"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1"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1" y="73660"/>
                  </a:lnTo>
                  <a:lnTo>
                    <a:pt x="157480" y="71120"/>
                  </a:lnTo>
                  <a:lnTo>
                    <a:pt x="152400" y="67310"/>
                  </a:lnTo>
                  <a:lnTo>
                    <a:pt x="147320" y="64770"/>
                  </a:lnTo>
                  <a:lnTo>
                    <a:pt x="140970" y="62230"/>
                  </a:lnTo>
                  <a:lnTo>
                    <a:pt x="135891" y="59690"/>
                  </a:lnTo>
                  <a:lnTo>
                    <a:pt x="129541" y="57150"/>
                  </a:lnTo>
                  <a:lnTo>
                    <a:pt x="124460" y="54610"/>
                  </a:lnTo>
                  <a:lnTo>
                    <a:pt x="120650" y="49530"/>
                  </a:lnTo>
                  <a:lnTo>
                    <a:pt x="116841"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1"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4" name="Group 763"/>
          <p:cNvGrpSpPr/>
          <p:nvPr/>
        </p:nvGrpSpPr>
        <p:grpSpPr>
          <a:xfrm rot="20523600">
            <a:off x="9248139" y="1601469"/>
            <a:ext cx="181611" cy="128271"/>
            <a:chOff x="9248139" y="1601469"/>
            <a:chExt cx="181611" cy="128271"/>
          </a:xfrm>
        </p:grpSpPr>
        <p:sp>
          <p:nvSpPr>
            <p:cNvPr id="761" name="Freeform 760"/>
            <p:cNvSpPr/>
            <p:nvPr/>
          </p:nvSpPr>
          <p:spPr>
            <a:xfrm>
              <a:off x="9248139" y="1601469"/>
              <a:ext cx="181611" cy="128271"/>
            </a:xfrm>
            <a:custGeom>
              <a:avLst/>
              <a:gdLst/>
              <a:ahLst/>
              <a:cxnLst/>
              <a:rect l="0" t="0" r="0" b="0"/>
              <a:pathLst>
                <a:path w="181611" h="128271">
                  <a:moveTo>
                    <a:pt x="15241" y="27940"/>
                  </a:moveTo>
                  <a:lnTo>
                    <a:pt x="22860" y="26670"/>
                  </a:lnTo>
                  <a:lnTo>
                    <a:pt x="33020" y="24131"/>
                  </a:lnTo>
                  <a:lnTo>
                    <a:pt x="40641" y="21591"/>
                  </a:lnTo>
                  <a:lnTo>
                    <a:pt x="48260" y="19050"/>
                  </a:lnTo>
                  <a:lnTo>
                    <a:pt x="54610" y="16511"/>
                  </a:lnTo>
                  <a:lnTo>
                    <a:pt x="64770" y="11431"/>
                  </a:lnTo>
                  <a:lnTo>
                    <a:pt x="76200" y="6350"/>
                  </a:lnTo>
                  <a:lnTo>
                    <a:pt x="86360" y="2541"/>
                  </a:lnTo>
                  <a:lnTo>
                    <a:pt x="93980" y="1270"/>
                  </a:lnTo>
                  <a:lnTo>
                    <a:pt x="101600" y="0"/>
                  </a:lnTo>
                  <a:lnTo>
                    <a:pt x="109220" y="0"/>
                  </a:lnTo>
                  <a:lnTo>
                    <a:pt x="116841" y="1270"/>
                  </a:lnTo>
                  <a:lnTo>
                    <a:pt x="124460" y="2541"/>
                  </a:lnTo>
                  <a:lnTo>
                    <a:pt x="132080" y="5081"/>
                  </a:lnTo>
                  <a:lnTo>
                    <a:pt x="140970" y="10161"/>
                  </a:lnTo>
                  <a:lnTo>
                    <a:pt x="147320" y="12700"/>
                  </a:lnTo>
                  <a:lnTo>
                    <a:pt x="152400" y="16511"/>
                  </a:lnTo>
                  <a:lnTo>
                    <a:pt x="158750" y="21591"/>
                  </a:lnTo>
                  <a:lnTo>
                    <a:pt x="166370" y="30481"/>
                  </a:lnTo>
                  <a:lnTo>
                    <a:pt x="172720" y="41911"/>
                  </a:lnTo>
                  <a:lnTo>
                    <a:pt x="176530" y="50801"/>
                  </a:lnTo>
                  <a:lnTo>
                    <a:pt x="179070" y="58420"/>
                  </a:lnTo>
                  <a:lnTo>
                    <a:pt x="179070" y="66040"/>
                  </a:lnTo>
                  <a:lnTo>
                    <a:pt x="180341" y="73661"/>
                  </a:lnTo>
                  <a:lnTo>
                    <a:pt x="180341" y="81281"/>
                  </a:lnTo>
                  <a:lnTo>
                    <a:pt x="181610" y="88901"/>
                  </a:lnTo>
                  <a:lnTo>
                    <a:pt x="180341" y="96520"/>
                  </a:lnTo>
                  <a:lnTo>
                    <a:pt x="175260" y="105411"/>
                  </a:lnTo>
                  <a:lnTo>
                    <a:pt x="166370" y="113031"/>
                  </a:lnTo>
                  <a:lnTo>
                    <a:pt x="157480" y="118111"/>
                  </a:lnTo>
                  <a:lnTo>
                    <a:pt x="151130" y="119381"/>
                  </a:lnTo>
                  <a:lnTo>
                    <a:pt x="143510" y="120651"/>
                  </a:lnTo>
                  <a:lnTo>
                    <a:pt x="137160" y="121920"/>
                  </a:lnTo>
                  <a:lnTo>
                    <a:pt x="129541" y="123190"/>
                  </a:lnTo>
                  <a:lnTo>
                    <a:pt x="121920" y="124461"/>
                  </a:lnTo>
                  <a:lnTo>
                    <a:pt x="114300" y="125731"/>
                  </a:lnTo>
                  <a:lnTo>
                    <a:pt x="105410" y="127001"/>
                  </a:lnTo>
                  <a:lnTo>
                    <a:pt x="97791" y="128270"/>
                  </a:lnTo>
                  <a:lnTo>
                    <a:pt x="90170" y="128270"/>
                  </a:lnTo>
                  <a:lnTo>
                    <a:pt x="82550" y="128270"/>
                  </a:lnTo>
                  <a:lnTo>
                    <a:pt x="76200" y="127001"/>
                  </a:lnTo>
                  <a:lnTo>
                    <a:pt x="69850" y="125731"/>
                  </a:lnTo>
                  <a:lnTo>
                    <a:pt x="63500" y="124461"/>
                  </a:lnTo>
                  <a:lnTo>
                    <a:pt x="57150" y="123190"/>
                  </a:lnTo>
                  <a:lnTo>
                    <a:pt x="50800" y="120651"/>
                  </a:lnTo>
                  <a:lnTo>
                    <a:pt x="43180" y="119381"/>
                  </a:lnTo>
                  <a:lnTo>
                    <a:pt x="33020" y="115570"/>
                  </a:lnTo>
                  <a:lnTo>
                    <a:pt x="22860" y="109220"/>
                  </a:lnTo>
                  <a:lnTo>
                    <a:pt x="13970" y="102870"/>
                  </a:lnTo>
                  <a:lnTo>
                    <a:pt x="6350" y="93981"/>
                  </a:lnTo>
                  <a:lnTo>
                    <a:pt x="1270" y="85090"/>
                  </a:lnTo>
                  <a:lnTo>
                    <a:pt x="0" y="77470"/>
                  </a:lnTo>
                  <a:lnTo>
                    <a:pt x="0" y="69851"/>
                  </a:lnTo>
                  <a:lnTo>
                    <a:pt x="0" y="62231"/>
                  </a:lnTo>
                  <a:lnTo>
                    <a:pt x="1270" y="55881"/>
                  </a:lnTo>
                  <a:lnTo>
                    <a:pt x="3810" y="49531"/>
                  </a:lnTo>
                  <a:lnTo>
                    <a:pt x="7620" y="43181"/>
                  </a:lnTo>
                  <a:lnTo>
                    <a:pt x="11430" y="38101"/>
                  </a:lnTo>
                  <a:lnTo>
                    <a:pt x="17780" y="34290"/>
                  </a:lnTo>
                  <a:lnTo>
                    <a:pt x="24130" y="30481"/>
                  </a:lnTo>
                  <a:lnTo>
                    <a:pt x="31750" y="27940"/>
                  </a:lnTo>
                  <a:lnTo>
                    <a:pt x="41910" y="25401"/>
                  </a:lnTo>
                  <a:lnTo>
                    <a:pt x="50800" y="21591"/>
                  </a:lnTo>
                  <a:lnTo>
                    <a:pt x="60960" y="16511"/>
                  </a:lnTo>
                  <a:lnTo>
                    <a:pt x="73660" y="11431"/>
                  </a:lnTo>
                  <a:lnTo>
                    <a:pt x="92710" y="3811"/>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2" name="Freeform 761"/>
            <p:cNvSpPr/>
            <p:nvPr/>
          </p:nvSpPr>
          <p:spPr>
            <a:xfrm>
              <a:off x="9267019" y="164870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3" name="Freeform 762"/>
            <p:cNvSpPr/>
            <p:nvPr/>
          </p:nvSpPr>
          <p:spPr>
            <a:xfrm>
              <a:off x="9326380" y="1663485"/>
              <a:ext cx="58421" cy="45721"/>
            </a:xfrm>
            <a:custGeom>
              <a:avLst/>
              <a:gdLst/>
              <a:ahLst/>
              <a:cxnLst/>
              <a:rect l="0" t="0" r="0" b="0"/>
              <a:pathLst>
                <a:path w="58421" h="45721">
                  <a:moveTo>
                    <a:pt x="58420" y="0"/>
                  </a:moveTo>
                  <a:lnTo>
                    <a:pt x="58420" y="13970"/>
                  </a:lnTo>
                  <a:lnTo>
                    <a:pt x="55880" y="17780"/>
                  </a:lnTo>
                  <a:lnTo>
                    <a:pt x="53340" y="20320"/>
                  </a:lnTo>
                  <a:lnTo>
                    <a:pt x="48259" y="22860"/>
                  </a:lnTo>
                  <a:lnTo>
                    <a:pt x="36830" y="26670"/>
                  </a:lnTo>
                  <a:lnTo>
                    <a:pt x="31750" y="27940"/>
                  </a:lnTo>
                  <a:lnTo>
                    <a:pt x="25400" y="30480"/>
                  </a:lnTo>
                  <a:lnTo>
                    <a:pt x="20320" y="34290"/>
                  </a:lnTo>
                  <a:lnTo>
                    <a:pt x="16509"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7" name="Group 766"/>
          <p:cNvGrpSpPr/>
          <p:nvPr/>
        </p:nvGrpSpPr>
        <p:grpSpPr>
          <a:xfrm rot="20863200">
            <a:off x="9381489" y="1562099"/>
            <a:ext cx="207011" cy="129541"/>
            <a:chOff x="9381489" y="1562099"/>
            <a:chExt cx="207011" cy="129541"/>
          </a:xfrm>
        </p:grpSpPr>
        <p:sp>
          <p:nvSpPr>
            <p:cNvPr id="765" name="Freeform 764"/>
            <p:cNvSpPr/>
            <p:nvPr/>
          </p:nvSpPr>
          <p:spPr>
            <a:xfrm>
              <a:off x="9381489" y="1562099"/>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6" name="Freeform 765"/>
            <p:cNvSpPr/>
            <p:nvPr/>
          </p:nvSpPr>
          <p:spPr>
            <a:xfrm>
              <a:off x="9400598" y="1574259"/>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1" name="Group 770"/>
          <p:cNvGrpSpPr/>
          <p:nvPr/>
        </p:nvGrpSpPr>
        <p:grpSpPr>
          <a:xfrm rot="1339800">
            <a:off x="6936738" y="2185670"/>
            <a:ext cx="181611" cy="128271"/>
            <a:chOff x="6936738" y="2185670"/>
            <a:chExt cx="181611" cy="128271"/>
          </a:xfrm>
        </p:grpSpPr>
        <p:sp>
          <p:nvSpPr>
            <p:cNvPr id="768" name="Freeform 767"/>
            <p:cNvSpPr/>
            <p:nvPr/>
          </p:nvSpPr>
          <p:spPr>
            <a:xfrm>
              <a:off x="6936738" y="21856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9" name="Freeform 768"/>
            <p:cNvSpPr/>
            <p:nvPr/>
          </p:nvSpPr>
          <p:spPr>
            <a:xfrm>
              <a:off x="6956101" y="2232047"/>
              <a:ext cx="132081" cy="66040"/>
            </a:xfrm>
            <a:custGeom>
              <a:avLst/>
              <a:gdLst/>
              <a:ahLst/>
              <a:cxnLst/>
              <a:rect l="0" t="0" r="0" b="0"/>
              <a:pathLst>
                <a:path w="132081" h="66040">
                  <a:moveTo>
                    <a:pt x="20320" y="34289"/>
                  </a:moveTo>
                  <a:lnTo>
                    <a:pt x="22860" y="38100"/>
                  </a:lnTo>
                  <a:lnTo>
                    <a:pt x="26670" y="39370"/>
                  </a:lnTo>
                  <a:lnTo>
                    <a:pt x="30480" y="41910"/>
                  </a:lnTo>
                  <a:lnTo>
                    <a:pt x="35560" y="43179"/>
                  </a:lnTo>
                  <a:lnTo>
                    <a:pt x="41910" y="46989"/>
                  </a:lnTo>
                  <a:lnTo>
                    <a:pt x="46990" y="49529"/>
                  </a:lnTo>
                  <a:lnTo>
                    <a:pt x="53340" y="53339"/>
                  </a:lnTo>
                  <a:lnTo>
                    <a:pt x="59690" y="57150"/>
                  </a:lnTo>
                  <a:lnTo>
                    <a:pt x="66040" y="59689"/>
                  </a:lnTo>
                  <a:lnTo>
                    <a:pt x="72390" y="62229"/>
                  </a:lnTo>
                  <a:lnTo>
                    <a:pt x="78740" y="63500"/>
                  </a:lnTo>
                  <a:lnTo>
                    <a:pt x="85090" y="64770"/>
                  </a:lnTo>
                  <a:lnTo>
                    <a:pt x="91440" y="66039"/>
                  </a:lnTo>
                  <a:lnTo>
                    <a:pt x="97790" y="66039"/>
                  </a:lnTo>
                  <a:lnTo>
                    <a:pt x="104140" y="64770"/>
                  </a:lnTo>
                  <a:lnTo>
                    <a:pt x="111760" y="63500"/>
                  </a:lnTo>
                  <a:lnTo>
                    <a:pt x="116840" y="59689"/>
                  </a:lnTo>
                  <a:lnTo>
                    <a:pt x="120650" y="55879"/>
                  </a:lnTo>
                  <a:lnTo>
                    <a:pt x="124460" y="50800"/>
                  </a:lnTo>
                  <a:lnTo>
                    <a:pt x="127000" y="45720"/>
                  </a:lnTo>
                  <a:lnTo>
                    <a:pt x="129540" y="39370"/>
                  </a:lnTo>
                  <a:lnTo>
                    <a:pt x="132080" y="34289"/>
                  </a:lnTo>
                  <a:lnTo>
                    <a:pt x="132080" y="27939"/>
                  </a:lnTo>
                  <a:lnTo>
                    <a:pt x="130810" y="22860"/>
                  </a:lnTo>
                  <a:lnTo>
                    <a:pt x="128270" y="17779"/>
                  </a:lnTo>
                  <a:lnTo>
                    <a:pt x="125730" y="13970"/>
                  </a:lnTo>
                  <a:lnTo>
                    <a:pt x="120650" y="11429"/>
                  </a:lnTo>
                  <a:lnTo>
                    <a:pt x="115570" y="7620"/>
                  </a:lnTo>
                  <a:lnTo>
                    <a:pt x="109220" y="5079"/>
                  </a:lnTo>
                  <a:lnTo>
                    <a:pt x="104140" y="2539"/>
                  </a:lnTo>
                  <a:lnTo>
                    <a:pt x="97790" y="0"/>
                  </a:lnTo>
                  <a:lnTo>
                    <a:pt x="91440" y="0"/>
                  </a:lnTo>
                  <a:lnTo>
                    <a:pt x="85090" y="0"/>
                  </a:lnTo>
                  <a:lnTo>
                    <a:pt x="78740" y="0"/>
                  </a:lnTo>
                  <a:lnTo>
                    <a:pt x="73660" y="2539"/>
                  </a:lnTo>
                  <a:lnTo>
                    <a:pt x="69850" y="7620"/>
                  </a:lnTo>
                  <a:lnTo>
                    <a:pt x="66040" y="11429"/>
                  </a:lnTo>
                  <a:lnTo>
                    <a:pt x="60960" y="15239"/>
                  </a:lnTo>
                  <a:lnTo>
                    <a:pt x="54610" y="17779"/>
                  </a:lnTo>
                  <a:lnTo>
                    <a:pt x="46990" y="19050"/>
                  </a:lnTo>
                  <a:lnTo>
                    <a:pt x="39370" y="19050"/>
                  </a:lnTo>
                  <a:lnTo>
                    <a:pt x="31750" y="20320"/>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0" name="Freeform 769"/>
            <p:cNvSpPr/>
            <p:nvPr/>
          </p:nvSpPr>
          <p:spPr>
            <a:xfrm>
              <a:off x="7014686" y="224837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5" name="Group 774"/>
          <p:cNvGrpSpPr/>
          <p:nvPr/>
        </p:nvGrpSpPr>
        <p:grpSpPr>
          <a:xfrm rot="1339800">
            <a:off x="8829038" y="1550670"/>
            <a:ext cx="181611" cy="128271"/>
            <a:chOff x="8829038" y="1550670"/>
            <a:chExt cx="181611" cy="128271"/>
          </a:xfrm>
        </p:grpSpPr>
        <p:sp>
          <p:nvSpPr>
            <p:cNvPr id="772" name="Freeform 771"/>
            <p:cNvSpPr/>
            <p:nvPr/>
          </p:nvSpPr>
          <p:spPr>
            <a:xfrm>
              <a:off x="8829038" y="15506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3" name="Freeform 772"/>
            <p:cNvSpPr/>
            <p:nvPr/>
          </p:nvSpPr>
          <p:spPr>
            <a:xfrm>
              <a:off x="8848402" y="1597046"/>
              <a:ext cx="132081" cy="66041"/>
            </a:xfrm>
            <a:custGeom>
              <a:avLst/>
              <a:gdLst/>
              <a:ahLst/>
              <a:cxnLst/>
              <a:rect l="0" t="0" r="0" b="0"/>
              <a:pathLst>
                <a:path w="132081" h="66041">
                  <a:moveTo>
                    <a:pt x="20320" y="34290"/>
                  </a:moveTo>
                  <a:lnTo>
                    <a:pt x="22860" y="38100"/>
                  </a:lnTo>
                  <a:lnTo>
                    <a:pt x="26670" y="39370"/>
                  </a:lnTo>
                  <a:lnTo>
                    <a:pt x="30480" y="41910"/>
                  </a:lnTo>
                  <a:lnTo>
                    <a:pt x="35560" y="43179"/>
                  </a:lnTo>
                  <a:lnTo>
                    <a:pt x="41910" y="46990"/>
                  </a:lnTo>
                  <a:lnTo>
                    <a:pt x="46990" y="49529"/>
                  </a:lnTo>
                  <a:lnTo>
                    <a:pt x="53340" y="53340"/>
                  </a:lnTo>
                  <a:lnTo>
                    <a:pt x="59690" y="57150"/>
                  </a:lnTo>
                  <a:lnTo>
                    <a:pt x="66040" y="59690"/>
                  </a:lnTo>
                  <a:lnTo>
                    <a:pt x="72390" y="62229"/>
                  </a:lnTo>
                  <a:lnTo>
                    <a:pt x="78740" y="63500"/>
                  </a:lnTo>
                  <a:lnTo>
                    <a:pt x="85090" y="64770"/>
                  </a:lnTo>
                  <a:lnTo>
                    <a:pt x="91440" y="66040"/>
                  </a:lnTo>
                  <a:lnTo>
                    <a:pt x="97790" y="66040"/>
                  </a:lnTo>
                  <a:lnTo>
                    <a:pt x="104140" y="64770"/>
                  </a:lnTo>
                  <a:lnTo>
                    <a:pt x="111760" y="63500"/>
                  </a:lnTo>
                  <a:lnTo>
                    <a:pt x="116840" y="59690"/>
                  </a:lnTo>
                  <a:lnTo>
                    <a:pt x="120650" y="55879"/>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4" name="Freeform 773"/>
            <p:cNvSpPr/>
            <p:nvPr/>
          </p:nvSpPr>
          <p:spPr>
            <a:xfrm>
              <a:off x="8906986" y="16133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8" name="Group 777"/>
          <p:cNvGrpSpPr/>
          <p:nvPr/>
        </p:nvGrpSpPr>
        <p:grpSpPr>
          <a:xfrm rot="1679400">
            <a:off x="8555988" y="2387599"/>
            <a:ext cx="207011" cy="129541"/>
            <a:chOff x="8555988" y="2387599"/>
            <a:chExt cx="207011" cy="129541"/>
          </a:xfrm>
        </p:grpSpPr>
        <p:sp>
          <p:nvSpPr>
            <p:cNvPr id="776" name="Freeform 775"/>
            <p:cNvSpPr/>
            <p:nvPr/>
          </p:nvSpPr>
          <p:spPr>
            <a:xfrm>
              <a:off x="8555988" y="2387599"/>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7" name="Freeform 776"/>
            <p:cNvSpPr/>
            <p:nvPr/>
          </p:nvSpPr>
          <p:spPr>
            <a:xfrm>
              <a:off x="8574739" y="2400370"/>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2" name="Group 781"/>
          <p:cNvGrpSpPr/>
          <p:nvPr/>
        </p:nvGrpSpPr>
        <p:grpSpPr>
          <a:xfrm rot="20523600">
            <a:off x="9133838" y="1436370"/>
            <a:ext cx="181611" cy="128271"/>
            <a:chOff x="9133838" y="1436370"/>
            <a:chExt cx="181611" cy="128271"/>
          </a:xfrm>
        </p:grpSpPr>
        <p:sp>
          <p:nvSpPr>
            <p:cNvPr id="779" name="Freeform 778"/>
            <p:cNvSpPr/>
            <p:nvPr/>
          </p:nvSpPr>
          <p:spPr>
            <a:xfrm>
              <a:off x="9133838" y="1436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0" name="Freeform 779"/>
            <p:cNvSpPr/>
            <p:nvPr/>
          </p:nvSpPr>
          <p:spPr>
            <a:xfrm>
              <a:off x="9152718" y="1483600"/>
              <a:ext cx="132081" cy="66041"/>
            </a:xfrm>
            <a:custGeom>
              <a:avLst/>
              <a:gdLst/>
              <a:ahLst/>
              <a:cxnLst/>
              <a:rect l="0" t="0" r="0" b="0"/>
              <a:pathLst>
                <a:path w="132081" h="66041">
                  <a:moveTo>
                    <a:pt x="20321" y="34290"/>
                  </a:moveTo>
                  <a:lnTo>
                    <a:pt x="22861" y="38100"/>
                  </a:lnTo>
                  <a:lnTo>
                    <a:pt x="26671" y="39370"/>
                  </a:lnTo>
                  <a:lnTo>
                    <a:pt x="30480"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0" y="34290"/>
                  </a:lnTo>
                  <a:lnTo>
                    <a:pt x="132080" y="27940"/>
                  </a:lnTo>
                  <a:lnTo>
                    <a:pt x="130811" y="22860"/>
                  </a:lnTo>
                  <a:lnTo>
                    <a:pt x="128271" y="17780"/>
                  </a:lnTo>
                  <a:lnTo>
                    <a:pt x="125730"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1" name="Freeform 780"/>
            <p:cNvSpPr/>
            <p:nvPr/>
          </p:nvSpPr>
          <p:spPr>
            <a:xfrm>
              <a:off x="9212080" y="1498385"/>
              <a:ext cx="58421" cy="45721"/>
            </a:xfrm>
            <a:custGeom>
              <a:avLst/>
              <a:gdLst/>
              <a:ahLst/>
              <a:cxnLst/>
              <a:rect l="0" t="0" r="0" b="0"/>
              <a:pathLst>
                <a:path w="58421" h="45721">
                  <a:moveTo>
                    <a:pt x="58420" y="0"/>
                  </a:moveTo>
                  <a:lnTo>
                    <a:pt x="58420" y="13970"/>
                  </a:lnTo>
                  <a:lnTo>
                    <a:pt x="55880" y="17780"/>
                  </a:lnTo>
                  <a:lnTo>
                    <a:pt x="53340" y="20320"/>
                  </a:lnTo>
                  <a:lnTo>
                    <a:pt x="48259" y="22860"/>
                  </a:lnTo>
                  <a:lnTo>
                    <a:pt x="36830" y="26670"/>
                  </a:lnTo>
                  <a:lnTo>
                    <a:pt x="31750" y="27940"/>
                  </a:lnTo>
                  <a:lnTo>
                    <a:pt x="25400" y="30480"/>
                  </a:lnTo>
                  <a:lnTo>
                    <a:pt x="20320" y="34290"/>
                  </a:lnTo>
                  <a:lnTo>
                    <a:pt x="16509"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5" name="Group 784"/>
          <p:cNvGrpSpPr/>
          <p:nvPr/>
        </p:nvGrpSpPr>
        <p:grpSpPr>
          <a:xfrm rot="20863200">
            <a:off x="8695689" y="1435099"/>
            <a:ext cx="207011" cy="129541"/>
            <a:chOff x="8695689" y="1435099"/>
            <a:chExt cx="207011" cy="129541"/>
          </a:xfrm>
        </p:grpSpPr>
        <p:sp>
          <p:nvSpPr>
            <p:cNvPr id="783" name="Freeform 782"/>
            <p:cNvSpPr/>
            <p:nvPr/>
          </p:nvSpPr>
          <p:spPr>
            <a:xfrm>
              <a:off x="8695689" y="1435099"/>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4" name="Freeform 783"/>
            <p:cNvSpPr/>
            <p:nvPr/>
          </p:nvSpPr>
          <p:spPr>
            <a:xfrm>
              <a:off x="8714798" y="1447259"/>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8" name="Group 787"/>
          <p:cNvGrpSpPr/>
          <p:nvPr/>
        </p:nvGrpSpPr>
        <p:grpSpPr>
          <a:xfrm rot="3519600">
            <a:off x="8975087" y="1498600"/>
            <a:ext cx="207011" cy="129540"/>
            <a:chOff x="8975087" y="1498600"/>
            <a:chExt cx="207011" cy="129540"/>
          </a:xfrm>
        </p:grpSpPr>
        <p:sp>
          <p:nvSpPr>
            <p:cNvPr id="786" name="Freeform 785"/>
            <p:cNvSpPr/>
            <p:nvPr/>
          </p:nvSpPr>
          <p:spPr>
            <a:xfrm>
              <a:off x="8975087" y="1498600"/>
              <a:ext cx="207011" cy="129540"/>
            </a:xfrm>
            <a:custGeom>
              <a:avLst/>
              <a:gdLst/>
              <a:ahLst/>
              <a:cxnLst/>
              <a:rect l="0" t="0" r="0" b="0"/>
              <a:pathLst>
                <a:path w="207011" h="129540">
                  <a:moveTo>
                    <a:pt x="134620" y="34289"/>
                  </a:moveTo>
                  <a:lnTo>
                    <a:pt x="125730" y="30480"/>
                  </a:lnTo>
                  <a:lnTo>
                    <a:pt x="116840" y="25400"/>
                  </a:lnTo>
                  <a:lnTo>
                    <a:pt x="107950" y="21589"/>
                  </a:lnTo>
                  <a:lnTo>
                    <a:pt x="101600" y="17780"/>
                  </a:lnTo>
                  <a:lnTo>
                    <a:pt x="93980" y="15239"/>
                  </a:lnTo>
                  <a:lnTo>
                    <a:pt x="87630" y="11430"/>
                  </a:lnTo>
                  <a:lnTo>
                    <a:pt x="77470" y="6350"/>
                  </a:lnTo>
                  <a:lnTo>
                    <a:pt x="67310" y="2539"/>
                  </a:lnTo>
                  <a:lnTo>
                    <a:pt x="59690" y="1269"/>
                  </a:lnTo>
                  <a:lnTo>
                    <a:pt x="52070" y="0"/>
                  </a:lnTo>
                  <a:lnTo>
                    <a:pt x="44450" y="0"/>
                  </a:lnTo>
                  <a:lnTo>
                    <a:pt x="36830" y="0"/>
                  </a:lnTo>
                  <a:lnTo>
                    <a:pt x="29210" y="0"/>
                  </a:lnTo>
                  <a:lnTo>
                    <a:pt x="22860" y="1269"/>
                  </a:lnTo>
                  <a:lnTo>
                    <a:pt x="15240" y="3810"/>
                  </a:lnTo>
                  <a:lnTo>
                    <a:pt x="8890" y="10160"/>
                  </a:lnTo>
                  <a:lnTo>
                    <a:pt x="3810" y="16510"/>
                  </a:lnTo>
                  <a:lnTo>
                    <a:pt x="1270" y="22860"/>
                  </a:lnTo>
                  <a:lnTo>
                    <a:pt x="0" y="30480"/>
                  </a:lnTo>
                  <a:lnTo>
                    <a:pt x="0" y="39369"/>
                  </a:lnTo>
                  <a:lnTo>
                    <a:pt x="2540" y="49530"/>
                  </a:lnTo>
                  <a:lnTo>
                    <a:pt x="7620" y="58419"/>
                  </a:lnTo>
                  <a:lnTo>
                    <a:pt x="13970" y="67310"/>
                  </a:lnTo>
                  <a:lnTo>
                    <a:pt x="21590" y="76200"/>
                  </a:lnTo>
                  <a:lnTo>
                    <a:pt x="30480" y="82550"/>
                  </a:lnTo>
                  <a:lnTo>
                    <a:pt x="40640" y="88900"/>
                  </a:lnTo>
                  <a:lnTo>
                    <a:pt x="50800" y="93980"/>
                  </a:lnTo>
                  <a:lnTo>
                    <a:pt x="62230" y="99060"/>
                  </a:lnTo>
                  <a:lnTo>
                    <a:pt x="72390" y="105410"/>
                  </a:lnTo>
                  <a:lnTo>
                    <a:pt x="82550" y="110489"/>
                  </a:lnTo>
                  <a:lnTo>
                    <a:pt x="92710" y="116839"/>
                  </a:lnTo>
                  <a:lnTo>
                    <a:pt x="100330" y="121919"/>
                  </a:lnTo>
                  <a:lnTo>
                    <a:pt x="107950" y="124460"/>
                  </a:lnTo>
                  <a:lnTo>
                    <a:pt x="115570" y="127000"/>
                  </a:lnTo>
                  <a:lnTo>
                    <a:pt x="123190" y="128270"/>
                  </a:lnTo>
                  <a:lnTo>
                    <a:pt x="132080" y="128270"/>
                  </a:lnTo>
                  <a:lnTo>
                    <a:pt x="139700" y="129539"/>
                  </a:lnTo>
                  <a:lnTo>
                    <a:pt x="147320" y="129539"/>
                  </a:lnTo>
                  <a:lnTo>
                    <a:pt x="154940" y="128270"/>
                  </a:lnTo>
                  <a:lnTo>
                    <a:pt x="162560" y="128270"/>
                  </a:lnTo>
                  <a:lnTo>
                    <a:pt x="168910" y="127000"/>
                  </a:lnTo>
                  <a:lnTo>
                    <a:pt x="175260" y="125730"/>
                  </a:lnTo>
                  <a:lnTo>
                    <a:pt x="181610" y="123189"/>
                  </a:lnTo>
                  <a:lnTo>
                    <a:pt x="187960" y="120650"/>
                  </a:lnTo>
                  <a:lnTo>
                    <a:pt x="195580" y="113030"/>
                  </a:lnTo>
                  <a:lnTo>
                    <a:pt x="201930" y="104139"/>
                  </a:lnTo>
                  <a:lnTo>
                    <a:pt x="205740" y="92710"/>
                  </a:lnTo>
                  <a:lnTo>
                    <a:pt x="207010" y="82550"/>
                  </a:lnTo>
                  <a:lnTo>
                    <a:pt x="204470" y="71119"/>
                  </a:lnTo>
                  <a:lnTo>
                    <a:pt x="199390" y="62230"/>
                  </a:lnTo>
                  <a:lnTo>
                    <a:pt x="190500" y="55880"/>
                  </a:lnTo>
                  <a:lnTo>
                    <a:pt x="181610" y="50800"/>
                  </a:lnTo>
                  <a:lnTo>
                    <a:pt x="173990" y="49530"/>
                  </a:lnTo>
                  <a:lnTo>
                    <a:pt x="166370" y="48260"/>
                  </a:lnTo>
                  <a:lnTo>
                    <a:pt x="160020" y="46989"/>
                  </a:lnTo>
                  <a:lnTo>
                    <a:pt x="153670" y="45719"/>
                  </a:lnTo>
                  <a:lnTo>
                    <a:pt x="147320" y="44450"/>
                  </a:lnTo>
                  <a:lnTo>
                    <a:pt x="140970" y="41910"/>
                  </a:lnTo>
                  <a:lnTo>
                    <a:pt x="134620" y="40639"/>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7" name="Freeform 786"/>
            <p:cNvSpPr/>
            <p:nvPr/>
          </p:nvSpPr>
          <p:spPr>
            <a:xfrm>
              <a:off x="8993846" y="1511064"/>
              <a:ext cx="163832" cy="104141"/>
            </a:xfrm>
            <a:custGeom>
              <a:avLst/>
              <a:gdLst/>
              <a:ahLst/>
              <a:cxnLst/>
              <a:rect l="0" t="0" r="0" b="0"/>
              <a:pathLst>
                <a:path w="163832" h="104141">
                  <a:moveTo>
                    <a:pt x="162560" y="66040"/>
                  </a:moveTo>
                  <a:lnTo>
                    <a:pt x="127000" y="66040"/>
                  </a:lnTo>
                  <a:lnTo>
                    <a:pt x="119381" y="64770"/>
                  </a:lnTo>
                  <a:lnTo>
                    <a:pt x="114300" y="62230"/>
                  </a:lnTo>
                  <a:lnTo>
                    <a:pt x="107950" y="59690"/>
                  </a:lnTo>
                  <a:lnTo>
                    <a:pt x="102871" y="55880"/>
                  </a:lnTo>
                  <a:lnTo>
                    <a:pt x="96521" y="53340"/>
                  </a:lnTo>
                  <a:lnTo>
                    <a:pt x="90171" y="52070"/>
                  </a:lnTo>
                  <a:lnTo>
                    <a:pt x="77471" y="46990"/>
                  </a:lnTo>
                  <a:lnTo>
                    <a:pt x="71121" y="44450"/>
                  </a:lnTo>
                  <a:lnTo>
                    <a:pt x="66041" y="41910"/>
                  </a:lnTo>
                  <a:lnTo>
                    <a:pt x="60960" y="38100"/>
                  </a:lnTo>
                  <a:lnTo>
                    <a:pt x="55881" y="34290"/>
                  </a:lnTo>
                  <a:lnTo>
                    <a:pt x="49531" y="31750"/>
                  </a:lnTo>
                  <a:lnTo>
                    <a:pt x="44450" y="27940"/>
                  </a:lnTo>
                  <a:lnTo>
                    <a:pt x="38100" y="25400"/>
                  </a:lnTo>
                  <a:lnTo>
                    <a:pt x="31750" y="24130"/>
                  </a:lnTo>
                  <a:lnTo>
                    <a:pt x="24131" y="22860"/>
                  </a:lnTo>
                  <a:lnTo>
                    <a:pt x="5081" y="21590"/>
                  </a:lnTo>
                  <a:lnTo>
                    <a:pt x="2541" y="24130"/>
                  </a:lnTo>
                  <a:lnTo>
                    <a:pt x="2541" y="27940"/>
                  </a:lnTo>
                  <a:lnTo>
                    <a:pt x="1271" y="34290"/>
                  </a:lnTo>
                  <a:lnTo>
                    <a:pt x="2541" y="39370"/>
                  </a:lnTo>
                  <a:lnTo>
                    <a:pt x="6350" y="43180"/>
                  </a:lnTo>
                  <a:lnTo>
                    <a:pt x="10160" y="46990"/>
                  </a:lnTo>
                  <a:lnTo>
                    <a:pt x="15241" y="49530"/>
                  </a:lnTo>
                  <a:lnTo>
                    <a:pt x="21591" y="52070"/>
                  </a:lnTo>
                  <a:lnTo>
                    <a:pt x="26671" y="54610"/>
                  </a:lnTo>
                  <a:lnTo>
                    <a:pt x="33021" y="57150"/>
                  </a:lnTo>
                  <a:lnTo>
                    <a:pt x="38100" y="60960"/>
                  </a:lnTo>
                  <a:lnTo>
                    <a:pt x="41910" y="64770"/>
                  </a:lnTo>
                  <a:lnTo>
                    <a:pt x="48260" y="67310"/>
                  </a:lnTo>
                  <a:lnTo>
                    <a:pt x="55881" y="69850"/>
                  </a:lnTo>
                  <a:lnTo>
                    <a:pt x="63500" y="69850"/>
                  </a:lnTo>
                  <a:lnTo>
                    <a:pt x="68581" y="73660"/>
                  </a:lnTo>
                  <a:lnTo>
                    <a:pt x="73660" y="77470"/>
                  </a:lnTo>
                  <a:lnTo>
                    <a:pt x="77471" y="82550"/>
                  </a:lnTo>
                  <a:lnTo>
                    <a:pt x="81281" y="87630"/>
                  </a:lnTo>
                  <a:lnTo>
                    <a:pt x="87631" y="91440"/>
                  </a:lnTo>
                  <a:lnTo>
                    <a:pt x="92710" y="96520"/>
                  </a:lnTo>
                  <a:lnTo>
                    <a:pt x="99060" y="99060"/>
                  </a:lnTo>
                  <a:lnTo>
                    <a:pt x="106681" y="101600"/>
                  </a:lnTo>
                  <a:lnTo>
                    <a:pt x="114300" y="102870"/>
                  </a:lnTo>
                  <a:lnTo>
                    <a:pt x="123191" y="102870"/>
                  </a:lnTo>
                  <a:lnTo>
                    <a:pt x="130810" y="104140"/>
                  </a:lnTo>
                  <a:lnTo>
                    <a:pt x="139700" y="104140"/>
                  </a:lnTo>
                  <a:lnTo>
                    <a:pt x="146050" y="102870"/>
                  </a:lnTo>
                  <a:lnTo>
                    <a:pt x="151131" y="99060"/>
                  </a:lnTo>
                  <a:lnTo>
                    <a:pt x="158750" y="91440"/>
                  </a:lnTo>
                  <a:lnTo>
                    <a:pt x="163831" y="85090"/>
                  </a:lnTo>
                  <a:lnTo>
                    <a:pt x="163831" y="81280"/>
                  </a:lnTo>
                  <a:lnTo>
                    <a:pt x="162560" y="77470"/>
                  </a:lnTo>
                  <a:lnTo>
                    <a:pt x="161291" y="73660"/>
                  </a:lnTo>
                  <a:lnTo>
                    <a:pt x="157481" y="71120"/>
                  </a:lnTo>
                  <a:lnTo>
                    <a:pt x="152400" y="67310"/>
                  </a:lnTo>
                  <a:lnTo>
                    <a:pt x="147321" y="64770"/>
                  </a:lnTo>
                  <a:lnTo>
                    <a:pt x="140971" y="62230"/>
                  </a:lnTo>
                  <a:lnTo>
                    <a:pt x="135891" y="59690"/>
                  </a:lnTo>
                  <a:lnTo>
                    <a:pt x="129541" y="57150"/>
                  </a:lnTo>
                  <a:lnTo>
                    <a:pt x="124460" y="54610"/>
                  </a:lnTo>
                  <a:lnTo>
                    <a:pt x="120650" y="49530"/>
                  </a:lnTo>
                  <a:lnTo>
                    <a:pt x="116841" y="44450"/>
                  </a:lnTo>
                  <a:lnTo>
                    <a:pt x="111760" y="40640"/>
                  </a:lnTo>
                  <a:lnTo>
                    <a:pt x="105410" y="38100"/>
                  </a:lnTo>
                  <a:lnTo>
                    <a:pt x="99060" y="36830"/>
                  </a:lnTo>
                  <a:lnTo>
                    <a:pt x="92710" y="34290"/>
                  </a:lnTo>
                  <a:lnTo>
                    <a:pt x="87631" y="30480"/>
                  </a:lnTo>
                  <a:lnTo>
                    <a:pt x="82550" y="27940"/>
                  </a:lnTo>
                  <a:lnTo>
                    <a:pt x="76200" y="24130"/>
                  </a:lnTo>
                  <a:lnTo>
                    <a:pt x="69850" y="21590"/>
                  </a:lnTo>
                  <a:lnTo>
                    <a:pt x="64771" y="19050"/>
                  </a:lnTo>
                  <a:lnTo>
                    <a:pt x="58421" y="16510"/>
                  </a:lnTo>
                  <a:lnTo>
                    <a:pt x="45721" y="12700"/>
                  </a:lnTo>
                  <a:lnTo>
                    <a:pt x="39371" y="8890"/>
                  </a:lnTo>
                  <a:lnTo>
                    <a:pt x="34291" y="5080"/>
                  </a:lnTo>
                  <a:lnTo>
                    <a:pt x="29210" y="2540"/>
                  </a:lnTo>
                  <a:lnTo>
                    <a:pt x="24131" y="0"/>
                  </a:lnTo>
                  <a:lnTo>
                    <a:pt x="17781"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1" name="Group 790"/>
          <p:cNvGrpSpPr/>
          <p:nvPr/>
        </p:nvGrpSpPr>
        <p:grpSpPr>
          <a:xfrm rot="339600">
            <a:off x="9317988" y="1435100"/>
            <a:ext cx="207011" cy="129541"/>
            <a:chOff x="9317988" y="1435100"/>
            <a:chExt cx="207011" cy="129541"/>
          </a:xfrm>
        </p:grpSpPr>
        <p:sp>
          <p:nvSpPr>
            <p:cNvPr id="789" name="Freeform 788"/>
            <p:cNvSpPr/>
            <p:nvPr/>
          </p:nvSpPr>
          <p:spPr>
            <a:xfrm>
              <a:off x="9317988" y="14351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0" name="Freeform 789"/>
            <p:cNvSpPr/>
            <p:nvPr/>
          </p:nvSpPr>
          <p:spPr>
            <a:xfrm>
              <a:off x="9337051" y="144805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4" name="Group 793"/>
          <p:cNvGrpSpPr/>
          <p:nvPr/>
        </p:nvGrpSpPr>
        <p:grpSpPr>
          <a:xfrm rot="19183801">
            <a:off x="847090" y="2895599"/>
            <a:ext cx="207011" cy="129541"/>
            <a:chOff x="847090" y="2895599"/>
            <a:chExt cx="207011" cy="129541"/>
          </a:xfrm>
        </p:grpSpPr>
        <p:sp>
          <p:nvSpPr>
            <p:cNvPr id="792" name="Freeform 791"/>
            <p:cNvSpPr/>
            <p:nvPr/>
          </p:nvSpPr>
          <p:spPr>
            <a:xfrm>
              <a:off x="847090" y="2895599"/>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3" name="Freeform 792"/>
            <p:cNvSpPr/>
            <p:nvPr/>
          </p:nvSpPr>
          <p:spPr>
            <a:xfrm>
              <a:off x="865921" y="29076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8" name="Group 797"/>
          <p:cNvGrpSpPr/>
          <p:nvPr/>
        </p:nvGrpSpPr>
        <p:grpSpPr>
          <a:xfrm rot="19523401">
            <a:off x="8536939" y="1423669"/>
            <a:ext cx="181611" cy="128271"/>
            <a:chOff x="8536939" y="1423669"/>
            <a:chExt cx="181611" cy="128271"/>
          </a:xfrm>
        </p:grpSpPr>
        <p:sp>
          <p:nvSpPr>
            <p:cNvPr id="795" name="Freeform 794"/>
            <p:cNvSpPr/>
            <p:nvPr/>
          </p:nvSpPr>
          <p:spPr>
            <a:xfrm>
              <a:off x="8536939" y="1423669"/>
              <a:ext cx="181611" cy="128271"/>
            </a:xfrm>
            <a:custGeom>
              <a:avLst/>
              <a:gdLst/>
              <a:ahLst/>
              <a:cxnLst/>
              <a:rect l="0" t="0" r="0" b="0"/>
              <a:pathLst>
                <a:path w="181611" h="128271">
                  <a:moveTo>
                    <a:pt x="15241" y="27940"/>
                  </a:moveTo>
                  <a:lnTo>
                    <a:pt x="22860" y="26670"/>
                  </a:lnTo>
                  <a:lnTo>
                    <a:pt x="33020" y="24130"/>
                  </a:lnTo>
                  <a:lnTo>
                    <a:pt x="40641" y="21590"/>
                  </a:lnTo>
                  <a:lnTo>
                    <a:pt x="48260" y="19050"/>
                  </a:lnTo>
                  <a:lnTo>
                    <a:pt x="54610" y="16510"/>
                  </a:lnTo>
                  <a:lnTo>
                    <a:pt x="64770" y="11430"/>
                  </a:lnTo>
                  <a:lnTo>
                    <a:pt x="76200" y="6350"/>
                  </a:lnTo>
                  <a:lnTo>
                    <a:pt x="86360" y="2540"/>
                  </a:lnTo>
                  <a:lnTo>
                    <a:pt x="93980" y="1270"/>
                  </a:lnTo>
                  <a:lnTo>
                    <a:pt x="101600" y="0"/>
                  </a:lnTo>
                  <a:lnTo>
                    <a:pt x="109220" y="0"/>
                  </a:lnTo>
                  <a:lnTo>
                    <a:pt x="116841"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1" y="73660"/>
                  </a:lnTo>
                  <a:lnTo>
                    <a:pt x="180341" y="81280"/>
                  </a:lnTo>
                  <a:lnTo>
                    <a:pt x="181610" y="88900"/>
                  </a:lnTo>
                  <a:lnTo>
                    <a:pt x="180341" y="96520"/>
                  </a:lnTo>
                  <a:lnTo>
                    <a:pt x="175260" y="105410"/>
                  </a:lnTo>
                  <a:lnTo>
                    <a:pt x="166370" y="113030"/>
                  </a:lnTo>
                  <a:lnTo>
                    <a:pt x="157480" y="118110"/>
                  </a:lnTo>
                  <a:lnTo>
                    <a:pt x="151130" y="119380"/>
                  </a:lnTo>
                  <a:lnTo>
                    <a:pt x="143510" y="120650"/>
                  </a:lnTo>
                  <a:lnTo>
                    <a:pt x="137160" y="121920"/>
                  </a:lnTo>
                  <a:lnTo>
                    <a:pt x="129541" y="123190"/>
                  </a:lnTo>
                  <a:lnTo>
                    <a:pt x="121920" y="124460"/>
                  </a:lnTo>
                  <a:lnTo>
                    <a:pt x="114300" y="125730"/>
                  </a:lnTo>
                  <a:lnTo>
                    <a:pt x="105410" y="127000"/>
                  </a:lnTo>
                  <a:lnTo>
                    <a:pt x="97791"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6" name="Freeform 795"/>
            <p:cNvSpPr/>
            <p:nvPr/>
          </p:nvSpPr>
          <p:spPr>
            <a:xfrm>
              <a:off x="8556346" y="14703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7" name="Freeform 796"/>
            <p:cNvSpPr/>
            <p:nvPr/>
          </p:nvSpPr>
          <p:spPr>
            <a:xfrm>
              <a:off x="8614228" y="1485805"/>
              <a:ext cx="58421" cy="45721"/>
            </a:xfrm>
            <a:custGeom>
              <a:avLst/>
              <a:gdLst/>
              <a:ahLst/>
              <a:cxnLst/>
              <a:rect l="0" t="0" r="0" b="0"/>
              <a:pathLst>
                <a:path w="58421" h="45721">
                  <a:moveTo>
                    <a:pt x="58420" y="0"/>
                  </a:moveTo>
                  <a:lnTo>
                    <a:pt x="58420" y="13970"/>
                  </a:lnTo>
                  <a:lnTo>
                    <a:pt x="55881" y="17780"/>
                  </a:lnTo>
                  <a:lnTo>
                    <a:pt x="53341" y="20320"/>
                  </a:lnTo>
                  <a:lnTo>
                    <a:pt x="48260" y="22860"/>
                  </a:lnTo>
                  <a:lnTo>
                    <a:pt x="36831" y="26670"/>
                  </a:lnTo>
                  <a:lnTo>
                    <a:pt x="31750" y="27940"/>
                  </a:lnTo>
                  <a:lnTo>
                    <a:pt x="25400" y="30480"/>
                  </a:lnTo>
                  <a:lnTo>
                    <a:pt x="20320" y="34290"/>
                  </a:lnTo>
                  <a:lnTo>
                    <a:pt x="16510"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1" name="Group 800"/>
          <p:cNvGrpSpPr/>
          <p:nvPr/>
        </p:nvGrpSpPr>
        <p:grpSpPr>
          <a:xfrm rot="19523401">
            <a:off x="9395459" y="2359659"/>
            <a:ext cx="212091" cy="173991"/>
            <a:chOff x="9395459" y="2359659"/>
            <a:chExt cx="212091" cy="173991"/>
          </a:xfrm>
        </p:grpSpPr>
        <p:sp>
          <p:nvSpPr>
            <p:cNvPr id="799" name="Freeform 798"/>
            <p:cNvSpPr/>
            <p:nvPr/>
          </p:nvSpPr>
          <p:spPr>
            <a:xfrm>
              <a:off x="9395459" y="23596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0" name="Freeform 799"/>
            <p:cNvSpPr/>
            <p:nvPr/>
          </p:nvSpPr>
          <p:spPr>
            <a:xfrm>
              <a:off x="9425015" y="23783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4" name="Group 803"/>
          <p:cNvGrpSpPr/>
          <p:nvPr/>
        </p:nvGrpSpPr>
        <p:grpSpPr>
          <a:xfrm rot="3451200">
            <a:off x="9419587" y="1803401"/>
            <a:ext cx="207011" cy="129541"/>
            <a:chOff x="9419587" y="1803401"/>
            <a:chExt cx="207011" cy="129541"/>
          </a:xfrm>
        </p:grpSpPr>
        <p:sp>
          <p:nvSpPr>
            <p:cNvPr id="802" name="Freeform 801"/>
            <p:cNvSpPr/>
            <p:nvPr/>
          </p:nvSpPr>
          <p:spPr>
            <a:xfrm>
              <a:off x="9419587" y="18034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3" name="Freeform 802"/>
            <p:cNvSpPr/>
            <p:nvPr/>
          </p:nvSpPr>
          <p:spPr>
            <a:xfrm>
              <a:off x="9438353" y="1815808"/>
              <a:ext cx="163831" cy="104141"/>
            </a:xfrm>
            <a:custGeom>
              <a:avLst/>
              <a:gdLst/>
              <a:ahLst/>
              <a:cxnLst/>
              <a:rect l="0" t="0" r="0" b="0"/>
              <a:pathLst>
                <a:path w="163831" h="104141">
                  <a:moveTo>
                    <a:pt x="162559"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59"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59" y="46990"/>
                  </a:lnTo>
                  <a:lnTo>
                    <a:pt x="15240" y="49530"/>
                  </a:lnTo>
                  <a:lnTo>
                    <a:pt x="21590" y="52070"/>
                  </a:lnTo>
                  <a:lnTo>
                    <a:pt x="26670" y="54610"/>
                  </a:lnTo>
                  <a:lnTo>
                    <a:pt x="33020" y="57150"/>
                  </a:lnTo>
                  <a:lnTo>
                    <a:pt x="38100" y="60960"/>
                  </a:lnTo>
                  <a:lnTo>
                    <a:pt x="41909" y="64770"/>
                  </a:lnTo>
                  <a:lnTo>
                    <a:pt x="48259" y="67310"/>
                  </a:lnTo>
                  <a:lnTo>
                    <a:pt x="55880" y="69850"/>
                  </a:lnTo>
                  <a:lnTo>
                    <a:pt x="63500" y="69850"/>
                  </a:lnTo>
                  <a:lnTo>
                    <a:pt x="68580" y="73660"/>
                  </a:lnTo>
                  <a:lnTo>
                    <a:pt x="73659" y="77470"/>
                  </a:lnTo>
                  <a:lnTo>
                    <a:pt x="77470" y="82550"/>
                  </a:lnTo>
                  <a:lnTo>
                    <a:pt x="81280" y="87630"/>
                  </a:lnTo>
                  <a:lnTo>
                    <a:pt x="87630" y="91440"/>
                  </a:lnTo>
                  <a:lnTo>
                    <a:pt x="92709" y="96520"/>
                  </a:lnTo>
                  <a:lnTo>
                    <a:pt x="99059" y="99060"/>
                  </a:lnTo>
                  <a:lnTo>
                    <a:pt x="106680" y="101600"/>
                  </a:lnTo>
                  <a:lnTo>
                    <a:pt x="114300" y="102870"/>
                  </a:lnTo>
                  <a:lnTo>
                    <a:pt x="123190" y="102870"/>
                  </a:lnTo>
                  <a:lnTo>
                    <a:pt x="130809" y="104140"/>
                  </a:lnTo>
                  <a:lnTo>
                    <a:pt x="139700" y="104140"/>
                  </a:lnTo>
                  <a:lnTo>
                    <a:pt x="146050" y="102870"/>
                  </a:lnTo>
                  <a:lnTo>
                    <a:pt x="151130" y="99060"/>
                  </a:lnTo>
                  <a:lnTo>
                    <a:pt x="158750" y="91440"/>
                  </a:lnTo>
                  <a:lnTo>
                    <a:pt x="163830" y="85090"/>
                  </a:lnTo>
                  <a:lnTo>
                    <a:pt x="163830" y="81280"/>
                  </a:lnTo>
                  <a:lnTo>
                    <a:pt x="162559" y="77470"/>
                  </a:lnTo>
                  <a:lnTo>
                    <a:pt x="161290" y="73660"/>
                  </a:lnTo>
                  <a:lnTo>
                    <a:pt x="157480" y="71120"/>
                  </a:lnTo>
                  <a:lnTo>
                    <a:pt x="152400" y="67310"/>
                  </a:lnTo>
                  <a:lnTo>
                    <a:pt x="147320" y="64770"/>
                  </a:lnTo>
                  <a:lnTo>
                    <a:pt x="140970"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09"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7" name="Group 806"/>
          <p:cNvGrpSpPr/>
          <p:nvPr/>
        </p:nvGrpSpPr>
        <p:grpSpPr>
          <a:xfrm rot="339600">
            <a:off x="9279889" y="2019300"/>
            <a:ext cx="207010" cy="129541"/>
            <a:chOff x="9279889" y="2019300"/>
            <a:chExt cx="207010" cy="129541"/>
          </a:xfrm>
        </p:grpSpPr>
        <p:sp>
          <p:nvSpPr>
            <p:cNvPr id="805" name="Freeform 804"/>
            <p:cNvSpPr/>
            <p:nvPr/>
          </p:nvSpPr>
          <p:spPr>
            <a:xfrm>
              <a:off x="9279889" y="20193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6" name="Freeform 805"/>
            <p:cNvSpPr/>
            <p:nvPr/>
          </p:nvSpPr>
          <p:spPr>
            <a:xfrm>
              <a:off x="9298951" y="203225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0" name="Group 809"/>
          <p:cNvGrpSpPr/>
          <p:nvPr/>
        </p:nvGrpSpPr>
        <p:grpSpPr>
          <a:xfrm rot="19183801">
            <a:off x="8759189" y="1765300"/>
            <a:ext cx="207010" cy="129541"/>
            <a:chOff x="8759189" y="1765300"/>
            <a:chExt cx="207010" cy="129541"/>
          </a:xfrm>
        </p:grpSpPr>
        <p:sp>
          <p:nvSpPr>
            <p:cNvPr id="808" name="Freeform 807"/>
            <p:cNvSpPr/>
            <p:nvPr/>
          </p:nvSpPr>
          <p:spPr>
            <a:xfrm>
              <a:off x="8759189" y="17653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9" name="Freeform 808"/>
            <p:cNvSpPr/>
            <p:nvPr/>
          </p:nvSpPr>
          <p:spPr>
            <a:xfrm>
              <a:off x="8778019" y="1777328"/>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4" name="Group 813"/>
          <p:cNvGrpSpPr/>
          <p:nvPr/>
        </p:nvGrpSpPr>
        <p:grpSpPr>
          <a:xfrm rot="19523401">
            <a:off x="9311639" y="1893569"/>
            <a:ext cx="181611" cy="128271"/>
            <a:chOff x="9311639" y="1893569"/>
            <a:chExt cx="181611" cy="128271"/>
          </a:xfrm>
        </p:grpSpPr>
        <p:sp>
          <p:nvSpPr>
            <p:cNvPr id="811" name="Freeform 810"/>
            <p:cNvSpPr/>
            <p:nvPr/>
          </p:nvSpPr>
          <p:spPr>
            <a:xfrm>
              <a:off x="9311639" y="1893569"/>
              <a:ext cx="181611" cy="128271"/>
            </a:xfrm>
            <a:custGeom>
              <a:avLst/>
              <a:gdLst/>
              <a:ahLst/>
              <a:cxnLst/>
              <a:rect l="0" t="0" r="0" b="0"/>
              <a:pathLst>
                <a:path w="181611" h="128271">
                  <a:moveTo>
                    <a:pt x="15241" y="27940"/>
                  </a:moveTo>
                  <a:lnTo>
                    <a:pt x="22860" y="26670"/>
                  </a:lnTo>
                  <a:lnTo>
                    <a:pt x="33020" y="24130"/>
                  </a:lnTo>
                  <a:lnTo>
                    <a:pt x="40641" y="21590"/>
                  </a:lnTo>
                  <a:lnTo>
                    <a:pt x="48260" y="19050"/>
                  </a:lnTo>
                  <a:lnTo>
                    <a:pt x="54610" y="16510"/>
                  </a:lnTo>
                  <a:lnTo>
                    <a:pt x="64770" y="11430"/>
                  </a:lnTo>
                  <a:lnTo>
                    <a:pt x="76200" y="6350"/>
                  </a:lnTo>
                  <a:lnTo>
                    <a:pt x="86360" y="2540"/>
                  </a:lnTo>
                  <a:lnTo>
                    <a:pt x="93980" y="1270"/>
                  </a:lnTo>
                  <a:lnTo>
                    <a:pt x="101600" y="0"/>
                  </a:lnTo>
                  <a:lnTo>
                    <a:pt x="109220" y="0"/>
                  </a:lnTo>
                  <a:lnTo>
                    <a:pt x="116841"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1" y="73660"/>
                  </a:lnTo>
                  <a:lnTo>
                    <a:pt x="180341" y="81280"/>
                  </a:lnTo>
                  <a:lnTo>
                    <a:pt x="181610" y="88900"/>
                  </a:lnTo>
                  <a:lnTo>
                    <a:pt x="180341" y="96520"/>
                  </a:lnTo>
                  <a:lnTo>
                    <a:pt x="175260" y="105410"/>
                  </a:lnTo>
                  <a:lnTo>
                    <a:pt x="166370" y="113030"/>
                  </a:lnTo>
                  <a:lnTo>
                    <a:pt x="157480" y="118110"/>
                  </a:lnTo>
                  <a:lnTo>
                    <a:pt x="151130" y="119380"/>
                  </a:lnTo>
                  <a:lnTo>
                    <a:pt x="143510" y="120650"/>
                  </a:lnTo>
                  <a:lnTo>
                    <a:pt x="137160" y="121920"/>
                  </a:lnTo>
                  <a:lnTo>
                    <a:pt x="129541" y="123190"/>
                  </a:lnTo>
                  <a:lnTo>
                    <a:pt x="121920" y="124460"/>
                  </a:lnTo>
                  <a:lnTo>
                    <a:pt x="114300" y="125730"/>
                  </a:lnTo>
                  <a:lnTo>
                    <a:pt x="105410" y="127000"/>
                  </a:lnTo>
                  <a:lnTo>
                    <a:pt x="97791"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2" name="Freeform 811"/>
            <p:cNvSpPr/>
            <p:nvPr/>
          </p:nvSpPr>
          <p:spPr>
            <a:xfrm>
              <a:off x="9331046" y="19402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3" name="Freeform 812"/>
            <p:cNvSpPr/>
            <p:nvPr/>
          </p:nvSpPr>
          <p:spPr>
            <a:xfrm>
              <a:off x="9388928" y="1955704"/>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7" name="Group 816"/>
          <p:cNvGrpSpPr/>
          <p:nvPr/>
        </p:nvGrpSpPr>
        <p:grpSpPr>
          <a:xfrm rot="19523401">
            <a:off x="9281160" y="1750059"/>
            <a:ext cx="212091" cy="173991"/>
            <a:chOff x="9281160" y="1750059"/>
            <a:chExt cx="212091" cy="173991"/>
          </a:xfrm>
        </p:grpSpPr>
        <p:sp>
          <p:nvSpPr>
            <p:cNvPr id="815" name="Freeform 814"/>
            <p:cNvSpPr/>
            <p:nvPr/>
          </p:nvSpPr>
          <p:spPr>
            <a:xfrm>
              <a:off x="9281160" y="17500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6" name="Freeform 815"/>
            <p:cNvSpPr/>
            <p:nvPr/>
          </p:nvSpPr>
          <p:spPr>
            <a:xfrm>
              <a:off x="9310715" y="17687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0" name="Group 819"/>
          <p:cNvGrpSpPr/>
          <p:nvPr/>
        </p:nvGrpSpPr>
        <p:grpSpPr>
          <a:xfrm>
            <a:off x="9076690" y="3022600"/>
            <a:ext cx="207011" cy="129541"/>
            <a:chOff x="9076690" y="3022600"/>
            <a:chExt cx="207011" cy="129541"/>
          </a:xfrm>
        </p:grpSpPr>
        <p:sp>
          <p:nvSpPr>
            <p:cNvPr id="818" name="Freeform 817"/>
            <p:cNvSpPr/>
            <p:nvPr/>
          </p:nvSpPr>
          <p:spPr>
            <a:xfrm>
              <a:off x="9076690" y="3022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9" name="Freeform 818"/>
            <p:cNvSpPr/>
            <p:nvPr/>
          </p:nvSpPr>
          <p:spPr>
            <a:xfrm>
              <a:off x="9095740" y="30353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3" name="Group 822"/>
          <p:cNvGrpSpPr/>
          <p:nvPr/>
        </p:nvGrpSpPr>
        <p:grpSpPr>
          <a:xfrm rot="339600">
            <a:off x="8530589" y="1574800"/>
            <a:ext cx="207010" cy="129541"/>
            <a:chOff x="8530589" y="1574800"/>
            <a:chExt cx="207010" cy="129541"/>
          </a:xfrm>
        </p:grpSpPr>
        <p:sp>
          <p:nvSpPr>
            <p:cNvPr id="821" name="Freeform 820"/>
            <p:cNvSpPr/>
            <p:nvPr/>
          </p:nvSpPr>
          <p:spPr>
            <a:xfrm>
              <a:off x="8530589" y="1574800"/>
              <a:ext cx="207010" cy="129541"/>
            </a:xfrm>
            <a:custGeom>
              <a:avLst/>
              <a:gdLst/>
              <a:ahLst/>
              <a:cxnLst/>
              <a:rect l="0" t="0" r="0" b="0"/>
              <a:pathLst>
                <a:path w="207010" h="129541">
                  <a:moveTo>
                    <a:pt x="134619" y="34290"/>
                  </a:moveTo>
                  <a:lnTo>
                    <a:pt x="125729" y="30480"/>
                  </a:lnTo>
                  <a:lnTo>
                    <a:pt x="116840" y="25400"/>
                  </a:lnTo>
                  <a:lnTo>
                    <a:pt x="107950" y="21590"/>
                  </a:lnTo>
                  <a:lnTo>
                    <a:pt x="101600" y="17780"/>
                  </a:lnTo>
                  <a:lnTo>
                    <a:pt x="93979" y="15240"/>
                  </a:lnTo>
                  <a:lnTo>
                    <a:pt x="87629" y="11430"/>
                  </a:lnTo>
                  <a:lnTo>
                    <a:pt x="77469" y="6350"/>
                  </a:lnTo>
                  <a:lnTo>
                    <a:pt x="67309" y="2540"/>
                  </a:lnTo>
                  <a:lnTo>
                    <a:pt x="59690" y="1270"/>
                  </a:lnTo>
                  <a:lnTo>
                    <a:pt x="52069" y="0"/>
                  </a:lnTo>
                  <a:lnTo>
                    <a:pt x="44450" y="0"/>
                  </a:lnTo>
                  <a:lnTo>
                    <a:pt x="36829" y="0"/>
                  </a:lnTo>
                  <a:lnTo>
                    <a:pt x="29209" y="0"/>
                  </a:lnTo>
                  <a:lnTo>
                    <a:pt x="22859" y="1270"/>
                  </a:lnTo>
                  <a:lnTo>
                    <a:pt x="15240" y="3810"/>
                  </a:lnTo>
                  <a:lnTo>
                    <a:pt x="8890" y="10160"/>
                  </a:lnTo>
                  <a:lnTo>
                    <a:pt x="3809"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09"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59" y="128270"/>
                  </a:lnTo>
                  <a:lnTo>
                    <a:pt x="168909" y="127000"/>
                  </a:lnTo>
                  <a:lnTo>
                    <a:pt x="175259" y="125730"/>
                  </a:lnTo>
                  <a:lnTo>
                    <a:pt x="181609" y="123190"/>
                  </a:lnTo>
                  <a:lnTo>
                    <a:pt x="187959" y="120650"/>
                  </a:lnTo>
                  <a:lnTo>
                    <a:pt x="195579" y="113030"/>
                  </a:lnTo>
                  <a:lnTo>
                    <a:pt x="201929" y="104140"/>
                  </a:lnTo>
                  <a:lnTo>
                    <a:pt x="205740" y="92710"/>
                  </a:lnTo>
                  <a:lnTo>
                    <a:pt x="207009" y="82550"/>
                  </a:lnTo>
                  <a:lnTo>
                    <a:pt x="204469" y="71120"/>
                  </a:lnTo>
                  <a:lnTo>
                    <a:pt x="199390" y="62230"/>
                  </a:lnTo>
                  <a:lnTo>
                    <a:pt x="190500" y="55880"/>
                  </a:lnTo>
                  <a:lnTo>
                    <a:pt x="181609"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2" name="Freeform 821"/>
            <p:cNvSpPr/>
            <p:nvPr/>
          </p:nvSpPr>
          <p:spPr>
            <a:xfrm>
              <a:off x="8549652" y="1587750"/>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6" name="Group 825"/>
          <p:cNvGrpSpPr/>
          <p:nvPr/>
        </p:nvGrpSpPr>
        <p:grpSpPr>
          <a:xfrm rot="19183801">
            <a:off x="9190988" y="1524000"/>
            <a:ext cx="207011" cy="129542"/>
            <a:chOff x="9190988" y="1524000"/>
            <a:chExt cx="207011" cy="129542"/>
          </a:xfrm>
        </p:grpSpPr>
        <p:sp>
          <p:nvSpPr>
            <p:cNvPr id="824" name="Freeform 823"/>
            <p:cNvSpPr/>
            <p:nvPr/>
          </p:nvSpPr>
          <p:spPr>
            <a:xfrm>
              <a:off x="9190988" y="1524000"/>
              <a:ext cx="207011" cy="129542"/>
            </a:xfrm>
            <a:custGeom>
              <a:avLst/>
              <a:gdLst/>
              <a:ahLst/>
              <a:cxnLst/>
              <a:rect l="0" t="0" r="0" b="0"/>
              <a:pathLst>
                <a:path w="207011" h="129542">
                  <a:moveTo>
                    <a:pt x="134620" y="34290"/>
                  </a:moveTo>
                  <a:lnTo>
                    <a:pt x="125729" y="30481"/>
                  </a:lnTo>
                  <a:lnTo>
                    <a:pt x="116840" y="25400"/>
                  </a:lnTo>
                  <a:lnTo>
                    <a:pt x="107950" y="21590"/>
                  </a:lnTo>
                  <a:lnTo>
                    <a:pt x="101600" y="17781"/>
                  </a:lnTo>
                  <a:lnTo>
                    <a:pt x="93979" y="15240"/>
                  </a:lnTo>
                  <a:lnTo>
                    <a:pt x="87629" y="11431"/>
                  </a:lnTo>
                  <a:lnTo>
                    <a:pt x="77470" y="6350"/>
                  </a:lnTo>
                  <a:lnTo>
                    <a:pt x="67310" y="2540"/>
                  </a:lnTo>
                  <a:lnTo>
                    <a:pt x="59690" y="1270"/>
                  </a:lnTo>
                  <a:lnTo>
                    <a:pt x="52070" y="0"/>
                  </a:lnTo>
                  <a:lnTo>
                    <a:pt x="44450" y="0"/>
                  </a:lnTo>
                  <a:lnTo>
                    <a:pt x="36829" y="0"/>
                  </a:lnTo>
                  <a:lnTo>
                    <a:pt x="29210" y="0"/>
                  </a:lnTo>
                  <a:lnTo>
                    <a:pt x="22860" y="1270"/>
                  </a:lnTo>
                  <a:lnTo>
                    <a:pt x="15240" y="3811"/>
                  </a:lnTo>
                  <a:lnTo>
                    <a:pt x="8890" y="10161"/>
                  </a:lnTo>
                  <a:lnTo>
                    <a:pt x="3810" y="16511"/>
                  </a:lnTo>
                  <a:lnTo>
                    <a:pt x="1270" y="22861"/>
                  </a:lnTo>
                  <a:lnTo>
                    <a:pt x="0" y="30481"/>
                  </a:lnTo>
                  <a:lnTo>
                    <a:pt x="0" y="39370"/>
                  </a:lnTo>
                  <a:lnTo>
                    <a:pt x="2540" y="49531"/>
                  </a:lnTo>
                  <a:lnTo>
                    <a:pt x="7620" y="58420"/>
                  </a:lnTo>
                  <a:lnTo>
                    <a:pt x="13970" y="67311"/>
                  </a:lnTo>
                  <a:lnTo>
                    <a:pt x="21590" y="76200"/>
                  </a:lnTo>
                  <a:lnTo>
                    <a:pt x="30479" y="82550"/>
                  </a:lnTo>
                  <a:lnTo>
                    <a:pt x="40640" y="88900"/>
                  </a:lnTo>
                  <a:lnTo>
                    <a:pt x="50800" y="93981"/>
                  </a:lnTo>
                  <a:lnTo>
                    <a:pt x="62229" y="99061"/>
                  </a:lnTo>
                  <a:lnTo>
                    <a:pt x="72390" y="105411"/>
                  </a:lnTo>
                  <a:lnTo>
                    <a:pt x="82550" y="110491"/>
                  </a:lnTo>
                  <a:lnTo>
                    <a:pt x="92710" y="116841"/>
                  </a:lnTo>
                  <a:lnTo>
                    <a:pt x="100329" y="121920"/>
                  </a:lnTo>
                  <a:lnTo>
                    <a:pt x="107950" y="124461"/>
                  </a:lnTo>
                  <a:lnTo>
                    <a:pt x="115570" y="127000"/>
                  </a:lnTo>
                  <a:lnTo>
                    <a:pt x="123190" y="128270"/>
                  </a:lnTo>
                  <a:lnTo>
                    <a:pt x="132079" y="128270"/>
                  </a:lnTo>
                  <a:lnTo>
                    <a:pt x="139700" y="129541"/>
                  </a:lnTo>
                  <a:lnTo>
                    <a:pt x="147320" y="129541"/>
                  </a:lnTo>
                  <a:lnTo>
                    <a:pt x="154940" y="128270"/>
                  </a:lnTo>
                  <a:lnTo>
                    <a:pt x="162560" y="128270"/>
                  </a:lnTo>
                  <a:lnTo>
                    <a:pt x="168910" y="127000"/>
                  </a:lnTo>
                  <a:lnTo>
                    <a:pt x="175260" y="125730"/>
                  </a:lnTo>
                  <a:lnTo>
                    <a:pt x="181610" y="123191"/>
                  </a:lnTo>
                  <a:lnTo>
                    <a:pt x="187960" y="120650"/>
                  </a:lnTo>
                  <a:lnTo>
                    <a:pt x="195579" y="113030"/>
                  </a:lnTo>
                  <a:lnTo>
                    <a:pt x="201929" y="104141"/>
                  </a:lnTo>
                  <a:lnTo>
                    <a:pt x="205740" y="92711"/>
                  </a:lnTo>
                  <a:lnTo>
                    <a:pt x="207010" y="82550"/>
                  </a:lnTo>
                  <a:lnTo>
                    <a:pt x="204470" y="71120"/>
                  </a:lnTo>
                  <a:lnTo>
                    <a:pt x="199390" y="62231"/>
                  </a:lnTo>
                  <a:lnTo>
                    <a:pt x="190500" y="55881"/>
                  </a:lnTo>
                  <a:lnTo>
                    <a:pt x="181610" y="50800"/>
                  </a:lnTo>
                  <a:lnTo>
                    <a:pt x="173990" y="49531"/>
                  </a:lnTo>
                  <a:lnTo>
                    <a:pt x="166370" y="48261"/>
                  </a:lnTo>
                  <a:lnTo>
                    <a:pt x="160020" y="46990"/>
                  </a:lnTo>
                  <a:lnTo>
                    <a:pt x="153670" y="45720"/>
                  </a:lnTo>
                  <a:lnTo>
                    <a:pt x="147320" y="44450"/>
                  </a:lnTo>
                  <a:lnTo>
                    <a:pt x="140970" y="41911"/>
                  </a:lnTo>
                  <a:lnTo>
                    <a:pt x="134620" y="40640"/>
                  </a:lnTo>
                  <a:lnTo>
                    <a:pt x="127000" y="36831"/>
                  </a:lnTo>
                  <a:lnTo>
                    <a:pt x="116840" y="31750"/>
                  </a:lnTo>
                  <a:lnTo>
                    <a:pt x="104140" y="22861"/>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5" name="Freeform 824"/>
            <p:cNvSpPr/>
            <p:nvPr/>
          </p:nvSpPr>
          <p:spPr>
            <a:xfrm>
              <a:off x="9209819" y="15360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0" name="Group 829"/>
          <p:cNvGrpSpPr/>
          <p:nvPr/>
        </p:nvGrpSpPr>
        <p:grpSpPr>
          <a:xfrm rot="19523401">
            <a:off x="8536939" y="2515869"/>
            <a:ext cx="181610" cy="128271"/>
            <a:chOff x="8536939" y="2515869"/>
            <a:chExt cx="181610" cy="128271"/>
          </a:xfrm>
        </p:grpSpPr>
        <p:sp>
          <p:nvSpPr>
            <p:cNvPr id="827" name="Freeform 826"/>
            <p:cNvSpPr/>
            <p:nvPr/>
          </p:nvSpPr>
          <p:spPr>
            <a:xfrm>
              <a:off x="8536939" y="25158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8" name="Freeform 827"/>
            <p:cNvSpPr/>
            <p:nvPr/>
          </p:nvSpPr>
          <p:spPr>
            <a:xfrm>
              <a:off x="8556345" y="2562576"/>
              <a:ext cx="132081" cy="66041"/>
            </a:xfrm>
            <a:custGeom>
              <a:avLst/>
              <a:gdLst/>
              <a:ahLst/>
              <a:cxnLst/>
              <a:rect l="0" t="0" r="0" b="0"/>
              <a:pathLst>
                <a:path w="132081" h="66041">
                  <a:moveTo>
                    <a:pt x="20320" y="34290"/>
                  </a:moveTo>
                  <a:lnTo>
                    <a:pt x="22860" y="38100"/>
                  </a:lnTo>
                  <a:lnTo>
                    <a:pt x="26670" y="39369"/>
                  </a:lnTo>
                  <a:lnTo>
                    <a:pt x="30480" y="41910"/>
                  </a:lnTo>
                  <a:lnTo>
                    <a:pt x="35560" y="43179"/>
                  </a:lnTo>
                  <a:lnTo>
                    <a:pt x="41910" y="46990"/>
                  </a:lnTo>
                  <a:lnTo>
                    <a:pt x="46990" y="49529"/>
                  </a:lnTo>
                  <a:lnTo>
                    <a:pt x="53340" y="53340"/>
                  </a:lnTo>
                  <a:lnTo>
                    <a:pt x="59690" y="57150"/>
                  </a:lnTo>
                  <a:lnTo>
                    <a:pt x="66040" y="59690"/>
                  </a:lnTo>
                  <a:lnTo>
                    <a:pt x="72390" y="62229"/>
                  </a:lnTo>
                  <a:lnTo>
                    <a:pt x="78740" y="63500"/>
                  </a:lnTo>
                  <a:lnTo>
                    <a:pt x="85090" y="64769"/>
                  </a:lnTo>
                  <a:lnTo>
                    <a:pt x="91440" y="66040"/>
                  </a:lnTo>
                  <a:lnTo>
                    <a:pt x="97790" y="66040"/>
                  </a:lnTo>
                  <a:lnTo>
                    <a:pt x="104140" y="64769"/>
                  </a:lnTo>
                  <a:lnTo>
                    <a:pt x="111760" y="63500"/>
                  </a:lnTo>
                  <a:lnTo>
                    <a:pt x="116840" y="59690"/>
                  </a:lnTo>
                  <a:lnTo>
                    <a:pt x="120650" y="55879"/>
                  </a:lnTo>
                  <a:lnTo>
                    <a:pt x="124460" y="50800"/>
                  </a:lnTo>
                  <a:lnTo>
                    <a:pt x="127000" y="45719"/>
                  </a:lnTo>
                  <a:lnTo>
                    <a:pt x="129540" y="39369"/>
                  </a:lnTo>
                  <a:lnTo>
                    <a:pt x="132080" y="34290"/>
                  </a:lnTo>
                  <a:lnTo>
                    <a:pt x="132080" y="27940"/>
                  </a:lnTo>
                  <a:lnTo>
                    <a:pt x="130810" y="22860"/>
                  </a:lnTo>
                  <a:lnTo>
                    <a:pt x="128270" y="17779"/>
                  </a:lnTo>
                  <a:lnTo>
                    <a:pt x="125730" y="13969"/>
                  </a:lnTo>
                  <a:lnTo>
                    <a:pt x="120650" y="11429"/>
                  </a:lnTo>
                  <a:lnTo>
                    <a:pt x="115570" y="7619"/>
                  </a:lnTo>
                  <a:lnTo>
                    <a:pt x="109220" y="5079"/>
                  </a:lnTo>
                  <a:lnTo>
                    <a:pt x="104140" y="2540"/>
                  </a:lnTo>
                  <a:lnTo>
                    <a:pt x="97790" y="0"/>
                  </a:lnTo>
                  <a:lnTo>
                    <a:pt x="91440" y="0"/>
                  </a:lnTo>
                  <a:lnTo>
                    <a:pt x="85090" y="0"/>
                  </a:lnTo>
                  <a:lnTo>
                    <a:pt x="78740" y="0"/>
                  </a:lnTo>
                  <a:lnTo>
                    <a:pt x="73660" y="2540"/>
                  </a:lnTo>
                  <a:lnTo>
                    <a:pt x="69850" y="7619"/>
                  </a:lnTo>
                  <a:lnTo>
                    <a:pt x="66040" y="11429"/>
                  </a:lnTo>
                  <a:lnTo>
                    <a:pt x="60960" y="15240"/>
                  </a:lnTo>
                  <a:lnTo>
                    <a:pt x="54610" y="17779"/>
                  </a:lnTo>
                  <a:lnTo>
                    <a:pt x="46990" y="19050"/>
                  </a:lnTo>
                  <a:lnTo>
                    <a:pt x="39370"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9" name="Freeform 828"/>
            <p:cNvSpPr/>
            <p:nvPr/>
          </p:nvSpPr>
          <p:spPr>
            <a:xfrm>
              <a:off x="8614228" y="2578005"/>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3" name="Group 832"/>
          <p:cNvGrpSpPr/>
          <p:nvPr/>
        </p:nvGrpSpPr>
        <p:grpSpPr>
          <a:xfrm rot="19523401">
            <a:off x="4886959" y="2702559"/>
            <a:ext cx="212091" cy="173991"/>
            <a:chOff x="4886959" y="2702559"/>
            <a:chExt cx="212091" cy="173991"/>
          </a:xfrm>
        </p:grpSpPr>
        <p:sp>
          <p:nvSpPr>
            <p:cNvPr id="831" name="Freeform 830"/>
            <p:cNvSpPr/>
            <p:nvPr/>
          </p:nvSpPr>
          <p:spPr>
            <a:xfrm>
              <a:off x="4886959" y="27025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2" name="Freeform 831"/>
            <p:cNvSpPr/>
            <p:nvPr/>
          </p:nvSpPr>
          <p:spPr>
            <a:xfrm>
              <a:off x="4916515" y="27212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6" name="Group 835"/>
          <p:cNvGrpSpPr/>
          <p:nvPr/>
        </p:nvGrpSpPr>
        <p:grpSpPr>
          <a:xfrm rot="2827200">
            <a:off x="8519159" y="1750061"/>
            <a:ext cx="212091" cy="173991"/>
            <a:chOff x="8519159" y="1750061"/>
            <a:chExt cx="212091" cy="173991"/>
          </a:xfrm>
        </p:grpSpPr>
        <p:sp>
          <p:nvSpPr>
            <p:cNvPr id="834" name="Freeform 833"/>
            <p:cNvSpPr/>
            <p:nvPr/>
          </p:nvSpPr>
          <p:spPr>
            <a:xfrm>
              <a:off x="8519159" y="1750061"/>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5" name="Freeform 834"/>
            <p:cNvSpPr/>
            <p:nvPr/>
          </p:nvSpPr>
          <p:spPr>
            <a:xfrm>
              <a:off x="8547491" y="1769265"/>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1"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1" y="127000"/>
                  </a:lnTo>
                  <a:lnTo>
                    <a:pt x="110491" y="124460"/>
                  </a:lnTo>
                  <a:lnTo>
                    <a:pt x="115570" y="121920"/>
                  </a:lnTo>
                  <a:lnTo>
                    <a:pt x="120650" y="118110"/>
                  </a:lnTo>
                  <a:lnTo>
                    <a:pt x="125730" y="114300"/>
                  </a:lnTo>
                  <a:lnTo>
                    <a:pt x="130810" y="110490"/>
                  </a:lnTo>
                  <a:lnTo>
                    <a:pt x="134620" y="106680"/>
                  </a:lnTo>
                  <a:lnTo>
                    <a:pt x="144780" y="97790"/>
                  </a:lnTo>
                  <a:lnTo>
                    <a:pt x="147320" y="92710"/>
                  </a:lnTo>
                  <a:lnTo>
                    <a:pt x="148591" y="85090"/>
                  </a:lnTo>
                  <a:lnTo>
                    <a:pt x="149860" y="78740"/>
                  </a:lnTo>
                  <a:lnTo>
                    <a:pt x="152400" y="71120"/>
                  </a:lnTo>
                  <a:lnTo>
                    <a:pt x="153670" y="64770"/>
                  </a:lnTo>
                  <a:lnTo>
                    <a:pt x="156210" y="57150"/>
                  </a:lnTo>
                  <a:lnTo>
                    <a:pt x="157480" y="49530"/>
                  </a:lnTo>
                  <a:lnTo>
                    <a:pt x="157480" y="41910"/>
                  </a:lnTo>
                  <a:lnTo>
                    <a:pt x="158750" y="34290"/>
                  </a:lnTo>
                  <a:lnTo>
                    <a:pt x="157480" y="26670"/>
                  </a:lnTo>
                  <a:lnTo>
                    <a:pt x="154941" y="21590"/>
                  </a:lnTo>
                  <a:lnTo>
                    <a:pt x="152400" y="15240"/>
                  </a:lnTo>
                  <a:lnTo>
                    <a:pt x="148591" y="11430"/>
                  </a:lnTo>
                  <a:lnTo>
                    <a:pt x="143510" y="7620"/>
                  </a:lnTo>
                  <a:lnTo>
                    <a:pt x="138430" y="5080"/>
                  </a:lnTo>
                  <a:lnTo>
                    <a:pt x="130810" y="2540"/>
                  </a:lnTo>
                  <a:lnTo>
                    <a:pt x="124460" y="1270"/>
                  </a:lnTo>
                  <a:lnTo>
                    <a:pt x="116841" y="0"/>
                  </a:lnTo>
                  <a:lnTo>
                    <a:pt x="110491" y="0"/>
                  </a:lnTo>
                  <a:lnTo>
                    <a:pt x="105410" y="1270"/>
                  </a:lnTo>
                  <a:lnTo>
                    <a:pt x="101600" y="2540"/>
                  </a:lnTo>
                  <a:lnTo>
                    <a:pt x="99060" y="6350"/>
                  </a:lnTo>
                  <a:lnTo>
                    <a:pt x="97791" y="11430"/>
                  </a:lnTo>
                  <a:lnTo>
                    <a:pt x="96520" y="17780"/>
                  </a:lnTo>
                  <a:lnTo>
                    <a:pt x="96520" y="24130"/>
                  </a:lnTo>
                  <a:lnTo>
                    <a:pt x="97791" y="30480"/>
                  </a:lnTo>
                  <a:lnTo>
                    <a:pt x="99060" y="36830"/>
                  </a:lnTo>
                  <a:lnTo>
                    <a:pt x="100330" y="44450"/>
                  </a:lnTo>
                  <a:lnTo>
                    <a:pt x="101600" y="50800"/>
                  </a:lnTo>
                  <a:lnTo>
                    <a:pt x="104141"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0" name="Group 839"/>
          <p:cNvGrpSpPr/>
          <p:nvPr/>
        </p:nvGrpSpPr>
        <p:grpSpPr>
          <a:xfrm rot="19523401">
            <a:off x="6657338" y="1957069"/>
            <a:ext cx="181611" cy="128271"/>
            <a:chOff x="6657338" y="1957069"/>
            <a:chExt cx="181611" cy="128271"/>
          </a:xfrm>
        </p:grpSpPr>
        <p:sp>
          <p:nvSpPr>
            <p:cNvPr id="837" name="Freeform 836"/>
            <p:cNvSpPr/>
            <p:nvPr/>
          </p:nvSpPr>
          <p:spPr>
            <a:xfrm>
              <a:off x="6657338" y="19570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8" name="Freeform 837"/>
            <p:cNvSpPr/>
            <p:nvPr/>
          </p:nvSpPr>
          <p:spPr>
            <a:xfrm>
              <a:off x="6676744" y="2003775"/>
              <a:ext cx="132082" cy="66041"/>
            </a:xfrm>
            <a:custGeom>
              <a:avLst/>
              <a:gdLst/>
              <a:ahLst/>
              <a:cxnLst/>
              <a:rect l="0" t="0" r="0" b="0"/>
              <a:pathLst>
                <a:path w="132082" h="66041">
                  <a:moveTo>
                    <a:pt x="20320" y="34290"/>
                  </a:moveTo>
                  <a:lnTo>
                    <a:pt x="22860" y="38100"/>
                  </a:lnTo>
                  <a:lnTo>
                    <a:pt x="26670" y="39369"/>
                  </a:lnTo>
                  <a:lnTo>
                    <a:pt x="30481" y="41910"/>
                  </a:lnTo>
                  <a:lnTo>
                    <a:pt x="35560" y="43180"/>
                  </a:lnTo>
                  <a:lnTo>
                    <a:pt x="41910" y="46990"/>
                  </a:lnTo>
                  <a:lnTo>
                    <a:pt x="46991" y="49530"/>
                  </a:lnTo>
                  <a:lnTo>
                    <a:pt x="53341" y="53340"/>
                  </a:lnTo>
                  <a:lnTo>
                    <a:pt x="59691" y="57150"/>
                  </a:lnTo>
                  <a:lnTo>
                    <a:pt x="66041" y="59690"/>
                  </a:lnTo>
                  <a:lnTo>
                    <a:pt x="72391" y="62230"/>
                  </a:lnTo>
                  <a:lnTo>
                    <a:pt x="78741" y="63500"/>
                  </a:lnTo>
                  <a:lnTo>
                    <a:pt x="85091" y="64769"/>
                  </a:lnTo>
                  <a:lnTo>
                    <a:pt x="91441" y="66040"/>
                  </a:lnTo>
                  <a:lnTo>
                    <a:pt x="97791" y="66040"/>
                  </a:lnTo>
                  <a:lnTo>
                    <a:pt x="104141" y="64769"/>
                  </a:lnTo>
                  <a:lnTo>
                    <a:pt x="111760" y="63500"/>
                  </a:lnTo>
                  <a:lnTo>
                    <a:pt x="116841" y="59690"/>
                  </a:lnTo>
                  <a:lnTo>
                    <a:pt x="120650" y="55880"/>
                  </a:lnTo>
                  <a:lnTo>
                    <a:pt x="124460" y="50800"/>
                  </a:lnTo>
                  <a:lnTo>
                    <a:pt x="127000" y="45719"/>
                  </a:lnTo>
                  <a:lnTo>
                    <a:pt x="129541" y="39369"/>
                  </a:lnTo>
                  <a:lnTo>
                    <a:pt x="132081" y="34290"/>
                  </a:lnTo>
                  <a:lnTo>
                    <a:pt x="132081" y="27940"/>
                  </a:lnTo>
                  <a:lnTo>
                    <a:pt x="130810" y="22860"/>
                  </a:lnTo>
                  <a:lnTo>
                    <a:pt x="128270" y="17780"/>
                  </a:lnTo>
                  <a:lnTo>
                    <a:pt x="125731" y="13969"/>
                  </a:lnTo>
                  <a:lnTo>
                    <a:pt x="120650" y="11430"/>
                  </a:lnTo>
                  <a:lnTo>
                    <a:pt x="115570" y="7619"/>
                  </a:lnTo>
                  <a:lnTo>
                    <a:pt x="109220" y="5080"/>
                  </a:lnTo>
                  <a:lnTo>
                    <a:pt x="104141" y="2540"/>
                  </a:lnTo>
                  <a:lnTo>
                    <a:pt x="97791" y="0"/>
                  </a:lnTo>
                  <a:lnTo>
                    <a:pt x="91441" y="0"/>
                  </a:lnTo>
                  <a:lnTo>
                    <a:pt x="85091" y="0"/>
                  </a:lnTo>
                  <a:lnTo>
                    <a:pt x="78741" y="0"/>
                  </a:lnTo>
                  <a:lnTo>
                    <a:pt x="73660" y="2540"/>
                  </a:lnTo>
                  <a:lnTo>
                    <a:pt x="69850" y="7619"/>
                  </a:lnTo>
                  <a:lnTo>
                    <a:pt x="66041" y="11430"/>
                  </a:lnTo>
                  <a:lnTo>
                    <a:pt x="60960" y="15240"/>
                  </a:lnTo>
                  <a:lnTo>
                    <a:pt x="54610" y="17780"/>
                  </a:lnTo>
                  <a:lnTo>
                    <a:pt x="46991" y="19050"/>
                  </a:lnTo>
                  <a:lnTo>
                    <a:pt x="39370"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9" name="Freeform 838"/>
            <p:cNvSpPr/>
            <p:nvPr/>
          </p:nvSpPr>
          <p:spPr>
            <a:xfrm>
              <a:off x="6734627" y="201920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4" name="Group 843"/>
          <p:cNvGrpSpPr/>
          <p:nvPr/>
        </p:nvGrpSpPr>
        <p:grpSpPr>
          <a:xfrm>
            <a:off x="6885940" y="2198370"/>
            <a:ext cx="181611" cy="128271"/>
            <a:chOff x="6885940" y="2198370"/>
            <a:chExt cx="181611" cy="128271"/>
          </a:xfrm>
        </p:grpSpPr>
        <p:sp>
          <p:nvSpPr>
            <p:cNvPr id="841" name="Freeform 840"/>
            <p:cNvSpPr/>
            <p:nvPr/>
          </p:nvSpPr>
          <p:spPr>
            <a:xfrm>
              <a:off x="6885940" y="2198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2" name="Freeform 841"/>
            <p:cNvSpPr/>
            <p:nvPr/>
          </p:nvSpPr>
          <p:spPr>
            <a:xfrm>
              <a:off x="6904990" y="22453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3" name="Freeform 842"/>
            <p:cNvSpPr/>
            <p:nvPr/>
          </p:nvSpPr>
          <p:spPr>
            <a:xfrm>
              <a:off x="6963410" y="22606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8" name="Group 847"/>
          <p:cNvGrpSpPr/>
          <p:nvPr/>
        </p:nvGrpSpPr>
        <p:grpSpPr>
          <a:xfrm rot="19523401">
            <a:off x="8917939" y="1715769"/>
            <a:ext cx="181610" cy="128270"/>
            <a:chOff x="8917939" y="1715769"/>
            <a:chExt cx="181610" cy="128270"/>
          </a:xfrm>
        </p:grpSpPr>
        <p:sp>
          <p:nvSpPr>
            <p:cNvPr id="845" name="Freeform 844"/>
            <p:cNvSpPr/>
            <p:nvPr/>
          </p:nvSpPr>
          <p:spPr>
            <a:xfrm>
              <a:off x="8917939" y="1715769"/>
              <a:ext cx="181610" cy="128270"/>
            </a:xfrm>
            <a:custGeom>
              <a:avLst/>
              <a:gdLst/>
              <a:ahLst/>
              <a:cxnLst/>
              <a:rect l="0" t="0" r="0" b="0"/>
              <a:pathLst>
                <a:path w="181610" h="128270">
                  <a:moveTo>
                    <a:pt x="15240" y="27939"/>
                  </a:moveTo>
                  <a:lnTo>
                    <a:pt x="22859" y="26669"/>
                  </a:lnTo>
                  <a:lnTo>
                    <a:pt x="33019" y="24129"/>
                  </a:lnTo>
                  <a:lnTo>
                    <a:pt x="40640" y="21589"/>
                  </a:lnTo>
                  <a:lnTo>
                    <a:pt x="48259" y="19050"/>
                  </a:lnTo>
                  <a:lnTo>
                    <a:pt x="54609" y="16509"/>
                  </a:lnTo>
                  <a:lnTo>
                    <a:pt x="64769" y="11429"/>
                  </a:lnTo>
                  <a:lnTo>
                    <a:pt x="76200" y="6350"/>
                  </a:lnTo>
                  <a:lnTo>
                    <a:pt x="86359" y="2539"/>
                  </a:lnTo>
                  <a:lnTo>
                    <a:pt x="93979" y="1269"/>
                  </a:lnTo>
                  <a:lnTo>
                    <a:pt x="101600" y="0"/>
                  </a:lnTo>
                  <a:lnTo>
                    <a:pt x="109219" y="0"/>
                  </a:lnTo>
                  <a:lnTo>
                    <a:pt x="116840" y="1269"/>
                  </a:lnTo>
                  <a:lnTo>
                    <a:pt x="124459" y="2539"/>
                  </a:lnTo>
                  <a:lnTo>
                    <a:pt x="132079" y="5079"/>
                  </a:lnTo>
                  <a:lnTo>
                    <a:pt x="140969" y="10159"/>
                  </a:lnTo>
                  <a:lnTo>
                    <a:pt x="147319" y="12700"/>
                  </a:lnTo>
                  <a:lnTo>
                    <a:pt x="152400" y="16509"/>
                  </a:lnTo>
                  <a:lnTo>
                    <a:pt x="158750" y="21589"/>
                  </a:lnTo>
                  <a:lnTo>
                    <a:pt x="166369" y="30479"/>
                  </a:lnTo>
                  <a:lnTo>
                    <a:pt x="172719" y="41909"/>
                  </a:lnTo>
                  <a:lnTo>
                    <a:pt x="176529" y="50800"/>
                  </a:lnTo>
                  <a:lnTo>
                    <a:pt x="179069" y="58419"/>
                  </a:lnTo>
                  <a:lnTo>
                    <a:pt x="179069" y="66039"/>
                  </a:lnTo>
                  <a:lnTo>
                    <a:pt x="180340" y="73659"/>
                  </a:lnTo>
                  <a:lnTo>
                    <a:pt x="180340" y="81279"/>
                  </a:lnTo>
                  <a:lnTo>
                    <a:pt x="181609" y="88900"/>
                  </a:lnTo>
                  <a:lnTo>
                    <a:pt x="180340" y="96519"/>
                  </a:lnTo>
                  <a:lnTo>
                    <a:pt x="175259" y="105409"/>
                  </a:lnTo>
                  <a:lnTo>
                    <a:pt x="166369" y="113029"/>
                  </a:lnTo>
                  <a:lnTo>
                    <a:pt x="157479" y="118109"/>
                  </a:lnTo>
                  <a:lnTo>
                    <a:pt x="151129" y="119379"/>
                  </a:lnTo>
                  <a:lnTo>
                    <a:pt x="143509" y="120650"/>
                  </a:lnTo>
                  <a:lnTo>
                    <a:pt x="137159" y="121919"/>
                  </a:lnTo>
                  <a:lnTo>
                    <a:pt x="129540" y="123189"/>
                  </a:lnTo>
                  <a:lnTo>
                    <a:pt x="121919" y="124459"/>
                  </a:lnTo>
                  <a:lnTo>
                    <a:pt x="114300" y="125729"/>
                  </a:lnTo>
                  <a:lnTo>
                    <a:pt x="105409" y="127000"/>
                  </a:lnTo>
                  <a:lnTo>
                    <a:pt x="97790" y="128269"/>
                  </a:lnTo>
                  <a:lnTo>
                    <a:pt x="90169" y="128269"/>
                  </a:lnTo>
                  <a:lnTo>
                    <a:pt x="82550" y="128269"/>
                  </a:lnTo>
                  <a:lnTo>
                    <a:pt x="76200" y="127000"/>
                  </a:lnTo>
                  <a:lnTo>
                    <a:pt x="69850" y="125729"/>
                  </a:lnTo>
                  <a:lnTo>
                    <a:pt x="63500" y="124459"/>
                  </a:lnTo>
                  <a:lnTo>
                    <a:pt x="57150" y="123189"/>
                  </a:lnTo>
                  <a:lnTo>
                    <a:pt x="50800" y="120650"/>
                  </a:lnTo>
                  <a:lnTo>
                    <a:pt x="43179" y="119379"/>
                  </a:lnTo>
                  <a:lnTo>
                    <a:pt x="33019" y="115569"/>
                  </a:lnTo>
                  <a:lnTo>
                    <a:pt x="22859" y="109219"/>
                  </a:lnTo>
                  <a:lnTo>
                    <a:pt x="13969" y="102869"/>
                  </a:lnTo>
                  <a:lnTo>
                    <a:pt x="6350" y="93979"/>
                  </a:lnTo>
                  <a:lnTo>
                    <a:pt x="1269" y="85089"/>
                  </a:lnTo>
                  <a:lnTo>
                    <a:pt x="0" y="77469"/>
                  </a:lnTo>
                  <a:lnTo>
                    <a:pt x="0" y="69850"/>
                  </a:lnTo>
                  <a:lnTo>
                    <a:pt x="0" y="62229"/>
                  </a:lnTo>
                  <a:lnTo>
                    <a:pt x="1269" y="55879"/>
                  </a:lnTo>
                  <a:lnTo>
                    <a:pt x="3809" y="49529"/>
                  </a:lnTo>
                  <a:lnTo>
                    <a:pt x="7619" y="43179"/>
                  </a:lnTo>
                  <a:lnTo>
                    <a:pt x="11429" y="38100"/>
                  </a:lnTo>
                  <a:lnTo>
                    <a:pt x="17779" y="34289"/>
                  </a:lnTo>
                  <a:lnTo>
                    <a:pt x="24129" y="30479"/>
                  </a:lnTo>
                  <a:lnTo>
                    <a:pt x="31750" y="27939"/>
                  </a:lnTo>
                  <a:lnTo>
                    <a:pt x="41909" y="25400"/>
                  </a:lnTo>
                  <a:lnTo>
                    <a:pt x="50800" y="21589"/>
                  </a:lnTo>
                  <a:lnTo>
                    <a:pt x="60959" y="16509"/>
                  </a:lnTo>
                  <a:lnTo>
                    <a:pt x="73659" y="11429"/>
                  </a:lnTo>
                  <a:lnTo>
                    <a:pt x="92709" y="3809"/>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6" name="Freeform 845"/>
            <p:cNvSpPr/>
            <p:nvPr/>
          </p:nvSpPr>
          <p:spPr>
            <a:xfrm>
              <a:off x="8937344" y="1762474"/>
              <a:ext cx="132082" cy="66041"/>
            </a:xfrm>
            <a:custGeom>
              <a:avLst/>
              <a:gdLst/>
              <a:ahLst/>
              <a:cxnLst/>
              <a:rect l="0" t="0" r="0" b="0"/>
              <a:pathLst>
                <a:path w="132082" h="66041">
                  <a:moveTo>
                    <a:pt x="20320" y="34290"/>
                  </a:moveTo>
                  <a:lnTo>
                    <a:pt x="22860" y="38100"/>
                  </a:lnTo>
                  <a:lnTo>
                    <a:pt x="26670" y="39370"/>
                  </a:lnTo>
                  <a:lnTo>
                    <a:pt x="30481" y="41910"/>
                  </a:lnTo>
                  <a:lnTo>
                    <a:pt x="35560" y="43180"/>
                  </a:lnTo>
                  <a:lnTo>
                    <a:pt x="41910" y="46990"/>
                  </a:lnTo>
                  <a:lnTo>
                    <a:pt x="46991" y="49530"/>
                  </a:lnTo>
                  <a:lnTo>
                    <a:pt x="53341" y="53340"/>
                  </a:lnTo>
                  <a:lnTo>
                    <a:pt x="59691" y="57150"/>
                  </a:lnTo>
                  <a:lnTo>
                    <a:pt x="66041" y="59690"/>
                  </a:lnTo>
                  <a:lnTo>
                    <a:pt x="72391" y="62230"/>
                  </a:lnTo>
                  <a:lnTo>
                    <a:pt x="78741" y="63500"/>
                  </a:lnTo>
                  <a:lnTo>
                    <a:pt x="85091" y="64770"/>
                  </a:lnTo>
                  <a:lnTo>
                    <a:pt x="91441" y="66040"/>
                  </a:lnTo>
                  <a:lnTo>
                    <a:pt x="97791" y="66040"/>
                  </a:lnTo>
                  <a:lnTo>
                    <a:pt x="104141" y="64770"/>
                  </a:lnTo>
                  <a:lnTo>
                    <a:pt x="111760" y="63500"/>
                  </a:lnTo>
                  <a:lnTo>
                    <a:pt x="116841" y="59690"/>
                  </a:lnTo>
                  <a:lnTo>
                    <a:pt x="120650" y="55880"/>
                  </a:lnTo>
                  <a:lnTo>
                    <a:pt x="124460" y="50800"/>
                  </a:lnTo>
                  <a:lnTo>
                    <a:pt x="127000" y="45720"/>
                  </a:lnTo>
                  <a:lnTo>
                    <a:pt x="129541" y="39370"/>
                  </a:lnTo>
                  <a:lnTo>
                    <a:pt x="132081" y="34290"/>
                  </a:lnTo>
                  <a:lnTo>
                    <a:pt x="132081" y="27940"/>
                  </a:lnTo>
                  <a:lnTo>
                    <a:pt x="130810" y="22860"/>
                  </a:lnTo>
                  <a:lnTo>
                    <a:pt x="128270" y="17780"/>
                  </a:lnTo>
                  <a:lnTo>
                    <a:pt x="125731" y="13970"/>
                  </a:lnTo>
                  <a:lnTo>
                    <a:pt x="120650" y="11430"/>
                  </a:lnTo>
                  <a:lnTo>
                    <a:pt x="115570" y="7620"/>
                  </a:lnTo>
                  <a:lnTo>
                    <a:pt x="109220" y="5080"/>
                  </a:lnTo>
                  <a:lnTo>
                    <a:pt x="104141" y="2540"/>
                  </a:lnTo>
                  <a:lnTo>
                    <a:pt x="97791" y="0"/>
                  </a:lnTo>
                  <a:lnTo>
                    <a:pt x="91441" y="0"/>
                  </a:lnTo>
                  <a:lnTo>
                    <a:pt x="85091" y="0"/>
                  </a:lnTo>
                  <a:lnTo>
                    <a:pt x="78741" y="0"/>
                  </a:lnTo>
                  <a:lnTo>
                    <a:pt x="73660" y="2540"/>
                  </a:lnTo>
                  <a:lnTo>
                    <a:pt x="69850" y="7620"/>
                  </a:lnTo>
                  <a:lnTo>
                    <a:pt x="66041" y="11430"/>
                  </a:lnTo>
                  <a:lnTo>
                    <a:pt x="60960" y="15240"/>
                  </a:lnTo>
                  <a:lnTo>
                    <a:pt x="54610" y="17780"/>
                  </a:lnTo>
                  <a:lnTo>
                    <a:pt x="46991"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7" name="Freeform 846"/>
            <p:cNvSpPr/>
            <p:nvPr/>
          </p:nvSpPr>
          <p:spPr>
            <a:xfrm>
              <a:off x="8995227" y="177790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1" name="Group 850"/>
          <p:cNvGrpSpPr/>
          <p:nvPr/>
        </p:nvGrpSpPr>
        <p:grpSpPr>
          <a:xfrm rot="19523401">
            <a:off x="6791959" y="2346959"/>
            <a:ext cx="212091" cy="173991"/>
            <a:chOff x="6791959" y="2346959"/>
            <a:chExt cx="212091" cy="173991"/>
          </a:xfrm>
        </p:grpSpPr>
        <p:sp>
          <p:nvSpPr>
            <p:cNvPr id="849" name="Freeform 848"/>
            <p:cNvSpPr/>
            <p:nvPr/>
          </p:nvSpPr>
          <p:spPr>
            <a:xfrm>
              <a:off x="6791959" y="23469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0" name="Freeform 849"/>
            <p:cNvSpPr/>
            <p:nvPr/>
          </p:nvSpPr>
          <p:spPr>
            <a:xfrm>
              <a:off x="6821515" y="23656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3" name="Group 862"/>
          <p:cNvGrpSpPr/>
          <p:nvPr/>
        </p:nvGrpSpPr>
        <p:grpSpPr>
          <a:xfrm>
            <a:off x="6308725" y="911225"/>
            <a:ext cx="1307338" cy="2412746"/>
            <a:chOff x="6308725" y="911225"/>
            <a:chExt cx="1307338" cy="2412746"/>
          </a:xfrm>
        </p:grpSpPr>
        <p:grpSp>
          <p:nvGrpSpPr>
            <p:cNvPr id="855" name="Group 854"/>
            <p:cNvGrpSpPr/>
            <p:nvPr/>
          </p:nvGrpSpPr>
          <p:grpSpPr>
            <a:xfrm>
              <a:off x="6308725" y="911225"/>
              <a:ext cx="1307338" cy="2412746"/>
              <a:chOff x="6308725" y="911225"/>
              <a:chExt cx="1307338" cy="2412746"/>
            </a:xfrm>
          </p:grpSpPr>
          <p:pic>
            <p:nvPicPr>
              <p:cNvPr id="852" name="Picture 85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308725" y="911225"/>
                <a:ext cx="1307338" cy="2412746"/>
              </a:xfrm>
              <a:prstGeom prst="rect">
                <a:avLst/>
              </a:prstGeom>
              <a:solidFill>
                <a:scrgbClr r="0" g="0" b="0">
                  <a:alpha val="0"/>
                </a:scrgbClr>
              </a:solidFill>
            </p:spPr>
          </p:pic>
          <p:sp>
            <p:nvSpPr>
              <p:cNvPr id="853" name="Oval 852"/>
              <p:cNvSpPr/>
              <p:nvPr/>
            </p:nvSpPr>
            <p:spPr>
              <a:xfrm>
                <a:off x="6479667" y="14700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6479667" y="22828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6" name="Freeform 855"/>
            <p:cNvSpPr/>
            <p:nvPr/>
          </p:nvSpPr>
          <p:spPr>
            <a:xfrm>
              <a:off x="6562090" y="24218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7" name="Freeform 856"/>
            <p:cNvSpPr/>
            <p:nvPr/>
          </p:nvSpPr>
          <p:spPr>
            <a:xfrm>
              <a:off x="6553200" y="22529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8" name="Freeform 857"/>
            <p:cNvSpPr/>
            <p:nvPr/>
          </p:nvSpPr>
          <p:spPr>
            <a:xfrm>
              <a:off x="6576060" y="28397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9" name="Freeform 858"/>
            <p:cNvSpPr/>
            <p:nvPr/>
          </p:nvSpPr>
          <p:spPr>
            <a:xfrm>
              <a:off x="6611620" y="29502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0" name="Freeform 859"/>
            <p:cNvSpPr/>
            <p:nvPr/>
          </p:nvSpPr>
          <p:spPr>
            <a:xfrm>
              <a:off x="6786880" y="28536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1" name="Freeform 860"/>
            <p:cNvSpPr/>
            <p:nvPr/>
          </p:nvSpPr>
          <p:spPr>
            <a:xfrm>
              <a:off x="7392670" y="28981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2" name="Freeform 861"/>
            <p:cNvSpPr/>
            <p:nvPr/>
          </p:nvSpPr>
          <p:spPr>
            <a:xfrm>
              <a:off x="6581140" y="28854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5" name="Group 874"/>
          <p:cNvGrpSpPr/>
          <p:nvPr/>
        </p:nvGrpSpPr>
        <p:grpSpPr>
          <a:xfrm>
            <a:off x="4238625" y="911225"/>
            <a:ext cx="1307338" cy="2412746"/>
            <a:chOff x="4238625" y="911225"/>
            <a:chExt cx="1307338" cy="2412746"/>
          </a:xfrm>
        </p:grpSpPr>
        <p:grpSp>
          <p:nvGrpSpPr>
            <p:cNvPr id="867" name="Group 866"/>
            <p:cNvGrpSpPr/>
            <p:nvPr/>
          </p:nvGrpSpPr>
          <p:grpSpPr>
            <a:xfrm>
              <a:off x="4238625" y="911225"/>
              <a:ext cx="1307338" cy="2412746"/>
              <a:chOff x="4238625" y="911225"/>
              <a:chExt cx="1307338" cy="2412746"/>
            </a:xfrm>
          </p:grpSpPr>
          <p:pic>
            <p:nvPicPr>
              <p:cNvPr id="864" name="Picture 86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38625" y="911225"/>
                <a:ext cx="1307338" cy="2412746"/>
              </a:xfrm>
              <a:prstGeom prst="rect">
                <a:avLst/>
              </a:prstGeom>
              <a:solidFill>
                <a:scrgbClr r="0" g="0" b="0">
                  <a:alpha val="0"/>
                </a:scrgbClr>
              </a:solidFill>
            </p:spPr>
          </p:pic>
          <p:sp>
            <p:nvSpPr>
              <p:cNvPr id="865" name="Oval 864"/>
              <p:cNvSpPr/>
              <p:nvPr/>
            </p:nvSpPr>
            <p:spPr>
              <a:xfrm>
                <a:off x="4409567" y="14700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a:off x="4409567" y="22828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8" name="Freeform 867"/>
            <p:cNvSpPr/>
            <p:nvPr/>
          </p:nvSpPr>
          <p:spPr>
            <a:xfrm>
              <a:off x="4491990" y="24218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9" name="Freeform 868"/>
            <p:cNvSpPr/>
            <p:nvPr/>
          </p:nvSpPr>
          <p:spPr>
            <a:xfrm>
              <a:off x="4483100" y="22529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0" name="Freeform 869"/>
            <p:cNvSpPr/>
            <p:nvPr/>
          </p:nvSpPr>
          <p:spPr>
            <a:xfrm>
              <a:off x="4505960" y="28397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1" name="Freeform 870"/>
            <p:cNvSpPr/>
            <p:nvPr/>
          </p:nvSpPr>
          <p:spPr>
            <a:xfrm>
              <a:off x="4541520" y="29502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2" name="Freeform 871"/>
            <p:cNvSpPr/>
            <p:nvPr/>
          </p:nvSpPr>
          <p:spPr>
            <a:xfrm>
              <a:off x="4716780" y="28536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3" name="Freeform 872"/>
            <p:cNvSpPr/>
            <p:nvPr/>
          </p:nvSpPr>
          <p:spPr>
            <a:xfrm>
              <a:off x="5322570" y="28981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4" name="Freeform 873"/>
            <p:cNvSpPr/>
            <p:nvPr/>
          </p:nvSpPr>
          <p:spPr>
            <a:xfrm>
              <a:off x="4511040" y="28854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7" name="Group 886"/>
          <p:cNvGrpSpPr/>
          <p:nvPr/>
        </p:nvGrpSpPr>
        <p:grpSpPr>
          <a:xfrm>
            <a:off x="6334125" y="4581525"/>
            <a:ext cx="1307338" cy="2412746"/>
            <a:chOff x="6334125" y="4581525"/>
            <a:chExt cx="1307338" cy="2412746"/>
          </a:xfrm>
        </p:grpSpPr>
        <p:grpSp>
          <p:nvGrpSpPr>
            <p:cNvPr id="879" name="Group 878"/>
            <p:cNvGrpSpPr/>
            <p:nvPr/>
          </p:nvGrpSpPr>
          <p:grpSpPr>
            <a:xfrm>
              <a:off x="6334125" y="4581525"/>
              <a:ext cx="1307338" cy="2412746"/>
              <a:chOff x="6334125" y="4581525"/>
              <a:chExt cx="1307338" cy="2412746"/>
            </a:xfrm>
          </p:grpSpPr>
          <p:pic>
            <p:nvPicPr>
              <p:cNvPr id="876" name="Picture 87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334125" y="4581525"/>
                <a:ext cx="1307338" cy="2412746"/>
              </a:xfrm>
              <a:prstGeom prst="rect">
                <a:avLst/>
              </a:prstGeom>
              <a:solidFill>
                <a:scrgbClr r="0" g="0" b="0">
                  <a:alpha val="0"/>
                </a:scrgbClr>
              </a:solidFill>
            </p:spPr>
          </p:pic>
          <p:sp>
            <p:nvSpPr>
              <p:cNvPr id="877" name="Oval 876"/>
              <p:cNvSpPr/>
              <p:nvPr/>
            </p:nvSpPr>
            <p:spPr>
              <a:xfrm>
                <a:off x="6505067" y="51403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6505067" y="59531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0" name="Freeform 879"/>
            <p:cNvSpPr/>
            <p:nvPr/>
          </p:nvSpPr>
          <p:spPr>
            <a:xfrm>
              <a:off x="6587490" y="60921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1" name="Freeform 880"/>
            <p:cNvSpPr/>
            <p:nvPr/>
          </p:nvSpPr>
          <p:spPr>
            <a:xfrm>
              <a:off x="6578600" y="59232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2" name="Freeform 881"/>
            <p:cNvSpPr/>
            <p:nvPr/>
          </p:nvSpPr>
          <p:spPr>
            <a:xfrm>
              <a:off x="6601460" y="65100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3" name="Freeform 882"/>
            <p:cNvSpPr/>
            <p:nvPr/>
          </p:nvSpPr>
          <p:spPr>
            <a:xfrm>
              <a:off x="6637020" y="66205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4" name="Freeform 883"/>
            <p:cNvSpPr/>
            <p:nvPr/>
          </p:nvSpPr>
          <p:spPr>
            <a:xfrm>
              <a:off x="6812280" y="65239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5" name="Freeform 884"/>
            <p:cNvSpPr/>
            <p:nvPr/>
          </p:nvSpPr>
          <p:spPr>
            <a:xfrm>
              <a:off x="7418070" y="65684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6" name="Freeform 885"/>
            <p:cNvSpPr/>
            <p:nvPr/>
          </p:nvSpPr>
          <p:spPr>
            <a:xfrm>
              <a:off x="6606540" y="65557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0" name="Group 889"/>
          <p:cNvGrpSpPr/>
          <p:nvPr/>
        </p:nvGrpSpPr>
        <p:grpSpPr>
          <a:xfrm rot="19183801">
            <a:off x="6870698" y="2336799"/>
            <a:ext cx="280671" cy="134621"/>
            <a:chOff x="6870698" y="2336799"/>
            <a:chExt cx="280671" cy="134621"/>
          </a:xfrm>
        </p:grpSpPr>
        <p:sp>
          <p:nvSpPr>
            <p:cNvPr id="888" name="Freeform 887"/>
            <p:cNvSpPr/>
            <p:nvPr/>
          </p:nvSpPr>
          <p:spPr>
            <a:xfrm>
              <a:off x="6870698" y="23367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9" name="Freeform 888"/>
            <p:cNvSpPr/>
            <p:nvPr/>
          </p:nvSpPr>
          <p:spPr>
            <a:xfrm>
              <a:off x="6908553" y="23654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3" name="Group 892"/>
          <p:cNvGrpSpPr/>
          <p:nvPr/>
        </p:nvGrpSpPr>
        <p:grpSpPr>
          <a:xfrm rot="19523401">
            <a:off x="6845298" y="2247899"/>
            <a:ext cx="280671" cy="134621"/>
            <a:chOff x="6845298" y="2247899"/>
            <a:chExt cx="280671" cy="134621"/>
          </a:xfrm>
        </p:grpSpPr>
        <p:sp>
          <p:nvSpPr>
            <p:cNvPr id="891" name="Freeform 890"/>
            <p:cNvSpPr/>
            <p:nvPr/>
          </p:nvSpPr>
          <p:spPr>
            <a:xfrm>
              <a:off x="6845298" y="22478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2" name="Freeform 891"/>
            <p:cNvSpPr/>
            <p:nvPr/>
          </p:nvSpPr>
          <p:spPr>
            <a:xfrm>
              <a:off x="6883864" y="22771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7" name="Group 896"/>
          <p:cNvGrpSpPr/>
          <p:nvPr/>
        </p:nvGrpSpPr>
        <p:grpSpPr>
          <a:xfrm rot="1339800">
            <a:off x="6746238" y="2058669"/>
            <a:ext cx="181611" cy="128271"/>
            <a:chOff x="6746238" y="2058669"/>
            <a:chExt cx="181611" cy="128271"/>
          </a:xfrm>
        </p:grpSpPr>
        <p:sp>
          <p:nvSpPr>
            <p:cNvPr id="894" name="Freeform 893"/>
            <p:cNvSpPr/>
            <p:nvPr/>
          </p:nvSpPr>
          <p:spPr>
            <a:xfrm>
              <a:off x="6746238" y="20586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5" name="Freeform 894"/>
            <p:cNvSpPr/>
            <p:nvPr/>
          </p:nvSpPr>
          <p:spPr>
            <a:xfrm>
              <a:off x="6765602" y="21050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6" name="Freeform 895"/>
            <p:cNvSpPr/>
            <p:nvPr/>
          </p:nvSpPr>
          <p:spPr>
            <a:xfrm>
              <a:off x="6824186" y="2121373"/>
              <a:ext cx="58421" cy="45721"/>
            </a:xfrm>
            <a:custGeom>
              <a:avLst/>
              <a:gdLst/>
              <a:ahLst/>
              <a:cxnLst/>
              <a:rect l="0" t="0" r="0" b="0"/>
              <a:pathLst>
                <a:path w="58421" h="45721">
                  <a:moveTo>
                    <a:pt x="58420" y="0"/>
                  </a:moveTo>
                  <a:lnTo>
                    <a:pt x="58420" y="13970"/>
                  </a:lnTo>
                  <a:lnTo>
                    <a:pt x="55880" y="17781"/>
                  </a:lnTo>
                  <a:lnTo>
                    <a:pt x="53340" y="20320"/>
                  </a:lnTo>
                  <a:lnTo>
                    <a:pt x="48260" y="22860"/>
                  </a:lnTo>
                  <a:lnTo>
                    <a:pt x="36830" y="26670"/>
                  </a:lnTo>
                  <a:lnTo>
                    <a:pt x="31750" y="27941"/>
                  </a:lnTo>
                  <a:lnTo>
                    <a:pt x="25400" y="30481"/>
                  </a:lnTo>
                  <a:lnTo>
                    <a:pt x="20320" y="34291"/>
                  </a:lnTo>
                  <a:lnTo>
                    <a:pt x="16510" y="38100"/>
                  </a:lnTo>
                  <a:lnTo>
                    <a:pt x="12700" y="40641"/>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1" name="Group 900"/>
          <p:cNvGrpSpPr/>
          <p:nvPr/>
        </p:nvGrpSpPr>
        <p:grpSpPr>
          <a:xfrm rot="19523401">
            <a:off x="6797039" y="2426969"/>
            <a:ext cx="181610" cy="128270"/>
            <a:chOff x="6797039" y="2426969"/>
            <a:chExt cx="181610" cy="128270"/>
          </a:xfrm>
        </p:grpSpPr>
        <p:sp>
          <p:nvSpPr>
            <p:cNvPr id="898" name="Freeform 897"/>
            <p:cNvSpPr/>
            <p:nvPr/>
          </p:nvSpPr>
          <p:spPr>
            <a:xfrm>
              <a:off x="6797039" y="2426969"/>
              <a:ext cx="181610" cy="128270"/>
            </a:xfrm>
            <a:custGeom>
              <a:avLst/>
              <a:gdLst/>
              <a:ahLst/>
              <a:cxnLst/>
              <a:rect l="0" t="0" r="0" b="0"/>
              <a:pathLst>
                <a:path w="181610" h="128270">
                  <a:moveTo>
                    <a:pt x="15240" y="27939"/>
                  </a:moveTo>
                  <a:lnTo>
                    <a:pt x="22859" y="26669"/>
                  </a:lnTo>
                  <a:lnTo>
                    <a:pt x="33019" y="24129"/>
                  </a:lnTo>
                  <a:lnTo>
                    <a:pt x="40640" y="21589"/>
                  </a:lnTo>
                  <a:lnTo>
                    <a:pt x="48259" y="19050"/>
                  </a:lnTo>
                  <a:lnTo>
                    <a:pt x="54609" y="16509"/>
                  </a:lnTo>
                  <a:lnTo>
                    <a:pt x="64769" y="11429"/>
                  </a:lnTo>
                  <a:lnTo>
                    <a:pt x="76200" y="6350"/>
                  </a:lnTo>
                  <a:lnTo>
                    <a:pt x="86359" y="2539"/>
                  </a:lnTo>
                  <a:lnTo>
                    <a:pt x="93979" y="1269"/>
                  </a:lnTo>
                  <a:lnTo>
                    <a:pt x="101600" y="0"/>
                  </a:lnTo>
                  <a:lnTo>
                    <a:pt x="109219" y="0"/>
                  </a:lnTo>
                  <a:lnTo>
                    <a:pt x="116840" y="1269"/>
                  </a:lnTo>
                  <a:lnTo>
                    <a:pt x="124459" y="2539"/>
                  </a:lnTo>
                  <a:lnTo>
                    <a:pt x="132079" y="5079"/>
                  </a:lnTo>
                  <a:lnTo>
                    <a:pt x="140969" y="10159"/>
                  </a:lnTo>
                  <a:lnTo>
                    <a:pt x="147319" y="12700"/>
                  </a:lnTo>
                  <a:lnTo>
                    <a:pt x="152400" y="16509"/>
                  </a:lnTo>
                  <a:lnTo>
                    <a:pt x="158750" y="21589"/>
                  </a:lnTo>
                  <a:lnTo>
                    <a:pt x="166369" y="30479"/>
                  </a:lnTo>
                  <a:lnTo>
                    <a:pt x="172719" y="41909"/>
                  </a:lnTo>
                  <a:lnTo>
                    <a:pt x="176529" y="50800"/>
                  </a:lnTo>
                  <a:lnTo>
                    <a:pt x="179069" y="58419"/>
                  </a:lnTo>
                  <a:lnTo>
                    <a:pt x="179069" y="66039"/>
                  </a:lnTo>
                  <a:lnTo>
                    <a:pt x="180340" y="73659"/>
                  </a:lnTo>
                  <a:lnTo>
                    <a:pt x="180340" y="81279"/>
                  </a:lnTo>
                  <a:lnTo>
                    <a:pt x="181609" y="88900"/>
                  </a:lnTo>
                  <a:lnTo>
                    <a:pt x="180340" y="96519"/>
                  </a:lnTo>
                  <a:lnTo>
                    <a:pt x="175259" y="105409"/>
                  </a:lnTo>
                  <a:lnTo>
                    <a:pt x="166369" y="113029"/>
                  </a:lnTo>
                  <a:lnTo>
                    <a:pt x="157479" y="118109"/>
                  </a:lnTo>
                  <a:lnTo>
                    <a:pt x="151129" y="119379"/>
                  </a:lnTo>
                  <a:lnTo>
                    <a:pt x="143509" y="120650"/>
                  </a:lnTo>
                  <a:lnTo>
                    <a:pt x="137159" y="121919"/>
                  </a:lnTo>
                  <a:lnTo>
                    <a:pt x="129540" y="123189"/>
                  </a:lnTo>
                  <a:lnTo>
                    <a:pt x="121919" y="124459"/>
                  </a:lnTo>
                  <a:lnTo>
                    <a:pt x="114300" y="125729"/>
                  </a:lnTo>
                  <a:lnTo>
                    <a:pt x="105409" y="127000"/>
                  </a:lnTo>
                  <a:lnTo>
                    <a:pt x="97790" y="128269"/>
                  </a:lnTo>
                  <a:lnTo>
                    <a:pt x="90169" y="128269"/>
                  </a:lnTo>
                  <a:lnTo>
                    <a:pt x="82550" y="128269"/>
                  </a:lnTo>
                  <a:lnTo>
                    <a:pt x="76200" y="127000"/>
                  </a:lnTo>
                  <a:lnTo>
                    <a:pt x="69850" y="125729"/>
                  </a:lnTo>
                  <a:lnTo>
                    <a:pt x="63500" y="124459"/>
                  </a:lnTo>
                  <a:lnTo>
                    <a:pt x="57150" y="123189"/>
                  </a:lnTo>
                  <a:lnTo>
                    <a:pt x="50800" y="120650"/>
                  </a:lnTo>
                  <a:lnTo>
                    <a:pt x="43179" y="119379"/>
                  </a:lnTo>
                  <a:lnTo>
                    <a:pt x="33019" y="115569"/>
                  </a:lnTo>
                  <a:lnTo>
                    <a:pt x="22859" y="109219"/>
                  </a:lnTo>
                  <a:lnTo>
                    <a:pt x="13969" y="102869"/>
                  </a:lnTo>
                  <a:lnTo>
                    <a:pt x="6350" y="93979"/>
                  </a:lnTo>
                  <a:lnTo>
                    <a:pt x="1269" y="85089"/>
                  </a:lnTo>
                  <a:lnTo>
                    <a:pt x="0" y="77469"/>
                  </a:lnTo>
                  <a:lnTo>
                    <a:pt x="0" y="69850"/>
                  </a:lnTo>
                  <a:lnTo>
                    <a:pt x="0" y="62229"/>
                  </a:lnTo>
                  <a:lnTo>
                    <a:pt x="1269" y="55879"/>
                  </a:lnTo>
                  <a:lnTo>
                    <a:pt x="3809" y="49529"/>
                  </a:lnTo>
                  <a:lnTo>
                    <a:pt x="7619" y="43179"/>
                  </a:lnTo>
                  <a:lnTo>
                    <a:pt x="11429" y="38100"/>
                  </a:lnTo>
                  <a:lnTo>
                    <a:pt x="17779" y="34289"/>
                  </a:lnTo>
                  <a:lnTo>
                    <a:pt x="24129" y="30479"/>
                  </a:lnTo>
                  <a:lnTo>
                    <a:pt x="31750" y="27939"/>
                  </a:lnTo>
                  <a:lnTo>
                    <a:pt x="41909" y="25400"/>
                  </a:lnTo>
                  <a:lnTo>
                    <a:pt x="50800" y="21589"/>
                  </a:lnTo>
                  <a:lnTo>
                    <a:pt x="60959" y="16509"/>
                  </a:lnTo>
                  <a:lnTo>
                    <a:pt x="73659" y="11429"/>
                  </a:lnTo>
                  <a:lnTo>
                    <a:pt x="92709" y="3809"/>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Freeform 898"/>
            <p:cNvSpPr/>
            <p:nvPr/>
          </p:nvSpPr>
          <p:spPr>
            <a:xfrm>
              <a:off x="6816446" y="24736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0" name="Freeform 899"/>
            <p:cNvSpPr/>
            <p:nvPr/>
          </p:nvSpPr>
          <p:spPr>
            <a:xfrm>
              <a:off x="6874328" y="2489104"/>
              <a:ext cx="58421" cy="45721"/>
            </a:xfrm>
            <a:custGeom>
              <a:avLst/>
              <a:gdLst/>
              <a:ahLst/>
              <a:cxnLst/>
              <a:rect l="0" t="0" r="0" b="0"/>
              <a:pathLst>
                <a:path w="58421" h="45721">
                  <a:moveTo>
                    <a:pt x="58420" y="0"/>
                  </a:moveTo>
                  <a:lnTo>
                    <a:pt x="58420" y="13970"/>
                  </a:lnTo>
                  <a:lnTo>
                    <a:pt x="55881" y="17780"/>
                  </a:lnTo>
                  <a:lnTo>
                    <a:pt x="53341" y="20320"/>
                  </a:lnTo>
                  <a:lnTo>
                    <a:pt x="48260" y="22860"/>
                  </a:lnTo>
                  <a:lnTo>
                    <a:pt x="36831" y="26670"/>
                  </a:lnTo>
                  <a:lnTo>
                    <a:pt x="31750" y="27940"/>
                  </a:lnTo>
                  <a:lnTo>
                    <a:pt x="25400" y="30480"/>
                  </a:lnTo>
                  <a:lnTo>
                    <a:pt x="20320" y="34290"/>
                  </a:lnTo>
                  <a:lnTo>
                    <a:pt x="16510"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5" name="Group 904"/>
          <p:cNvGrpSpPr/>
          <p:nvPr/>
        </p:nvGrpSpPr>
        <p:grpSpPr>
          <a:xfrm>
            <a:off x="6758940" y="2236470"/>
            <a:ext cx="181611" cy="128271"/>
            <a:chOff x="6758940" y="2236470"/>
            <a:chExt cx="181611" cy="128271"/>
          </a:xfrm>
        </p:grpSpPr>
        <p:sp>
          <p:nvSpPr>
            <p:cNvPr id="902" name="Freeform 901"/>
            <p:cNvSpPr/>
            <p:nvPr/>
          </p:nvSpPr>
          <p:spPr>
            <a:xfrm>
              <a:off x="6758940" y="2236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3" name="Freeform 902"/>
            <p:cNvSpPr/>
            <p:nvPr/>
          </p:nvSpPr>
          <p:spPr>
            <a:xfrm>
              <a:off x="6777990" y="2283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Freeform 903"/>
            <p:cNvSpPr/>
            <p:nvPr/>
          </p:nvSpPr>
          <p:spPr>
            <a:xfrm>
              <a:off x="6836410" y="2298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8" name="Group 907"/>
          <p:cNvGrpSpPr/>
          <p:nvPr/>
        </p:nvGrpSpPr>
        <p:grpSpPr>
          <a:xfrm rot="19523401">
            <a:off x="6601459" y="2219958"/>
            <a:ext cx="212091" cy="173991"/>
            <a:chOff x="6601459" y="2219958"/>
            <a:chExt cx="212091" cy="173991"/>
          </a:xfrm>
        </p:grpSpPr>
        <p:sp>
          <p:nvSpPr>
            <p:cNvPr id="906" name="Freeform 905"/>
            <p:cNvSpPr/>
            <p:nvPr/>
          </p:nvSpPr>
          <p:spPr>
            <a:xfrm>
              <a:off x="6601459" y="2219958"/>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7" name="Freeform 906"/>
            <p:cNvSpPr/>
            <p:nvPr/>
          </p:nvSpPr>
          <p:spPr>
            <a:xfrm>
              <a:off x="6631015" y="2238637"/>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79" y="120650"/>
                  </a:lnTo>
                  <a:lnTo>
                    <a:pt x="24129" y="123190"/>
                  </a:lnTo>
                  <a:lnTo>
                    <a:pt x="30479" y="125730"/>
                  </a:lnTo>
                  <a:lnTo>
                    <a:pt x="38100" y="125730"/>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0"/>
                  </a:lnTo>
                  <a:lnTo>
                    <a:pt x="144779" y="97790"/>
                  </a:lnTo>
                  <a:lnTo>
                    <a:pt x="147319" y="92710"/>
                  </a:lnTo>
                  <a:lnTo>
                    <a:pt x="148589" y="85090"/>
                  </a:lnTo>
                  <a:lnTo>
                    <a:pt x="149859" y="78740"/>
                  </a:lnTo>
                  <a:lnTo>
                    <a:pt x="152400" y="71120"/>
                  </a:lnTo>
                  <a:lnTo>
                    <a:pt x="153669"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29" y="44450"/>
                  </a:lnTo>
                  <a:lnTo>
                    <a:pt x="101600" y="50800"/>
                  </a:lnTo>
                  <a:lnTo>
                    <a:pt x="104139" y="57150"/>
                  </a:lnTo>
                  <a:lnTo>
                    <a:pt x="102869" y="62230"/>
                  </a:lnTo>
                  <a:lnTo>
                    <a:pt x="101600" y="68580"/>
                  </a:lnTo>
                  <a:lnTo>
                    <a:pt x="99059" y="73660"/>
                  </a:lnTo>
                  <a:lnTo>
                    <a:pt x="95250" y="76200"/>
                  </a:lnTo>
                  <a:lnTo>
                    <a:pt x="88900" y="78740"/>
                  </a:lnTo>
                  <a:lnTo>
                    <a:pt x="82550" y="80010"/>
                  </a:lnTo>
                  <a:lnTo>
                    <a:pt x="74929" y="81280"/>
                  </a:lnTo>
                  <a:lnTo>
                    <a:pt x="68579" y="83820"/>
                  </a:lnTo>
                  <a:lnTo>
                    <a:pt x="55879"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1" name="Group 910"/>
          <p:cNvGrpSpPr/>
          <p:nvPr/>
        </p:nvGrpSpPr>
        <p:grpSpPr>
          <a:xfrm rot="19183801">
            <a:off x="6870698" y="2336799"/>
            <a:ext cx="280671" cy="134621"/>
            <a:chOff x="6870698" y="2336799"/>
            <a:chExt cx="280671" cy="134621"/>
          </a:xfrm>
        </p:grpSpPr>
        <p:sp>
          <p:nvSpPr>
            <p:cNvPr id="909" name="Freeform 908"/>
            <p:cNvSpPr/>
            <p:nvPr/>
          </p:nvSpPr>
          <p:spPr>
            <a:xfrm>
              <a:off x="6870698" y="23367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0" name="Freeform 909"/>
            <p:cNvSpPr/>
            <p:nvPr/>
          </p:nvSpPr>
          <p:spPr>
            <a:xfrm>
              <a:off x="6908553" y="23654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4" name="Group 913"/>
          <p:cNvGrpSpPr/>
          <p:nvPr/>
        </p:nvGrpSpPr>
        <p:grpSpPr>
          <a:xfrm rot="19523401">
            <a:off x="6845298" y="2247899"/>
            <a:ext cx="280671" cy="134621"/>
            <a:chOff x="6845298" y="2247899"/>
            <a:chExt cx="280671" cy="134621"/>
          </a:xfrm>
        </p:grpSpPr>
        <p:sp>
          <p:nvSpPr>
            <p:cNvPr id="912" name="Freeform 911"/>
            <p:cNvSpPr/>
            <p:nvPr/>
          </p:nvSpPr>
          <p:spPr>
            <a:xfrm>
              <a:off x="6845298" y="22478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Freeform 912"/>
            <p:cNvSpPr/>
            <p:nvPr/>
          </p:nvSpPr>
          <p:spPr>
            <a:xfrm>
              <a:off x="6883864" y="22771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8" name="Group 917"/>
          <p:cNvGrpSpPr/>
          <p:nvPr/>
        </p:nvGrpSpPr>
        <p:grpSpPr>
          <a:xfrm rot="1339800">
            <a:off x="6746238" y="2058669"/>
            <a:ext cx="181611" cy="128271"/>
            <a:chOff x="6746238" y="2058669"/>
            <a:chExt cx="181611" cy="128271"/>
          </a:xfrm>
        </p:grpSpPr>
        <p:sp>
          <p:nvSpPr>
            <p:cNvPr id="915" name="Freeform 914"/>
            <p:cNvSpPr/>
            <p:nvPr/>
          </p:nvSpPr>
          <p:spPr>
            <a:xfrm>
              <a:off x="6746238" y="20586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6" name="Freeform 915"/>
            <p:cNvSpPr/>
            <p:nvPr/>
          </p:nvSpPr>
          <p:spPr>
            <a:xfrm>
              <a:off x="6765602" y="21050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7" name="Freeform 916"/>
            <p:cNvSpPr/>
            <p:nvPr/>
          </p:nvSpPr>
          <p:spPr>
            <a:xfrm>
              <a:off x="6824186" y="2121373"/>
              <a:ext cx="58421" cy="45721"/>
            </a:xfrm>
            <a:custGeom>
              <a:avLst/>
              <a:gdLst/>
              <a:ahLst/>
              <a:cxnLst/>
              <a:rect l="0" t="0" r="0" b="0"/>
              <a:pathLst>
                <a:path w="58421" h="45721">
                  <a:moveTo>
                    <a:pt x="58420" y="0"/>
                  </a:moveTo>
                  <a:lnTo>
                    <a:pt x="58420" y="13970"/>
                  </a:lnTo>
                  <a:lnTo>
                    <a:pt x="55880" y="17781"/>
                  </a:lnTo>
                  <a:lnTo>
                    <a:pt x="53340" y="20320"/>
                  </a:lnTo>
                  <a:lnTo>
                    <a:pt x="48260" y="22860"/>
                  </a:lnTo>
                  <a:lnTo>
                    <a:pt x="36830" y="26670"/>
                  </a:lnTo>
                  <a:lnTo>
                    <a:pt x="31750" y="27941"/>
                  </a:lnTo>
                  <a:lnTo>
                    <a:pt x="25400" y="30481"/>
                  </a:lnTo>
                  <a:lnTo>
                    <a:pt x="20320" y="34291"/>
                  </a:lnTo>
                  <a:lnTo>
                    <a:pt x="16510" y="38100"/>
                  </a:lnTo>
                  <a:lnTo>
                    <a:pt x="12700" y="40641"/>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2" name="Group 921"/>
          <p:cNvGrpSpPr/>
          <p:nvPr/>
        </p:nvGrpSpPr>
        <p:grpSpPr>
          <a:xfrm rot="19523401">
            <a:off x="6797039" y="2426969"/>
            <a:ext cx="181610" cy="128270"/>
            <a:chOff x="6797039" y="2426969"/>
            <a:chExt cx="181610" cy="128270"/>
          </a:xfrm>
        </p:grpSpPr>
        <p:sp>
          <p:nvSpPr>
            <p:cNvPr id="919" name="Freeform 918"/>
            <p:cNvSpPr/>
            <p:nvPr/>
          </p:nvSpPr>
          <p:spPr>
            <a:xfrm>
              <a:off x="6797039" y="2426969"/>
              <a:ext cx="181610" cy="128270"/>
            </a:xfrm>
            <a:custGeom>
              <a:avLst/>
              <a:gdLst/>
              <a:ahLst/>
              <a:cxnLst/>
              <a:rect l="0" t="0" r="0" b="0"/>
              <a:pathLst>
                <a:path w="181610" h="128270">
                  <a:moveTo>
                    <a:pt x="15240" y="27939"/>
                  </a:moveTo>
                  <a:lnTo>
                    <a:pt x="22859" y="26669"/>
                  </a:lnTo>
                  <a:lnTo>
                    <a:pt x="33019" y="24129"/>
                  </a:lnTo>
                  <a:lnTo>
                    <a:pt x="40640" y="21589"/>
                  </a:lnTo>
                  <a:lnTo>
                    <a:pt x="48259" y="19050"/>
                  </a:lnTo>
                  <a:lnTo>
                    <a:pt x="54609" y="16509"/>
                  </a:lnTo>
                  <a:lnTo>
                    <a:pt x="64769" y="11429"/>
                  </a:lnTo>
                  <a:lnTo>
                    <a:pt x="76200" y="6350"/>
                  </a:lnTo>
                  <a:lnTo>
                    <a:pt x="86359" y="2539"/>
                  </a:lnTo>
                  <a:lnTo>
                    <a:pt x="93979" y="1269"/>
                  </a:lnTo>
                  <a:lnTo>
                    <a:pt x="101600" y="0"/>
                  </a:lnTo>
                  <a:lnTo>
                    <a:pt x="109219" y="0"/>
                  </a:lnTo>
                  <a:lnTo>
                    <a:pt x="116840" y="1269"/>
                  </a:lnTo>
                  <a:lnTo>
                    <a:pt x="124459" y="2539"/>
                  </a:lnTo>
                  <a:lnTo>
                    <a:pt x="132079" y="5079"/>
                  </a:lnTo>
                  <a:lnTo>
                    <a:pt x="140969" y="10159"/>
                  </a:lnTo>
                  <a:lnTo>
                    <a:pt x="147319" y="12700"/>
                  </a:lnTo>
                  <a:lnTo>
                    <a:pt x="152400" y="16509"/>
                  </a:lnTo>
                  <a:lnTo>
                    <a:pt x="158750" y="21589"/>
                  </a:lnTo>
                  <a:lnTo>
                    <a:pt x="166369" y="30479"/>
                  </a:lnTo>
                  <a:lnTo>
                    <a:pt x="172719" y="41909"/>
                  </a:lnTo>
                  <a:lnTo>
                    <a:pt x="176529" y="50800"/>
                  </a:lnTo>
                  <a:lnTo>
                    <a:pt x="179069" y="58419"/>
                  </a:lnTo>
                  <a:lnTo>
                    <a:pt x="179069" y="66039"/>
                  </a:lnTo>
                  <a:lnTo>
                    <a:pt x="180340" y="73659"/>
                  </a:lnTo>
                  <a:lnTo>
                    <a:pt x="180340" y="81279"/>
                  </a:lnTo>
                  <a:lnTo>
                    <a:pt x="181609" y="88900"/>
                  </a:lnTo>
                  <a:lnTo>
                    <a:pt x="180340" y="96519"/>
                  </a:lnTo>
                  <a:lnTo>
                    <a:pt x="175259" y="105409"/>
                  </a:lnTo>
                  <a:lnTo>
                    <a:pt x="166369" y="113029"/>
                  </a:lnTo>
                  <a:lnTo>
                    <a:pt x="157479" y="118109"/>
                  </a:lnTo>
                  <a:lnTo>
                    <a:pt x="151129" y="119379"/>
                  </a:lnTo>
                  <a:lnTo>
                    <a:pt x="143509" y="120650"/>
                  </a:lnTo>
                  <a:lnTo>
                    <a:pt x="137159" y="121919"/>
                  </a:lnTo>
                  <a:lnTo>
                    <a:pt x="129540" y="123189"/>
                  </a:lnTo>
                  <a:lnTo>
                    <a:pt x="121919" y="124459"/>
                  </a:lnTo>
                  <a:lnTo>
                    <a:pt x="114300" y="125729"/>
                  </a:lnTo>
                  <a:lnTo>
                    <a:pt x="105409" y="127000"/>
                  </a:lnTo>
                  <a:lnTo>
                    <a:pt x="97790" y="128269"/>
                  </a:lnTo>
                  <a:lnTo>
                    <a:pt x="90169" y="128269"/>
                  </a:lnTo>
                  <a:lnTo>
                    <a:pt x="82550" y="128269"/>
                  </a:lnTo>
                  <a:lnTo>
                    <a:pt x="76200" y="127000"/>
                  </a:lnTo>
                  <a:lnTo>
                    <a:pt x="69850" y="125729"/>
                  </a:lnTo>
                  <a:lnTo>
                    <a:pt x="63500" y="124459"/>
                  </a:lnTo>
                  <a:lnTo>
                    <a:pt x="57150" y="123189"/>
                  </a:lnTo>
                  <a:lnTo>
                    <a:pt x="50800" y="120650"/>
                  </a:lnTo>
                  <a:lnTo>
                    <a:pt x="43179" y="119379"/>
                  </a:lnTo>
                  <a:lnTo>
                    <a:pt x="33019" y="115569"/>
                  </a:lnTo>
                  <a:lnTo>
                    <a:pt x="22859" y="109219"/>
                  </a:lnTo>
                  <a:lnTo>
                    <a:pt x="13969" y="102869"/>
                  </a:lnTo>
                  <a:lnTo>
                    <a:pt x="6350" y="93979"/>
                  </a:lnTo>
                  <a:lnTo>
                    <a:pt x="1269" y="85089"/>
                  </a:lnTo>
                  <a:lnTo>
                    <a:pt x="0" y="77469"/>
                  </a:lnTo>
                  <a:lnTo>
                    <a:pt x="0" y="69850"/>
                  </a:lnTo>
                  <a:lnTo>
                    <a:pt x="0" y="62229"/>
                  </a:lnTo>
                  <a:lnTo>
                    <a:pt x="1269" y="55879"/>
                  </a:lnTo>
                  <a:lnTo>
                    <a:pt x="3809" y="49529"/>
                  </a:lnTo>
                  <a:lnTo>
                    <a:pt x="7619" y="43179"/>
                  </a:lnTo>
                  <a:lnTo>
                    <a:pt x="11429" y="38100"/>
                  </a:lnTo>
                  <a:lnTo>
                    <a:pt x="17779" y="34289"/>
                  </a:lnTo>
                  <a:lnTo>
                    <a:pt x="24129" y="30479"/>
                  </a:lnTo>
                  <a:lnTo>
                    <a:pt x="31750" y="27939"/>
                  </a:lnTo>
                  <a:lnTo>
                    <a:pt x="41909" y="25400"/>
                  </a:lnTo>
                  <a:lnTo>
                    <a:pt x="50800" y="21589"/>
                  </a:lnTo>
                  <a:lnTo>
                    <a:pt x="60959" y="16509"/>
                  </a:lnTo>
                  <a:lnTo>
                    <a:pt x="73659" y="11429"/>
                  </a:lnTo>
                  <a:lnTo>
                    <a:pt x="92709" y="3809"/>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0" name="Freeform 919"/>
            <p:cNvSpPr/>
            <p:nvPr/>
          </p:nvSpPr>
          <p:spPr>
            <a:xfrm>
              <a:off x="6816446" y="24736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1" name="Freeform 920"/>
            <p:cNvSpPr/>
            <p:nvPr/>
          </p:nvSpPr>
          <p:spPr>
            <a:xfrm>
              <a:off x="6874328" y="2489104"/>
              <a:ext cx="58421" cy="45721"/>
            </a:xfrm>
            <a:custGeom>
              <a:avLst/>
              <a:gdLst/>
              <a:ahLst/>
              <a:cxnLst/>
              <a:rect l="0" t="0" r="0" b="0"/>
              <a:pathLst>
                <a:path w="58421" h="45721">
                  <a:moveTo>
                    <a:pt x="58420" y="0"/>
                  </a:moveTo>
                  <a:lnTo>
                    <a:pt x="58420" y="13970"/>
                  </a:lnTo>
                  <a:lnTo>
                    <a:pt x="55881" y="17780"/>
                  </a:lnTo>
                  <a:lnTo>
                    <a:pt x="53341" y="20320"/>
                  </a:lnTo>
                  <a:lnTo>
                    <a:pt x="48260" y="22860"/>
                  </a:lnTo>
                  <a:lnTo>
                    <a:pt x="36831" y="26670"/>
                  </a:lnTo>
                  <a:lnTo>
                    <a:pt x="31750" y="27940"/>
                  </a:lnTo>
                  <a:lnTo>
                    <a:pt x="25400" y="30480"/>
                  </a:lnTo>
                  <a:lnTo>
                    <a:pt x="20320" y="34290"/>
                  </a:lnTo>
                  <a:lnTo>
                    <a:pt x="16510"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6" name="Group 925"/>
          <p:cNvGrpSpPr/>
          <p:nvPr/>
        </p:nvGrpSpPr>
        <p:grpSpPr>
          <a:xfrm>
            <a:off x="6758940" y="2236470"/>
            <a:ext cx="181611" cy="128271"/>
            <a:chOff x="6758940" y="2236470"/>
            <a:chExt cx="181611" cy="128271"/>
          </a:xfrm>
        </p:grpSpPr>
        <p:sp>
          <p:nvSpPr>
            <p:cNvPr id="923" name="Freeform 922"/>
            <p:cNvSpPr/>
            <p:nvPr/>
          </p:nvSpPr>
          <p:spPr>
            <a:xfrm>
              <a:off x="6758940" y="2236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4" name="Freeform 923"/>
            <p:cNvSpPr/>
            <p:nvPr/>
          </p:nvSpPr>
          <p:spPr>
            <a:xfrm>
              <a:off x="6777990" y="2283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5" name="Freeform 924"/>
            <p:cNvSpPr/>
            <p:nvPr/>
          </p:nvSpPr>
          <p:spPr>
            <a:xfrm>
              <a:off x="6836410" y="2298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9" name="Group 928"/>
          <p:cNvGrpSpPr/>
          <p:nvPr/>
        </p:nvGrpSpPr>
        <p:grpSpPr>
          <a:xfrm rot="19523401">
            <a:off x="6601459" y="2219958"/>
            <a:ext cx="212091" cy="173991"/>
            <a:chOff x="6601459" y="2219958"/>
            <a:chExt cx="212091" cy="173991"/>
          </a:xfrm>
        </p:grpSpPr>
        <p:sp>
          <p:nvSpPr>
            <p:cNvPr id="927" name="Freeform 926"/>
            <p:cNvSpPr/>
            <p:nvPr/>
          </p:nvSpPr>
          <p:spPr>
            <a:xfrm>
              <a:off x="6601459" y="2219958"/>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8" name="Freeform 927"/>
            <p:cNvSpPr/>
            <p:nvPr/>
          </p:nvSpPr>
          <p:spPr>
            <a:xfrm>
              <a:off x="6631015" y="2238637"/>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79" y="120650"/>
                  </a:lnTo>
                  <a:lnTo>
                    <a:pt x="24129" y="123190"/>
                  </a:lnTo>
                  <a:lnTo>
                    <a:pt x="30479" y="125730"/>
                  </a:lnTo>
                  <a:lnTo>
                    <a:pt x="38100" y="125730"/>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0"/>
                  </a:lnTo>
                  <a:lnTo>
                    <a:pt x="144779" y="97790"/>
                  </a:lnTo>
                  <a:lnTo>
                    <a:pt x="147319" y="92710"/>
                  </a:lnTo>
                  <a:lnTo>
                    <a:pt x="148589" y="85090"/>
                  </a:lnTo>
                  <a:lnTo>
                    <a:pt x="149859" y="78740"/>
                  </a:lnTo>
                  <a:lnTo>
                    <a:pt x="152400" y="71120"/>
                  </a:lnTo>
                  <a:lnTo>
                    <a:pt x="153669"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29" y="44450"/>
                  </a:lnTo>
                  <a:lnTo>
                    <a:pt x="101600" y="50800"/>
                  </a:lnTo>
                  <a:lnTo>
                    <a:pt x="104139" y="57150"/>
                  </a:lnTo>
                  <a:lnTo>
                    <a:pt x="102869" y="62230"/>
                  </a:lnTo>
                  <a:lnTo>
                    <a:pt x="101600" y="68580"/>
                  </a:lnTo>
                  <a:lnTo>
                    <a:pt x="99059" y="73660"/>
                  </a:lnTo>
                  <a:lnTo>
                    <a:pt x="95250" y="76200"/>
                  </a:lnTo>
                  <a:lnTo>
                    <a:pt x="88900" y="78740"/>
                  </a:lnTo>
                  <a:lnTo>
                    <a:pt x="82550" y="80010"/>
                  </a:lnTo>
                  <a:lnTo>
                    <a:pt x="74929" y="81280"/>
                  </a:lnTo>
                  <a:lnTo>
                    <a:pt x="68579" y="83820"/>
                  </a:lnTo>
                  <a:lnTo>
                    <a:pt x="55879"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2" name="Group 931"/>
          <p:cNvGrpSpPr/>
          <p:nvPr/>
        </p:nvGrpSpPr>
        <p:grpSpPr>
          <a:xfrm rot="19183801">
            <a:off x="7023099" y="2273299"/>
            <a:ext cx="280671" cy="134621"/>
            <a:chOff x="7023099" y="2273299"/>
            <a:chExt cx="280671" cy="134621"/>
          </a:xfrm>
        </p:grpSpPr>
        <p:sp>
          <p:nvSpPr>
            <p:cNvPr id="930" name="Freeform 929"/>
            <p:cNvSpPr/>
            <p:nvPr/>
          </p:nvSpPr>
          <p:spPr>
            <a:xfrm>
              <a:off x="7023099" y="2273299"/>
              <a:ext cx="280671" cy="134621"/>
            </a:xfrm>
            <a:custGeom>
              <a:avLst/>
              <a:gdLst/>
              <a:ahLst/>
              <a:cxnLst/>
              <a:rect l="0" t="0" r="0" b="0"/>
              <a:pathLst>
                <a:path w="280671" h="134621">
                  <a:moveTo>
                    <a:pt x="264160" y="54610"/>
                  </a:moveTo>
                  <a:lnTo>
                    <a:pt x="257810" y="49530"/>
                  </a:lnTo>
                  <a:lnTo>
                    <a:pt x="250190" y="44450"/>
                  </a:lnTo>
                  <a:lnTo>
                    <a:pt x="242570" y="38100"/>
                  </a:lnTo>
                  <a:lnTo>
                    <a:pt x="233681" y="34290"/>
                  </a:lnTo>
                  <a:lnTo>
                    <a:pt x="226060" y="33020"/>
                  </a:lnTo>
                  <a:lnTo>
                    <a:pt x="219710" y="31750"/>
                  </a:lnTo>
                  <a:lnTo>
                    <a:pt x="212090" y="31750"/>
                  </a:lnTo>
                  <a:lnTo>
                    <a:pt x="204470" y="30480"/>
                  </a:lnTo>
                  <a:lnTo>
                    <a:pt x="196850" y="30480"/>
                  </a:lnTo>
                  <a:lnTo>
                    <a:pt x="187960" y="30480"/>
                  </a:lnTo>
                  <a:lnTo>
                    <a:pt x="180340" y="30480"/>
                  </a:lnTo>
                  <a:lnTo>
                    <a:pt x="170181"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1" y="8890"/>
                  </a:lnTo>
                  <a:lnTo>
                    <a:pt x="38100" y="12700"/>
                  </a:lnTo>
                  <a:lnTo>
                    <a:pt x="26670" y="16510"/>
                  </a:lnTo>
                  <a:lnTo>
                    <a:pt x="16510" y="21590"/>
                  </a:lnTo>
                  <a:lnTo>
                    <a:pt x="8890" y="29210"/>
                  </a:lnTo>
                  <a:lnTo>
                    <a:pt x="5081"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1" y="118110"/>
                  </a:lnTo>
                  <a:lnTo>
                    <a:pt x="97790" y="121920"/>
                  </a:lnTo>
                  <a:lnTo>
                    <a:pt x="106681" y="125730"/>
                  </a:lnTo>
                  <a:lnTo>
                    <a:pt x="114300" y="127000"/>
                  </a:lnTo>
                  <a:lnTo>
                    <a:pt x="121920" y="128270"/>
                  </a:lnTo>
                  <a:lnTo>
                    <a:pt x="129540" y="129540"/>
                  </a:lnTo>
                  <a:lnTo>
                    <a:pt x="137160" y="129540"/>
                  </a:lnTo>
                  <a:lnTo>
                    <a:pt x="144781" y="129540"/>
                  </a:lnTo>
                  <a:lnTo>
                    <a:pt x="152400" y="129540"/>
                  </a:lnTo>
                  <a:lnTo>
                    <a:pt x="161290" y="130810"/>
                  </a:lnTo>
                  <a:lnTo>
                    <a:pt x="168910" y="130810"/>
                  </a:lnTo>
                  <a:lnTo>
                    <a:pt x="176531" y="130810"/>
                  </a:lnTo>
                  <a:lnTo>
                    <a:pt x="182881"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0"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1" name="Freeform 930"/>
            <p:cNvSpPr/>
            <p:nvPr/>
          </p:nvSpPr>
          <p:spPr>
            <a:xfrm>
              <a:off x="7060954" y="23019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09" y="67310"/>
                  </a:lnTo>
                  <a:lnTo>
                    <a:pt x="138430" y="68580"/>
                  </a:lnTo>
                  <a:lnTo>
                    <a:pt x="147319" y="71120"/>
                  </a:lnTo>
                  <a:lnTo>
                    <a:pt x="154940" y="71120"/>
                  </a:lnTo>
                  <a:lnTo>
                    <a:pt x="162559" y="71120"/>
                  </a:lnTo>
                  <a:lnTo>
                    <a:pt x="170180" y="69850"/>
                  </a:lnTo>
                  <a:lnTo>
                    <a:pt x="177800" y="68580"/>
                  </a:lnTo>
                  <a:lnTo>
                    <a:pt x="185419" y="68580"/>
                  </a:lnTo>
                  <a:lnTo>
                    <a:pt x="193040" y="68580"/>
                  </a:lnTo>
                  <a:lnTo>
                    <a:pt x="199390" y="67310"/>
                  </a:lnTo>
                  <a:lnTo>
                    <a:pt x="204469"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59" y="81280"/>
                  </a:lnTo>
                  <a:lnTo>
                    <a:pt x="92709" y="83820"/>
                  </a:lnTo>
                  <a:lnTo>
                    <a:pt x="100330" y="85090"/>
                  </a:lnTo>
                  <a:lnTo>
                    <a:pt x="107950" y="85090"/>
                  </a:lnTo>
                  <a:lnTo>
                    <a:pt x="115569"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5" name="Group 934"/>
          <p:cNvGrpSpPr/>
          <p:nvPr/>
        </p:nvGrpSpPr>
        <p:grpSpPr>
          <a:xfrm rot="19523401">
            <a:off x="6756398" y="2273299"/>
            <a:ext cx="280671" cy="134621"/>
            <a:chOff x="6756398" y="2273299"/>
            <a:chExt cx="280671" cy="134621"/>
          </a:xfrm>
        </p:grpSpPr>
        <p:sp>
          <p:nvSpPr>
            <p:cNvPr id="933" name="Freeform 932"/>
            <p:cNvSpPr/>
            <p:nvPr/>
          </p:nvSpPr>
          <p:spPr>
            <a:xfrm>
              <a:off x="6756398" y="22732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4" name="Freeform 933"/>
            <p:cNvSpPr/>
            <p:nvPr/>
          </p:nvSpPr>
          <p:spPr>
            <a:xfrm>
              <a:off x="6794964" y="23025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9" name="Group 938"/>
          <p:cNvGrpSpPr/>
          <p:nvPr/>
        </p:nvGrpSpPr>
        <p:grpSpPr>
          <a:xfrm rot="1339800">
            <a:off x="6847838" y="2160269"/>
            <a:ext cx="181611" cy="128271"/>
            <a:chOff x="6847838" y="2160269"/>
            <a:chExt cx="181611" cy="128271"/>
          </a:xfrm>
        </p:grpSpPr>
        <p:sp>
          <p:nvSpPr>
            <p:cNvPr id="936" name="Freeform 935"/>
            <p:cNvSpPr/>
            <p:nvPr/>
          </p:nvSpPr>
          <p:spPr>
            <a:xfrm>
              <a:off x="6847838" y="21602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7" name="Freeform 936"/>
            <p:cNvSpPr/>
            <p:nvPr/>
          </p:nvSpPr>
          <p:spPr>
            <a:xfrm>
              <a:off x="6867201" y="22066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8" name="Freeform 937"/>
            <p:cNvSpPr/>
            <p:nvPr/>
          </p:nvSpPr>
          <p:spPr>
            <a:xfrm>
              <a:off x="6925787" y="22229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3" name="Group 942"/>
          <p:cNvGrpSpPr/>
          <p:nvPr/>
        </p:nvGrpSpPr>
        <p:grpSpPr>
          <a:xfrm rot="19523401">
            <a:off x="7051039" y="2807969"/>
            <a:ext cx="181610" cy="128270"/>
            <a:chOff x="7051039" y="2807969"/>
            <a:chExt cx="181610" cy="128270"/>
          </a:xfrm>
        </p:grpSpPr>
        <p:sp>
          <p:nvSpPr>
            <p:cNvPr id="940" name="Freeform 939"/>
            <p:cNvSpPr/>
            <p:nvPr/>
          </p:nvSpPr>
          <p:spPr>
            <a:xfrm>
              <a:off x="7051039" y="2807969"/>
              <a:ext cx="181610" cy="128270"/>
            </a:xfrm>
            <a:custGeom>
              <a:avLst/>
              <a:gdLst/>
              <a:ahLst/>
              <a:cxnLst/>
              <a:rect l="0" t="0" r="0" b="0"/>
              <a:pathLst>
                <a:path w="181610" h="128270">
                  <a:moveTo>
                    <a:pt x="15240" y="27939"/>
                  </a:moveTo>
                  <a:lnTo>
                    <a:pt x="22859" y="26669"/>
                  </a:lnTo>
                  <a:lnTo>
                    <a:pt x="33019" y="24129"/>
                  </a:lnTo>
                  <a:lnTo>
                    <a:pt x="40640" y="21589"/>
                  </a:lnTo>
                  <a:lnTo>
                    <a:pt x="48259" y="19050"/>
                  </a:lnTo>
                  <a:lnTo>
                    <a:pt x="54609" y="16509"/>
                  </a:lnTo>
                  <a:lnTo>
                    <a:pt x="64769" y="11429"/>
                  </a:lnTo>
                  <a:lnTo>
                    <a:pt x="76200" y="6350"/>
                  </a:lnTo>
                  <a:lnTo>
                    <a:pt x="86359" y="2539"/>
                  </a:lnTo>
                  <a:lnTo>
                    <a:pt x="93979" y="1269"/>
                  </a:lnTo>
                  <a:lnTo>
                    <a:pt x="101600" y="0"/>
                  </a:lnTo>
                  <a:lnTo>
                    <a:pt x="109219" y="0"/>
                  </a:lnTo>
                  <a:lnTo>
                    <a:pt x="116840" y="1269"/>
                  </a:lnTo>
                  <a:lnTo>
                    <a:pt x="124459" y="2539"/>
                  </a:lnTo>
                  <a:lnTo>
                    <a:pt x="132079" y="5079"/>
                  </a:lnTo>
                  <a:lnTo>
                    <a:pt x="140969" y="10159"/>
                  </a:lnTo>
                  <a:lnTo>
                    <a:pt x="147319" y="12700"/>
                  </a:lnTo>
                  <a:lnTo>
                    <a:pt x="152400" y="16509"/>
                  </a:lnTo>
                  <a:lnTo>
                    <a:pt x="158750" y="21589"/>
                  </a:lnTo>
                  <a:lnTo>
                    <a:pt x="166369" y="30479"/>
                  </a:lnTo>
                  <a:lnTo>
                    <a:pt x="172719" y="41909"/>
                  </a:lnTo>
                  <a:lnTo>
                    <a:pt x="176529" y="50800"/>
                  </a:lnTo>
                  <a:lnTo>
                    <a:pt x="179069" y="58419"/>
                  </a:lnTo>
                  <a:lnTo>
                    <a:pt x="179069" y="66039"/>
                  </a:lnTo>
                  <a:lnTo>
                    <a:pt x="180340" y="73659"/>
                  </a:lnTo>
                  <a:lnTo>
                    <a:pt x="180340" y="81279"/>
                  </a:lnTo>
                  <a:lnTo>
                    <a:pt x="181609" y="88900"/>
                  </a:lnTo>
                  <a:lnTo>
                    <a:pt x="180340" y="96519"/>
                  </a:lnTo>
                  <a:lnTo>
                    <a:pt x="175259" y="105409"/>
                  </a:lnTo>
                  <a:lnTo>
                    <a:pt x="166369" y="113029"/>
                  </a:lnTo>
                  <a:lnTo>
                    <a:pt x="157479" y="118109"/>
                  </a:lnTo>
                  <a:lnTo>
                    <a:pt x="151129" y="119379"/>
                  </a:lnTo>
                  <a:lnTo>
                    <a:pt x="143509" y="120650"/>
                  </a:lnTo>
                  <a:lnTo>
                    <a:pt x="137159" y="121919"/>
                  </a:lnTo>
                  <a:lnTo>
                    <a:pt x="129540" y="123189"/>
                  </a:lnTo>
                  <a:lnTo>
                    <a:pt x="121919" y="124459"/>
                  </a:lnTo>
                  <a:lnTo>
                    <a:pt x="114300" y="125729"/>
                  </a:lnTo>
                  <a:lnTo>
                    <a:pt x="105409" y="127000"/>
                  </a:lnTo>
                  <a:lnTo>
                    <a:pt x="97790" y="128269"/>
                  </a:lnTo>
                  <a:lnTo>
                    <a:pt x="90169" y="128269"/>
                  </a:lnTo>
                  <a:lnTo>
                    <a:pt x="82550" y="128269"/>
                  </a:lnTo>
                  <a:lnTo>
                    <a:pt x="76200" y="127000"/>
                  </a:lnTo>
                  <a:lnTo>
                    <a:pt x="69850" y="125729"/>
                  </a:lnTo>
                  <a:lnTo>
                    <a:pt x="63500" y="124459"/>
                  </a:lnTo>
                  <a:lnTo>
                    <a:pt x="57150" y="123189"/>
                  </a:lnTo>
                  <a:lnTo>
                    <a:pt x="50800" y="120650"/>
                  </a:lnTo>
                  <a:lnTo>
                    <a:pt x="43179" y="119379"/>
                  </a:lnTo>
                  <a:lnTo>
                    <a:pt x="33019" y="115569"/>
                  </a:lnTo>
                  <a:lnTo>
                    <a:pt x="22859" y="109219"/>
                  </a:lnTo>
                  <a:lnTo>
                    <a:pt x="13969" y="102869"/>
                  </a:lnTo>
                  <a:lnTo>
                    <a:pt x="6350" y="93979"/>
                  </a:lnTo>
                  <a:lnTo>
                    <a:pt x="1269" y="85089"/>
                  </a:lnTo>
                  <a:lnTo>
                    <a:pt x="0" y="77469"/>
                  </a:lnTo>
                  <a:lnTo>
                    <a:pt x="0" y="69850"/>
                  </a:lnTo>
                  <a:lnTo>
                    <a:pt x="0" y="62229"/>
                  </a:lnTo>
                  <a:lnTo>
                    <a:pt x="1269" y="55879"/>
                  </a:lnTo>
                  <a:lnTo>
                    <a:pt x="3809" y="49529"/>
                  </a:lnTo>
                  <a:lnTo>
                    <a:pt x="7619" y="43179"/>
                  </a:lnTo>
                  <a:lnTo>
                    <a:pt x="11429" y="38100"/>
                  </a:lnTo>
                  <a:lnTo>
                    <a:pt x="17779" y="34289"/>
                  </a:lnTo>
                  <a:lnTo>
                    <a:pt x="24129" y="30479"/>
                  </a:lnTo>
                  <a:lnTo>
                    <a:pt x="31750" y="27939"/>
                  </a:lnTo>
                  <a:lnTo>
                    <a:pt x="41909" y="25400"/>
                  </a:lnTo>
                  <a:lnTo>
                    <a:pt x="50800" y="21589"/>
                  </a:lnTo>
                  <a:lnTo>
                    <a:pt x="60959" y="16509"/>
                  </a:lnTo>
                  <a:lnTo>
                    <a:pt x="73659" y="11429"/>
                  </a:lnTo>
                  <a:lnTo>
                    <a:pt x="92709" y="3809"/>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1" name="Freeform 940"/>
            <p:cNvSpPr/>
            <p:nvPr/>
          </p:nvSpPr>
          <p:spPr>
            <a:xfrm>
              <a:off x="7070445" y="28546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2" name="Freeform 941"/>
            <p:cNvSpPr/>
            <p:nvPr/>
          </p:nvSpPr>
          <p:spPr>
            <a:xfrm>
              <a:off x="7128328" y="2870104"/>
              <a:ext cx="58421" cy="45722"/>
            </a:xfrm>
            <a:custGeom>
              <a:avLst/>
              <a:gdLst/>
              <a:ahLst/>
              <a:cxnLst/>
              <a:rect l="0" t="0" r="0" b="0"/>
              <a:pathLst>
                <a:path w="58421" h="45722">
                  <a:moveTo>
                    <a:pt x="58420" y="0"/>
                  </a:moveTo>
                  <a:lnTo>
                    <a:pt x="58420" y="13971"/>
                  </a:lnTo>
                  <a:lnTo>
                    <a:pt x="55881" y="17780"/>
                  </a:lnTo>
                  <a:lnTo>
                    <a:pt x="53341" y="20321"/>
                  </a:lnTo>
                  <a:lnTo>
                    <a:pt x="48260" y="22861"/>
                  </a:lnTo>
                  <a:lnTo>
                    <a:pt x="36831" y="26671"/>
                  </a:lnTo>
                  <a:lnTo>
                    <a:pt x="31750" y="27940"/>
                  </a:lnTo>
                  <a:lnTo>
                    <a:pt x="25400" y="30480"/>
                  </a:lnTo>
                  <a:lnTo>
                    <a:pt x="20320" y="34290"/>
                  </a:lnTo>
                  <a:lnTo>
                    <a:pt x="16510" y="38100"/>
                  </a:lnTo>
                  <a:lnTo>
                    <a:pt x="12700" y="40640"/>
                  </a:lnTo>
                  <a:lnTo>
                    <a:pt x="8891" y="41911"/>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7" name="Group 946"/>
          <p:cNvGrpSpPr/>
          <p:nvPr/>
        </p:nvGrpSpPr>
        <p:grpSpPr>
          <a:xfrm>
            <a:off x="6733540" y="2363470"/>
            <a:ext cx="181611" cy="128271"/>
            <a:chOff x="6733540" y="2363470"/>
            <a:chExt cx="181611" cy="128271"/>
          </a:xfrm>
        </p:grpSpPr>
        <p:sp>
          <p:nvSpPr>
            <p:cNvPr id="944" name="Freeform 943"/>
            <p:cNvSpPr/>
            <p:nvPr/>
          </p:nvSpPr>
          <p:spPr>
            <a:xfrm>
              <a:off x="6733540" y="2363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5" name="Freeform 944"/>
            <p:cNvSpPr/>
            <p:nvPr/>
          </p:nvSpPr>
          <p:spPr>
            <a:xfrm>
              <a:off x="6752590" y="2410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6" name="Freeform 945"/>
            <p:cNvSpPr/>
            <p:nvPr/>
          </p:nvSpPr>
          <p:spPr>
            <a:xfrm>
              <a:off x="6811010" y="2425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0" name="Group 949"/>
          <p:cNvGrpSpPr/>
          <p:nvPr/>
        </p:nvGrpSpPr>
        <p:grpSpPr>
          <a:xfrm rot="19523401">
            <a:off x="7211059" y="2296159"/>
            <a:ext cx="212091" cy="173991"/>
            <a:chOff x="7211059" y="2296159"/>
            <a:chExt cx="212091" cy="173991"/>
          </a:xfrm>
        </p:grpSpPr>
        <p:sp>
          <p:nvSpPr>
            <p:cNvPr id="948" name="Freeform 947"/>
            <p:cNvSpPr/>
            <p:nvPr/>
          </p:nvSpPr>
          <p:spPr>
            <a:xfrm>
              <a:off x="7211059" y="22961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Freeform 948"/>
            <p:cNvSpPr/>
            <p:nvPr/>
          </p:nvSpPr>
          <p:spPr>
            <a:xfrm>
              <a:off x="7240615" y="2314838"/>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79" y="120650"/>
                  </a:lnTo>
                  <a:lnTo>
                    <a:pt x="24129" y="123190"/>
                  </a:lnTo>
                  <a:lnTo>
                    <a:pt x="30479" y="125730"/>
                  </a:lnTo>
                  <a:lnTo>
                    <a:pt x="38100" y="125730"/>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0"/>
                  </a:lnTo>
                  <a:lnTo>
                    <a:pt x="144779" y="97790"/>
                  </a:lnTo>
                  <a:lnTo>
                    <a:pt x="147319" y="92710"/>
                  </a:lnTo>
                  <a:lnTo>
                    <a:pt x="148589" y="85090"/>
                  </a:lnTo>
                  <a:lnTo>
                    <a:pt x="149859" y="78740"/>
                  </a:lnTo>
                  <a:lnTo>
                    <a:pt x="152400" y="71120"/>
                  </a:lnTo>
                  <a:lnTo>
                    <a:pt x="153669"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29" y="44450"/>
                  </a:lnTo>
                  <a:lnTo>
                    <a:pt x="101600" y="50800"/>
                  </a:lnTo>
                  <a:lnTo>
                    <a:pt x="104139" y="57150"/>
                  </a:lnTo>
                  <a:lnTo>
                    <a:pt x="102869" y="62230"/>
                  </a:lnTo>
                  <a:lnTo>
                    <a:pt x="101600" y="68580"/>
                  </a:lnTo>
                  <a:lnTo>
                    <a:pt x="99059" y="73660"/>
                  </a:lnTo>
                  <a:lnTo>
                    <a:pt x="95250" y="76200"/>
                  </a:lnTo>
                  <a:lnTo>
                    <a:pt x="88900" y="78740"/>
                  </a:lnTo>
                  <a:lnTo>
                    <a:pt x="82550" y="80010"/>
                  </a:lnTo>
                  <a:lnTo>
                    <a:pt x="74929" y="81280"/>
                  </a:lnTo>
                  <a:lnTo>
                    <a:pt x="68579" y="83820"/>
                  </a:lnTo>
                  <a:lnTo>
                    <a:pt x="55879"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3" name="Group 952"/>
          <p:cNvGrpSpPr/>
          <p:nvPr/>
        </p:nvGrpSpPr>
        <p:grpSpPr>
          <a:xfrm rot="19183801">
            <a:off x="6667498" y="1892299"/>
            <a:ext cx="280671" cy="134621"/>
            <a:chOff x="6667498" y="1892299"/>
            <a:chExt cx="280671" cy="134621"/>
          </a:xfrm>
        </p:grpSpPr>
        <p:sp>
          <p:nvSpPr>
            <p:cNvPr id="951" name="Freeform 950"/>
            <p:cNvSpPr/>
            <p:nvPr/>
          </p:nvSpPr>
          <p:spPr>
            <a:xfrm>
              <a:off x="6667498" y="18922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2" name="Freeform 951"/>
            <p:cNvSpPr/>
            <p:nvPr/>
          </p:nvSpPr>
          <p:spPr>
            <a:xfrm>
              <a:off x="6705354" y="19209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09" y="67310"/>
                  </a:lnTo>
                  <a:lnTo>
                    <a:pt x="138430" y="68580"/>
                  </a:lnTo>
                  <a:lnTo>
                    <a:pt x="147319" y="71120"/>
                  </a:lnTo>
                  <a:lnTo>
                    <a:pt x="154940" y="71120"/>
                  </a:lnTo>
                  <a:lnTo>
                    <a:pt x="162559" y="71120"/>
                  </a:lnTo>
                  <a:lnTo>
                    <a:pt x="170180" y="69850"/>
                  </a:lnTo>
                  <a:lnTo>
                    <a:pt x="177800" y="68580"/>
                  </a:lnTo>
                  <a:lnTo>
                    <a:pt x="185419" y="68580"/>
                  </a:lnTo>
                  <a:lnTo>
                    <a:pt x="193040" y="68580"/>
                  </a:lnTo>
                  <a:lnTo>
                    <a:pt x="199390" y="67310"/>
                  </a:lnTo>
                  <a:lnTo>
                    <a:pt x="204469"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59" y="81280"/>
                  </a:lnTo>
                  <a:lnTo>
                    <a:pt x="92709" y="83820"/>
                  </a:lnTo>
                  <a:lnTo>
                    <a:pt x="100330" y="85090"/>
                  </a:lnTo>
                  <a:lnTo>
                    <a:pt x="107950" y="85090"/>
                  </a:lnTo>
                  <a:lnTo>
                    <a:pt x="115569"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6" name="Group 955"/>
          <p:cNvGrpSpPr/>
          <p:nvPr/>
        </p:nvGrpSpPr>
        <p:grpSpPr>
          <a:xfrm rot="19523401">
            <a:off x="7073898" y="2857499"/>
            <a:ext cx="280671" cy="134621"/>
            <a:chOff x="7073898" y="2857499"/>
            <a:chExt cx="280671" cy="134621"/>
          </a:xfrm>
        </p:grpSpPr>
        <p:sp>
          <p:nvSpPr>
            <p:cNvPr id="954" name="Freeform 953"/>
            <p:cNvSpPr/>
            <p:nvPr/>
          </p:nvSpPr>
          <p:spPr>
            <a:xfrm>
              <a:off x="7073898" y="28574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5" name="Freeform 954"/>
            <p:cNvSpPr/>
            <p:nvPr/>
          </p:nvSpPr>
          <p:spPr>
            <a:xfrm>
              <a:off x="7112464" y="2886752"/>
              <a:ext cx="227331" cy="86361"/>
            </a:xfrm>
            <a:custGeom>
              <a:avLst/>
              <a:gdLst/>
              <a:ahLst/>
              <a:cxnLst/>
              <a:rect l="0" t="0" r="0" b="0"/>
              <a:pathLst>
                <a:path w="227331" h="86361">
                  <a:moveTo>
                    <a:pt x="53340" y="22860"/>
                  </a:moveTo>
                  <a:lnTo>
                    <a:pt x="83820" y="53339"/>
                  </a:lnTo>
                  <a:lnTo>
                    <a:pt x="88900" y="55880"/>
                  </a:lnTo>
                  <a:lnTo>
                    <a:pt x="95250" y="59689"/>
                  </a:lnTo>
                  <a:lnTo>
                    <a:pt x="100330" y="62230"/>
                  </a:lnTo>
                  <a:lnTo>
                    <a:pt x="107950" y="63500"/>
                  </a:lnTo>
                  <a:lnTo>
                    <a:pt x="114300" y="64770"/>
                  </a:lnTo>
                  <a:lnTo>
                    <a:pt x="123190" y="66039"/>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89"/>
                  </a:lnTo>
                  <a:lnTo>
                    <a:pt x="226060" y="62230"/>
                  </a:lnTo>
                  <a:lnTo>
                    <a:pt x="222250" y="64770"/>
                  </a:lnTo>
                  <a:lnTo>
                    <a:pt x="218440" y="67310"/>
                  </a:lnTo>
                  <a:lnTo>
                    <a:pt x="213360" y="69850"/>
                  </a:lnTo>
                  <a:lnTo>
                    <a:pt x="208280" y="69850"/>
                  </a:lnTo>
                  <a:lnTo>
                    <a:pt x="204470" y="68580"/>
                  </a:lnTo>
                  <a:lnTo>
                    <a:pt x="199390" y="66039"/>
                  </a:lnTo>
                  <a:lnTo>
                    <a:pt x="195580" y="62230"/>
                  </a:lnTo>
                  <a:lnTo>
                    <a:pt x="193040" y="57150"/>
                  </a:lnTo>
                  <a:lnTo>
                    <a:pt x="189230" y="52070"/>
                  </a:lnTo>
                  <a:lnTo>
                    <a:pt x="185420" y="48260"/>
                  </a:lnTo>
                  <a:lnTo>
                    <a:pt x="179070" y="46989"/>
                  </a:lnTo>
                  <a:lnTo>
                    <a:pt x="171450" y="44450"/>
                  </a:lnTo>
                  <a:lnTo>
                    <a:pt x="163830" y="44450"/>
                  </a:lnTo>
                  <a:lnTo>
                    <a:pt x="156210" y="43180"/>
                  </a:lnTo>
                  <a:lnTo>
                    <a:pt x="148590" y="43180"/>
                  </a:lnTo>
                  <a:lnTo>
                    <a:pt x="140970" y="40639"/>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39"/>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39"/>
                  </a:lnTo>
                  <a:lnTo>
                    <a:pt x="30480" y="34289"/>
                  </a:lnTo>
                  <a:lnTo>
                    <a:pt x="31750" y="40639"/>
                  </a:lnTo>
                  <a:lnTo>
                    <a:pt x="30480" y="44450"/>
                  </a:lnTo>
                  <a:lnTo>
                    <a:pt x="26670" y="46989"/>
                  </a:lnTo>
                  <a:lnTo>
                    <a:pt x="22860" y="46989"/>
                  </a:lnTo>
                  <a:lnTo>
                    <a:pt x="19050" y="45720"/>
                  </a:lnTo>
                  <a:lnTo>
                    <a:pt x="13970" y="44450"/>
                  </a:lnTo>
                  <a:lnTo>
                    <a:pt x="10160" y="40639"/>
                  </a:lnTo>
                  <a:lnTo>
                    <a:pt x="6350" y="39370"/>
                  </a:lnTo>
                  <a:lnTo>
                    <a:pt x="0" y="36830"/>
                  </a:lnTo>
                  <a:lnTo>
                    <a:pt x="0" y="38100"/>
                  </a:lnTo>
                  <a:lnTo>
                    <a:pt x="1270" y="39370"/>
                  </a:lnTo>
                  <a:lnTo>
                    <a:pt x="3810" y="43180"/>
                  </a:lnTo>
                  <a:lnTo>
                    <a:pt x="7620" y="45720"/>
                  </a:lnTo>
                  <a:lnTo>
                    <a:pt x="11430" y="49530"/>
                  </a:lnTo>
                  <a:lnTo>
                    <a:pt x="16510" y="53339"/>
                  </a:lnTo>
                  <a:lnTo>
                    <a:pt x="21590" y="57150"/>
                  </a:lnTo>
                  <a:lnTo>
                    <a:pt x="26670" y="62230"/>
                  </a:lnTo>
                  <a:lnTo>
                    <a:pt x="31750" y="66039"/>
                  </a:lnTo>
                  <a:lnTo>
                    <a:pt x="36830" y="68580"/>
                  </a:lnTo>
                  <a:lnTo>
                    <a:pt x="44450" y="71120"/>
                  </a:lnTo>
                  <a:lnTo>
                    <a:pt x="52070" y="72389"/>
                  </a:lnTo>
                  <a:lnTo>
                    <a:pt x="58420" y="73660"/>
                  </a:lnTo>
                  <a:lnTo>
                    <a:pt x="66040" y="74930"/>
                  </a:lnTo>
                  <a:lnTo>
                    <a:pt x="72390" y="77470"/>
                  </a:lnTo>
                  <a:lnTo>
                    <a:pt x="86360" y="81280"/>
                  </a:lnTo>
                  <a:lnTo>
                    <a:pt x="92710" y="83820"/>
                  </a:lnTo>
                  <a:lnTo>
                    <a:pt x="100330" y="85089"/>
                  </a:lnTo>
                  <a:lnTo>
                    <a:pt x="107950" y="85089"/>
                  </a:lnTo>
                  <a:lnTo>
                    <a:pt x="115570" y="86360"/>
                  </a:lnTo>
                  <a:lnTo>
                    <a:pt x="123190" y="86360"/>
                  </a:lnTo>
                  <a:lnTo>
                    <a:pt x="130810" y="85089"/>
                  </a:lnTo>
                  <a:lnTo>
                    <a:pt x="137160" y="83820"/>
                  </a:lnTo>
                  <a:lnTo>
                    <a:pt x="143510" y="81280"/>
                  </a:lnTo>
                  <a:lnTo>
                    <a:pt x="148590" y="78739"/>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0" name="Group 959"/>
          <p:cNvGrpSpPr/>
          <p:nvPr/>
        </p:nvGrpSpPr>
        <p:grpSpPr>
          <a:xfrm rot="19523401">
            <a:off x="6695439" y="2452369"/>
            <a:ext cx="181610" cy="128271"/>
            <a:chOff x="6695439" y="2452369"/>
            <a:chExt cx="181610" cy="128271"/>
          </a:xfrm>
        </p:grpSpPr>
        <p:sp>
          <p:nvSpPr>
            <p:cNvPr id="957" name="Freeform 956"/>
            <p:cNvSpPr/>
            <p:nvPr/>
          </p:nvSpPr>
          <p:spPr>
            <a:xfrm>
              <a:off x="6695439" y="24523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8" name="Freeform 957"/>
            <p:cNvSpPr/>
            <p:nvPr/>
          </p:nvSpPr>
          <p:spPr>
            <a:xfrm>
              <a:off x="6714845" y="2499075"/>
              <a:ext cx="132081" cy="66041"/>
            </a:xfrm>
            <a:custGeom>
              <a:avLst/>
              <a:gdLst/>
              <a:ahLst/>
              <a:cxnLst/>
              <a:rect l="0" t="0" r="0" b="0"/>
              <a:pathLst>
                <a:path w="132081" h="66041">
                  <a:moveTo>
                    <a:pt x="20320" y="34290"/>
                  </a:moveTo>
                  <a:lnTo>
                    <a:pt x="22860" y="38100"/>
                  </a:lnTo>
                  <a:lnTo>
                    <a:pt x="26670" y="39369"/>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69"/>
                  </a:lnTo>
                  <a:lnTo>
                    <a:pt x="91440" y="66040"/>
                  </a:lnTo>
                  <a:lnTo>
                    <a:pt x="97790" y="66040"/>
                  </a:lnTo>
                  <a:lnTo>
                    <a:pt x="104140" y="64769"/>
                  </a:lnTo>
                  <a:lnTo>
                    <a:pt x="111760" y="63500"/>
                  </a:lnTo>
                  <a:lnTo>
                    <a:pt x="116840" y="59690"/>
                  </a:lnTo>
                  <a:lnTo>
                    <a:pt x="120650" y="55880"/>
                  </a:lnTo>
                  <a:lnTo>
                    <a:pt x="124460" y="50800"/>
                  </a:lnTo>
                  <a:lnTo>
                    <a:pt x="127000" y="45719"/>
                  </a:lnTo>
                  <a:lnTo>
                    <a:pt x="129540" y="39369"/>
                  </a:lnTo>
                  <a:lnTo>
                    <a:pt x="132080" y="34290"/>
                  </a:lnTo>
                  <a:lnTo>
                    <a:pt x="132080" y="27940"/>
                  </a:lnTo>
                  <a:lnTo>
                    <a:pt x="130810" y="22860"/>
                  </a:lnTo>
                  <a:lnTo>
                    <a:pt x="128270" y="17780"/>
                  </a:lnTo>
                  <a:lnTo>
                    <a:pt x="125730" y="13969"/>
                  </a:lnTo>
                  <a:lnTo>
                    <a:pt x="120650" y="11430"/>
                  </a:lnTo>
                  <a:lnTo>
                    <a:pt x="115570" y="7619"/>
                  </a:lnTo>
                  <a:lnTo>
                    <a:pt x="109220" y="5080"/>
                  </a:lnTo>
                  <a:lnTo>
                    <a:pt x="104140" y="2540"/>
                  </a:lnTo>
                  <a:lnTo>
                    <a:pt x="97790" y="0"/>
                  </a:lnTo>
                  <a:lnTo>
                    <a:pt x="91440" y="0"/>
                  </a:lnTo>
                  <a:lnTo>
                    <a:pt x="85090" y="0"/>
                  </a:lnTo>
                  <a:lnTo>
                    <a:pt x="78740" y="0"/>
                  </a:lnTo>
                  <a:lnTo>
                    <a:pt x="73660" y="2540"/>
                  </a:lnTo>
                  <a:lnTo>
                    <a:pt x="69850" y="7619"/>
                  </a:lnTo>
                  <a:lnTo>
                    <a:pt x="66040" y="11430"/>
                  </a:lnTo>
                  <a:lnTo>
                    <a:pt x="60960" y="15240"/>
                  </a:lnTo>
                  <a:lnTo>
                    <a:pt x="54610" y="17780"/>
                  </a:lnTo>
                  <a:lnTo>
                    <a:pt x="46990" y="19050"/>
                  </a:lnTo>
                  <a:lnTo>
                    <a:pt x="39370"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9" name="Freeform 958"/>
            <p:cNvSpPr/>
            <p:nvPr/>
          </p:nvSpPr>
          <p:spPr>
            <a:xfrm>
              <a:off x="6772728" y="2514504"/>
              <a:ext cx="58421" cy="45721"/>
            </a:xfrm>
            <a:custGeom>
              <a:avLst/>
              <a:gdLst/>
              <a:ahLst/>
              <a:cxnLst/>
              <a:rect l="0" t="0" r="0" b="0"/>
              <a:pathLst>
                <a:path w="58421" h="45721">
                  <a:moveTo>
                    <a:pt x="58420" y="0"/>
                  </a:moveTo>
                  <a:lnTo>
                    <a:pt x="58420" y="13970"/>
                  </a:lnTo>
                  <a:lnTo>
                    <a:pt x="55881" y="17780"/>
                  </a:lnTo>
                  <a:lnTo>
                    <a:pt x="53341" y="20320"/>
                  </a:lnTo>
                  <a:lnTo>
                    <a:pt x="48260" y="22860"/>
                  </a:lnTo>
                  <a:lnTo>
                    <a:pt x="36831" y="26670"/>
                  </a:lnTo>
                  <a:lnTo>
                    <a:pt x="31750" y="27940"/>
                  </a:lnTo>
                  <a:lnTo>
                    <a:pt x="25400" y="30480"/>
                  </a:lnTo>
                  <a:lnTo>
                    <a:pt x="20320" y="34290"/>
                  </a:lnTo>
                  <a:lnTo>
                    <a:pt x="16510"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4" name="Group 963"/>
          <p:cNvGrpSpPr/>
          <p:nvPr/>
        </p:nvGrpSpPr>
        <p:grpSpPr>
          <a:xfrm>
            <a:off x="6822440" y="2998470"/>
            <a:ext cx="181611" cy="128271"/>
            <a:chOff x="6822440" y="2998470"/>
            <a:chExt cx="181611" cy="128271"/>
          </a:xfrm>
        </p:grpSpPr>
        <p:sp>
          <p:nvSpPr>
            <p:cNvPr id="961" name="Freeform 960"/>
            <p:cNvSpPr/>
            <p:nvPr/>
          </p:nvSpPr>
          <p:spPr>
            <a:xfrm>
              <a:off x="6822440" y="2998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2" name="Freeform 961"/>
            <p:cNvSpPr/>
            <p:nvPr/>
          </p:nvSpPr>
          <p:spPr>
            <a:xfrm>
              <a:off x="6841490" y="3045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3" name="Freeform 962"/>
            <p:cNvSpPr/>
            <p:nvPr/>
          </p:nvSpPr>
          <p:spPr>
            <a:xfrm>
              <a:off x="6899910" y="3060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7" name="Group 966"/>
          <p:cNvGrpSpPr/>
          <p:nvPr/>
        </p:nvGrpSpPr>
        <p:grpSpPr>
          <a:xfrm rot="19523401">
            <a:off x="6906260" y="1978658"/>
            <a:ext cx="212091" cy="173991"/>
            <a:chOff x="6906260" y="1978658"/>
            <a:chExt cx="212091" cy="173991"/>
          </a:xfrm>
        </p:grpSpPr>
        <p:sp>
          <p:nvSpPr>
            <p:cNvPr id="965" name="Freeform 964"/>
            <p:cNvSpPr/>
            <p:nvPr/>
          </p:nvSpPr>
          <p:spPr>
            <a:xfrm>
              <a:off x="6906260" y="1978658"/>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6" name="Freeform 965"/>
            <p:cNvSpPr/>
            <p:nvPr/>
          </p:nvSpPr>
          <p:spPr>
            <a:xfrm>
              <a:off x="6935816" y="1997337"/>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0" name="Group 969"/>
          <p:cNvGrpSpPr/>
          <p:nvPr/>
        </p:nvGrpSpPr>
        <p:grpSpPr>
          <a:xfrm rot="19183801">
            <a:off x="6578598" y="2235199"/>
            <a:ext cx="280671" cy="134621"/>
            <a:chOff x="6578598" y="2235199"/>
            <a:chExt cx="280671" cy="134621"/>
          </a:xfrm>
        </p:grpSpPr>
        <p:sp>
          <p:nvSpPr>
            <p:cNvPr id="968" name="Freeform 967"/>
            <p:cNvSpPr/>
            <p:nvPr/>
          </p:nvSpPr>
          <p:spPr>
            <a:xfrm>
              <a:off x="6578598" y="22351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9" name="Freeform 968"/>
            <p:cNvSpPr/>
            <p:nvPr/>
          </p:nvSpPr>
          <p:spPr>
            <a:xfrm>
              <a:off x="6616453" y="226381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3" name="Group 972"/>
          <p:cNvGrpSpPr/>
          <p:nvPr/>
        </p:nvGrpSpPr>
        <p:grpSpPr>
          <a:xfrm rot="19523401">
            <a:off x="7162798" y="2832099"/>
            <a:ext cx="280671" cy="134621"/>
            <a:chOff x="7162798" y="2832099"/>
            <a:chExt cx="280671" cy="134621"/>
          </a:xfrm>
        </p:grpSpPr>
        <p:sp>
          <p:nvSpPr>
            <p:cNvPr id="971" name="Freeform 970"/>
            <p:cNvSpPr/>
            <p:nvPr/>
          </p:nvSpPr>
          <p:spPr>
            <a:xfrm>
              <a:off x="7162798" y="28320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2" name="Freeform 971"/>
            <p:cNvSpPr/>
            <p:nvPr/>
          </p:nvSpPr>
          <p:spPr>
            <a:xfrm>
              <a:off x="7201364" y="2861351"/>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7" name="Group 976"/>
          <p:cNvGrpSpPr/>
          <p:nvPr/>
        </p:nvGrpSpPr>
        <p:grpSpPr>
          <a:xfrm rot="1339800">
            <a:off x="6885939" y="2274570"/>
            <a:ext cx="181610" cy="128271"/>
            <a:chOff x="6885939" y="2274570"/>
            <a:chExt cx="181610" cy="128271"/>
          </a:xfrm>
        </p:grpSpPr>
        <p:sp>
          <p:nvSpPr>
            <p:cNvPr id="974" name="Freeform 973"/>
            <p:cNvSpPr/>
            <p:nvPr/>
          </p:nvSpPr>
          <p:spPr>
            <a:xfrm>
              <a:off x="6885939" y="2274570"/>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5" name="Freeform 974"/>
            <p:cNvSpPr/>
            <p:nvPr/>
          </p:nvSpPr>
          <p:spPr>
            <a:xfrm>
              <a:off x="6905302" y="2320947"/>
              <a:ext cx="132081" cy="66040"/>
            </a:xfrm>
            <a:custGeom>
              <a:avLst/>
              <a:gdLst/>
              <a:ahLst/>
              <a:cxnLst/>
              <a:rect l="0" t="0" r="0" b="0"/>
              <a:pathLst>
                <a:path w="132081" h="66040">
                  <a:moveTo>
                    <a:pt x="20320" y="34289"/>
                  </a:moveTo>
                  <a:lnTo>
                    <a:pt x="22860" y="38100"/>
                  </a:lnTo>
                  <a:lnTo>
                    <a:pt x="26670" y="39370"/>
                  </a:lnTo>
                  <a:lnTo>
                    <a:pt x="30480" y="41910"/>
                  </a:lnTo>
                  <a:lnTo>
                    <a:pt x="35560" y="43179"/>
                  </a:lnTo>
                  <a:lnTo>
                    <a:pt x="41910" y="46989"/>
                  </a:lnTo>
                  <a:lnTo>
                    <a:pt x="46990" y="49529"/>
                  </a:lnTo>
                  <a:lnTo>
                    <a:pt x="53340" y="53339"/>
                  </a:lnTo>
                  <a:lnTo>
                    <a:pt x="59690" y="57150"/>
                  </a:lnTo>
                  <a:lnTo>
                    <a:pt x="66040" y="59689"/>
                  </a:lnTo>
                  <a:lnTo>
                    <a:pt x="72390" y="62229"/>
                  </a:lnTo>
                  <a:lnTo>
                    <a:pt x="78740" y="63500"/>
                  </a:lnTo>
                  <a:lnTo>
                    <a:pt x="85090" y="64770"/>
                  </a:lnTo>
                  <a:lnTo>
                    <a:pt x="91440" y="66039"/>
                  </a:lnTo>
                  <a:lnTo>
                    <a:pt x="97790" y="66039"/>
                  </a:lnTo>
                  <a:lnTo>
                    <a:pt x="104140" y="64770"/>
                  </a:lnTo>
                  <a:lnTo>
                    <a:pt x="111760" y="63500"/>
                  </a:lnTo>
                  <a:lnTo>
                    <a:pt x="116840" y="59689"/>
                  </a:lnTo>
                  <a:lnTo>
                    <a:pt x="120650" y="55879"/>
                  </a:lnTo>
                  <a:lnTo>
                    <a:pt x="124460" y="50800"/>
                  </a:lnTo>
                  <a:lnTo>
                    <a:pt x="127000" y="45720"/>
                  </a:lnTo>
                  <a:lnTo>
                    <a:pt x="129540" y="39370"/>
                  </a:lnTo>
                  <a:lnTo>
                    <a:pt x="132080" y="34289"/>
                  </a:lnTo>
                  <a:lnTo>
                    <a:pt x="132080" y="27939"/>
                  </a:lnTo>
                  <a:lnTo>
                    <a:pt x="130810" y="22860"/>
                  </a:lnTo>
                  <a:lnTo>
                    <a:pt x="128270" y="17779"/>
                  </a:lnTo>
                  <a:lnTo>
                    <a:pt x="125730" y="13970"/>
                  </a:lnTo>
                  <a:lnTo>
                    <a:pt x="120650" y="11429"/>
                  </a:lnTo>
                  <a:lnTo>
                    <a:pt x="115570" y="7620"/>
                  </a:lnTo>
                  <a:lnTo>
                    <a:pt x="109220" y="5079"/>
                  </a:lnTo>
                  <a:lnTo>
                    <a:pt x="104140" y="2539"/>
                  </a:lnTo>
                  <a:lnTo>
                    <a:pt x="97790" y="0"/>
                  </a:lnTo>
                  <a:lnTo>
                    <a:pt x="91440" y="0"/>
                  </a:lnTo>
                  <a:lnTo>
                    <a:pt x="85090" y="0"/>
                  </a:lnTo>
                  <a:lnTo>
                    <a:pt x="78740" y="0"/>
                  </a:lnTo>
                  <a:lnTo>
                    <a:pt x="73660" y="2539"/>
                  </a:lnTo>
                  <a:lnTo>
                    <a:pt x="69850" y="7620"/>
                  </a:lnTo>
                  <a:lnTo>
                    <a:pt x="66040" y="11429"/>
                  </a:lnTo>
                  <a:lnTo>
                    <a:pt x="60960" y="15239"/>
                  </a:lnTo>
                  <a:lnTo>
                    <a:pt x="54610" y="17779"/>
                  </a:lnTo>
                  <a:lnTo>
                    <a:pt x="46990" y="19050"/>
                  </a:lnTo>
                  <a:lnTo>
                    <a:pt x="39370" y="19050"/>
                  </a:lnTo>
                  <a:lnTo>
                    <a:pt x="31750" y="20320"/>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6" name="Freeform 975"/>
            <p:cNvSpPr/>
            <p:nvPr/>
          </p:nvSpPr>
          <p:spPr>
            <a:xfrm>
              <a:off x="6963886" y="23372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1" name="Group 980"/>
          <p:cNvGrpSpPr/>
          <p:nvPr/>
        </p:nvGrpSpPr>
        <p:grpSpPr>
          <a:xfrm rot="19523401">
            <a:off x="7330438" y="2642869"/>
            <a:ext cx="181611" cy="128271"/>
            <a:chOff x="7330438" y="2642869"/>
            <a:chExt cx="181611" cy="128271"/>
          </a:xfrm>
        </p:grpSpPr>
        <p:sp>
          <p:nvSpPr>
            <p:cNvPr id="978" name="Freeform 977"/>
            <p:cNvSpPr/>
            <p:nvPr/>
          </p:nvSpPr>
          <p:spPr>
            <a:xfrm>
              <a:off x="7330438" y="26428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9" name="Freeform 978"/>
            <p:cNvSpPr/>
            <p:nvPr/>
          </p:nvSpPr>
          <p:spPr>
            <a:xfrm>
              <a:off x="7349844" y="2689574"/>
              <a:ext cx="132082" cy="66041"/>
            </a:xfrm>
            <a:custGeom>
              <a:avLst/>
              <a:gdLst/>
              <a:ahLst/>
              <a:cxnLst/>
              <a:rect l="0" t="0" r="0" b="0"/>
              <a:pathLst>
                <a:path w="132082" h="66041">
                  <a:moveTo>
                    <a:pt x="20320" y="34290"/>
                  </a:moveTo>
                  <a:lnTo>
                    <a:pt x="22860" y="38100"/>
                  </a:lnTo>
                  <a:lnTo>
                    <a:pt x="26670" y="39370"/>
                  </a:lnTo>
                  <a:lnTo>
                    <a:pt x="30481" y="41910"/>
                  </a:lnTo>
                  <a:lnTo>
                    <a:pt x="35560" y="43180"/>
                  </a:lnTo>
                  <a:lnTo>
                    <a:pt x="41910" y="46990"/>
                  </a:lnTo>
                  <a:lnTo>
                    <a:pt x="46991" y="49530"/>
                  </a:lnTo>
                  <a:lnTo>
                    <a:pt x="53341" y="53340"/>
                  </a:lnTo>
                  <a:lnTo>
                    <a:pt x="59691" y="57150"/>
                  </a:lnTo>
                  <a:lnTo>
                    <a:pt x="66041" y="59690"/>
                  </a:lnTo>
                  <a:lnTo>
                    <a:pt x="72391" y="62230"/>
                  </a:lnTo>
                  <a:lnTo>
                    <a:pt x="78741" y="63500"/>
                  </a:lnTo>
                  <a:lnTo>
                    <a:pt x="85091" y="64770"/>
                  </a:lnTo>
                  <a:lnTo>
                    <a:pt x="91441" y="66040"/>
                  </a:lnTo>
                  <a:lnTo>
                    <a:pt x="97791" y="66040"/>
                  </a:lnTo>
                  <a:lnTo>
                    <a:pt x="104141" y="64770"/>
                  </a:lnTo>
                  <a:lnTo>
                    <a:pt x="111760" y="63500"/>
                  </a:lnTo>
                  <a:lnTo>
                    <a:pt x="116841" y="59690"/>
                  </a:lnTo>
                  <a:lnTo>
                    <a:pt x="120650" y="55880"/>
                  </a:lnTo>
                  <a:lnTo>
                    <a:pt x="124460" y="50800"/>
                  </a:lnTo>
                  <a:lnTo>
                    <a:pt x="127000" y="45720"/>
                  </a:lnTo>
                  <a:lnTo>
                    <a:pt x="129541" y="39370"/>
                  </a:lnTo>
                  <a:lnTo>
                    <a:pt x="132081" y="34290"/>
                  </a:lnTo>
                  <a:lnTo>
                    <a:pt x="132081" y="27940"/>
                  </a:lnTo>
                  <a:lnTo>
                    <a:pt x="130810" y="22860"/>
                  </a:lnTo>
                  <a:lnTo>
                    <a:pt x="128270" y="17780"/>
                  </a:lnTo>
                  <a:lnTo>
                    <a:pt x="125731" y="13970"/>
                  </a:lnTo>
                  <a:lnTo>
                    <a:pt x="120650" y="11430"/>
                  </a:lnTo>
                  <a:lnTo>
                    <a:pt x="115570" y="7620"/>
                  </a:lnTo>
                  <a:lnTo>
                    <a:pt x="109220" y="5080"/>
                  </a:lnTo>
                  <a:lnTo>
                    <a:pt x="104141" y="2540"/>
                  </a:lnTo>
                  <a:lnTo>
                    <a:pt x="97791" y="0"/>
                  </a:lnTo>
                  <a:lnTo>
                    <a:pt x="91441" y="0"/>
                  </a:lnTo>
                  <a:lnTo>
                    <a:pt x="85091" y="0"/>
                  </a:lnTo>
                  <a:lnTo>
                    <a:pt x="78741" y="0"/>
                  </a:lnTo>
                  <a:lnTo>
                    <a:pt x="73660" y="2540"/>
                  </a:lnTo>
                  <a:lnTo>
                    <a:pt x="69850" y="7620"/>
                  </a:lnTo>
                  <a:lnTo>
                    <a:pt x="66041" y="11430"/>
                  </a:lnTo>
                  <a:lnTo>
                    <a:pt x="60960" y="15240"/>
                  </a:lnTo>
                  <a:lnTo>
                    <a:pt x="54610" y="17780"/>
                  </a:lnTo>
                  <a:lnTo>
                    <a:pt x="46991"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0" name="Freeform 979"/>
            <p:cNvSpPr/>
            <p:nvPr/>
          </p:nvSpPr>
          <p:spPr>
            <a:xfrm>
              <a:off x="7407727" y="270500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5" name="Group 984"/>
          <p:cNvGrpSpPr/>
          <p:nvPr/>
        </p:nvGrpSpPr>
        <p:grpSpPr>
          <a:xfrm>
            <a:off x="6936740" y="2642870"/>
            <a:ext cx="181611" cy="128271"/>
            <a:chOff x="6936740" y="2642870"/>
            <a:chExt cx="181611" cy="128271"/>
          </a:xfrm>
        </p:grpSpPr>
        <p:sp>
          <p:nvSpPr>
            <p:cNvPr id="982" name="Freeform 981"/>
            <p:cNvSpPr/>
            <p:nvPr/>
          </p:nvSpPr>
          <p:spPr>
            <a:xfrm>
              <a:off x="6936740" y="2642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3" name="Freeform 982"/>
            <p:cNvSpPr/>
            <p:nvPr/>
          </p:nvSpPr>
          <p:spPr>
            <a:xfrm>
              <a:off x="6955790" y="26898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4" name="Freeform 983"/>
            <p:cNvSpPr/>
            <p:nvPr/>
          </p:nvSpPr>
          <p:spPr>
            <a:xfrm>
              <a:off x="7014210" y="27051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8" name="Group 987"/>
          <p:cNvGrpSpPr/>
          <p:nvPr/>
        </p:nvGrpSpPr>
        <p:grpSpPr>
          <a:xfrm rot="19523401">
            <a:off x="6842759" y="1877058"/>
            <a:ext cx="212091" cy="173991"/>
            <a:chOff x="6842759" y="1877058"/>
            <a:chExt cx="212091" cy="173991"/>
          </a:xfrm>
        </p:grpSpPr>
        <p:sp>
          <p:nvSpPr>
            <p:cNvPr id="986" name="Freeform 985"/>
            <p:cNvSpPr/>
            <p:nvPr/>
          </p:nvSpPr>
          <p:spPr>
            <a:xfrm>
              <a:off x="6842759" y="1877058"/>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1"/>
                  </a:lnTo>
                  <a:lnTo>
                    <a:pt x="67310" y="69850"/>
                  </a:lnTo>
                  <a:lnTo>
                    <a:pt x="59690" y="71120"/>
                  </a:lnTo>
                  <a:lnTo>
                    <a:pt x="52071" y="71120"/>
                  </a:lnTo>
                  <a:lnTo>
                    <a:pt x="44450" y="72390"/>
                  </a:lnTo>
                  <a:lnTo>
                    <a:pt x="38100" y="72390"/>
                  </a:lnTo>
                  <a:lnTo>
                    <a:pt x="30480" y="74930"/>
                  </a:lnTo>
                  <a:lnTo>
                    <a:pt x="20321" y="80011"/>
                  </a:lnTo>
                  <a:lnTo>
                    <a:pt x="12700" y="88900"/>
                  </a:lnTo>
                  <a:lnTo>
                    <a:pt x="7621" y="99061"/>
                  </a:lnTo>
                  <a:lnTo>
                    <a:pt x="3810" y="109220"/>
                  </a:lnTo>
                  <a:lnTo>
                    <a:pt x="1271" y="115570"/>
                  </a:lnTo>
                  <a:lnTo>
                    <a:pt x="0" y="123190"/>
                  </a:lnTo>
                  <a:lnTo>
                    <a:pt x="0" y="132080"/>
                  </a:lnTo>
                  <a:lnTo>
                    <a:pt x="3810" y="142240"/>
                  </a:lnTo>
                  <a:lnTo>
                    <a:pt x="8890" y="149861"/>
                  </a:lnTo>
                  <a:lnTo>
                    <a:pt x="19050" y="156211"/>
                  </a:lnTo>
                  <a:lnTo>
                    <a:pt x="29210" y="161290"/>
                  </a:lnTo>
                  <a:lnTo>
                    <a:pt x="39371" y="165100"/>
                  </a:lnTo>
                  <a:lnTo>
                    <a:pt x="46990" y="166370"/>
                  </a:lnTo>
                  <a:lnTo>
                    <a:pt x="54610" y="167640"/>
                  </a:lnTo>
                  <a:lnTo>
                    <a:pt x="62230" y="168911"/>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1"/>
                  </a:lnTo>
                  <a:lnTo>
                    <a:pt x="199390" y="119380"/>
                  </a:lnTo>
                  <a:lnTo>
                    <a:pt x="204471" y="109220"/>
                  </a:lnTo>
                  <a:lnTo>
                    <a:pt x="208280" y="97790"/>
                  </a:lnTo>
                  <a:lnTo>
                    <a:pt x="209550" y="90170"/>
                  </a:lnTo>
                  <a:lnTo>
                    <a:pt x="210821" y="83820"/>
                  </a:lnTo>
                  <a:lnTo>
                    <a:pt x="212090" y="76200"/>
                  </a:lnTo>
                  <a:lnTo>
                    <a:pt x="212090" y="68580"/>
                  </a:lnTo>
                  <a:lnTo>
                    <a:pt x="212090" y="60961"/>
                  </a:lnTo>
                  <a:lnTo>
                    <a:pt x="212090" y="53340"/>
                  </a:lnTo>
                  <a:lnTo>
                    <a:pt x="212090" y="45720"/>
                  </a:lnTo>
                  <a:lnTo>
                    <a:pt x="210821" y="39370"/>
                  </a:lnTo>
                  <a:lnTo>
                    <a:pt x="208280" y="31750"/>
                  </a:lnTo>
                  <a:lnTo>
                    <a:pt x="201930" y="24130"/>
                  </a:lnTo>
                  <a:lnTo>
                    <a:pt x="193040" y="17780"/>
                  </a:lnTo>
                  <a:lnTo>
                    <a:pt x="181610" y="12700"/>
                  </a:lnTo>
                  <a:lnTo>
                    <a:pt x="170180" y="7620"/>
                  </a:lnTo>
                  <a:lnTo>
                    <a:pt x="158750" y="3811"/>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7" name="Freeform 986"/>
            <p:cNvSpPr/>
            <p:nvPr/>
          </p:nvSpPr>
          <p:spPr>
            <a:xfrm>
              <a:off x="6872315" y="1895738"/>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79" y="120650"/>
                  </a:lnTo>
                  <a:lnTo>
                    <a:pt x="24129" y="123190"/>
                  </a:lnTo>
                  <a:lnTo>
                    <a:pt x="30479" y="125730"/>
                  </a:lnTo>
                  <a:lnTo>
                    <a:pt x="38100" y="125730"/>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0"/>
                  </a:lnTo>
                  <a:lnTo>
                    <a:pt x="144779" y="97790"/>
                  </a:lnTo>
                  <a:lnTo>
                    <a:pt x="147319" y="92710"/>
                  </a:lnTo>
                  <a:lnTo>
                    <a:pt x="148589" y="85090"/>
                  </a:lnTo>
                  <a:lnTo>
                    <a:pt x="149859" y="78740"/>
                  </a:lnTo>
                  <a:lnTo>
                    <a:pt x="152400" y="71120"/>
                  </a:lnTo>
                  <a:lnTo>
                    <a:pt x="153669"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29" y="44450"/>
                  </a:lnTo>
                  <a:lnTo>
                    <a:pt x="101600" y="50800"/>
                  </a:lnTo>
                  <a:lnTo>
                    <a:pt x="104139" y="57150"/>
                  </a:lnTo>
                  <a:lnTo>
                    <a:pt x="102869" y="62230"/>
                  </a:lnTo>
                  <a:lnTo>
                    <a:pt x="101600" y="68580"/>
                  </a:lnTo>
                  <a:lnTo>
                    <a:pt x="99059" y="73660"/>
                  </a:lnTo>
                  <a:lnTo>
                    <a:pt x="95250" y="76200"/>
                  </a:lnTo>
                  <a:lnTo>
                    <a:pt x="88900" y="78740"/>
                  </a:lnTo>
                  <a:lnTo>
                    <a:pt x="82550" y="80010"/>
                  </a:lnTo>
                  <a:lnTo>
                    <a:pt x="74929" y="81280"/>
                  </a:lnTo>
                  <a:lnTo>
                    <a:pt x="68579" y="83820"/>
                  </a:lnTo>
                  <a:lnTo>
                    <a:pt x="55879"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1" name="Group 990"/>
          <p:cNvGrpSpPr/>
          <p:nvPr/>
        </p:nvGrpSpPr>
        <p:grpSpPr>
          <a:xfrm rot="19183801">
            <a:off x="6578598" y="2235199"/>
            <a:ext cx="280671" cy="134621"/>
            <a:chOff x="6578598" y="2235199"/>
            <a:chExt cx="280671" cy="134621"/>
          </a:xfrm>
        </p:grpSpPr>
        <p:sp>
          <p:nvSpPr>
            <p:cNvPr id="989" name="Freeform 988"/>
            <p:cNvSpPr/>
            <p:nvPr/>
          </p:nvSpPr>
          <p:spPr>
            <a:xfrm>
              <a:off x="6578598" y="22351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0" name="Freeform 989"/>
            <p:cNvSpPr/>
            <p:nvPr/>
          </p:nvSpPr>
          <p:spPr>
            <a:xfrm>
              <a:off x="6616453" y="226381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4" name="Group 993"/>
          <p:cNvGrpSpPr/>
          <p:nvPr/>
        </p:nvGrpSpPr>
        <p:grpSpPr>
          <a:xfrm rot="19523401">
            <a:off x="7086598" y="2412999"/>
            <a:ext cx="280671" cy="134621"/>
            <a:chOff x="7086598" y="2412999"/>
            <a:chExt cx="280671" cy="134621"/>
          </a:xfrm>
        </p:grpSpPr>
        <p:sp>
          <p:nvSpPr>
            <p:cNvPr id="992" name="Freeform 991"/>
            <p:cNvSpPr/>
            <p:nvPr/>
          </p:nvSpPr>
          <p:spPr>
            <a:xfrm>
              <a:off x="7086598" y="24129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3" name="Freeform 992"/>
            <p:cNvSpPr/>
            <p:nvPr/>
          </p:nvSpPr>
          <p:spPr>
            <a:xfrm>
              <a:off x="7125164" y="2442252"/>
              <a:ext cx="227332" cy="86362"/>
            </a:xfrm>
            <a:custGeom>
              <a:avLst/>
              <a:gdLst/>
              <a:ahLst/>
              <a:cxnLst/>
              <a:rect l="0" t="0" r="0" b="0"/>
              <a:pathLst>
                <a:path w="227332" h="86362">
                  <a:moveTo>
                    <a:pt x="53340" y="22861"/>
                  </a:moveTo>
                  <a:lnTo>
                    <a:pt x="83821" y="53340"/>
                  </a:lnTo>
                  <a:lnTo>
                    <a:pt x="88900" y="55881"/>
                  </a:lnTo>
                  <a:lnTo>
                    <a:pt x="95250" y="59690"/>
                  </a:lnTo>
                  <a:lnTo>
                    <a:pt x="100331" y="62231"/>
                  </a:lnTo>
                  <a:lnTo>
                    <a:pt x="107950" y="63500"/>
                  </a:lnTo>
                  <a:lnTo>
                    <a:pt x="114300" y="64771"/>
                  </a:lnTo>
                  <a:lnTo>
                    <a:pt x="123190" y="66040"/>
                  </a:lnTo>
                  <a:lnTo>
                    <a:pt x="130811" y="67311"/>
                  </a:lnTo>
                  <a:lnTo>
                    <a:pt x="138431" y="68581"/>
                  </a:lnTo>
                  <a:lnTo>
                    <a:pt x="147321" y="71121"/>
                  </a:lnTo>
                  <a:lnTo>
                    <a:pt x="154940" y="71121"/>
                  </a:lnTo>
                  <a:lnTo>
                    <a:pt x="162561" y="71121"/>
                  </a:lnTo>
                  <a:lnTo>
                    <a:pt x="170181" y="69850"/>
                  </a:lnTo>
                  <a:lnTo>
                    <a:pt x="177800" y="68581"/>
                  </a:lnTo>
                  <a:lnTo>
                    <a:pt x="185421" y="68581"/>
                  </a:lnTo>
                  <a:lnTo>
                    <a:pt x="193040" y="68581"/>
                  </a:lnTo>
                  <a:lnTo>
                    <a:pt x="199390" y="67311"/>
                  </a:lnTo>
                  <a:lnTo>
                    <a:pt x="204471" y="64771"/>
                  </a:lnTo>
                  <a:lnTo>
                    <a:pt x="208281" y="60961"/>
                  </a:lnTo>
                  <a:lnTo>
                    <a:pt x="213361" y="58421"/>
                  </a:lnTo>
                  <a:lnTo>
                    <a:pt x="218440" y="57150"/>
                  </a:lnTo>
                  <a:lnTo>
                    <a:pt x="224790" y="57150"/>
                  </a:lnTo>
                  <a:lnTo>
                    <a:pt x="227331" y="57150"/>
                  </a:lnTo>
                  <a:lnTo>
                    <a:pt x="227331" y="59690"/>
                  </a:lnTo>
                  <a:lnTo>
                    <a:pt x="226061" y="62231"/>
                  </a:lnTo>
                  <a:lnTo>
                    <a:pt x="222250" y="64771"/>
                  </a:lnTo>
                  <a:lnTo>
                    <a:pt x="218440" y="67311"/>
                  </a:lnTo>
                  <a:lnTo>
                    <a:pt x="213361" y="69850"/>
                  </a:lnTo>
                  <a:lnTo>
                    <a:pt x="208281" y="69850"/>
                  </a:lnTo>
                  <a:lnTo>
                    <a:pt x="204471" y="68581"/>
                  </a:lnTo>
                  <a:lnTo>
                    <a:pt x="199390" y="66040"/>
                  </a:lnTo>
                  <a:lnTo>
                    <a:pt x="195581" y="62231"/>
                  </a:lnTo>
                  <a:lnTo>
                    <a:pt x="193040" y="57150"/>
                  </a:lnTo>
                  <a:lnTo>
                    <a:pt x="189231" y="52071"/>
                  </a:lnTo>
                  <a:lnTo>
                    <a:pt x="185421" y="48261"/>
                  </a:lnTo>
                  <a:lnTo>
                    <a:pt x="179071" y="46990"/>
                  </a:lnTo>
                  <a:lnTo>
                    <a:pt x="171450" y="44450"/>
                  </a:lnTo>
                  <a:lnTo>
                    <a:pt x="163831" y="44450"/>
                  </a:lnTo>
                  <a:lnTo>
                    <a:pt x="156211" y="43181"/>
                  </a:lnTo>
                  <a:lnTo>
                    <a:pt x="148590" y="43181"/>
                  </a:lnTo>
                  <a:lnTo>
                    <a:pt x="140971" y="40640"/>
                  </a:lnTo>
                  <a:lnTo>
                    <a:pt x="134621" y="38100"/>
                  </a:lnTo>
                  <a:lnTo>
                    <a:pt x="129540" y="35561"/>
                  </a:lnTo>
                  <a:lnTo>
                    <a:pt x="123190" y="31750"/>
                  </a:lnTo>
                  <a:lnTo>
                    <a:pt x="115571" y="29211"/>
                  </a:lnTo>
                  <a:lnTo>
                    <a:pt x="107950" y="26671"/>
                  </a:lnTo>
                  <a:lnTo>
                    <a:pt x="100331" y="24131"/>
                  </a:lnTo>
                  <a:lnTo>
                    <a:pt x="93981" y="20321"/>
                  </a:lnTo>
                  <a:lnTo>
                    <a:pt x="86361" y="16511"/>
                  </a:lnTo>
                  <a:lnTo>
                    <a:pt x="80011" y="13971"/>
                  </a:lnTo>
                  <a:lnTo>
                    <a:pt x="73661" y="10161"/>
                  </a:lnTo>
                  <a:lnTo>
                    <a:pt x="67311" y="7621"/>
                  </a:lnTo>
                  <a:lnTo>
                    <a:pt x="53340" y="2540"/>
                  </a:lnTo>
                  <a:lnTo>
                    <a:pt x="46990" y="1271"/>
                  </a:lnTo>
                  <a:lnTo>
                    <a:pt x="39371" y="0"/>
                  </a:lnTo>
                  <a:lnTo>
                    <a:pt x="31750" y="0"/>
                  </a:lnTo>
                  <a:lnTo>
                    <a:pt x="24131" y="1271"/>
                  </a:lnTo>
                  <a:lnTo>
                    <a:pt x="19050" y="3811"/>
                  </a:lnTo>
                  <a:lnTo>
                    <a:pt x="16511" y="7621"/>
                  </a:lnTo>
                  <a:lnTo>
                    <a:pt x="16511" y="12700"/>
                  </a:lnTo>
                  <a:lnTo>
                    <a:pt x="17781" y="16511"/>
                  </a:lnTo>
                  <a:lnTo>
                    <a:pt x="21590" y="20321"/>
                  </a:lnTo>
                  <a:lnTo>
                    <a:pt x="25400" y="22861"/>
                  </a:lnTo>
                  <a:lnTo>
                    <a:pt x="27940" y="27940"/>
                  </a:lnTo>
                  <a:lnTo>
                    <a:pt x="30481" y="34290"/>
                  </a:lnTo>
                  <a:lnTo>
                    <a:pt x="31750" y="40640"/>
                  </a:lnTo>
                  <a:lnTo>
                    <a:pt x="30481" y="44450"/>
                  </a:lnTo>
                  <a:lnTo>
                    <a:pt x="26671" y="46990"/>
                  </a:lnTo>
                  <a:lnTo>
                    <a:pt x="22861" y="46990"/>
                  </a:lnTo>
                  <a:lnTo>
                    <a:pt x="19050" y="45721"/>
                  </a:lnTo>
                  <a:lnTo>
                    <a:pt x="13971" y="44450"/>
                  </a:lnTo>
                  <a:lnTo>
                    <a:pt x="10161" y="40640"/>
                  </a:lnTo>
                  <a:lnTo>
                    <a:pt x="6350" y="39371"/>
                  </a:lnTo>
                  <a:lnTo>
                    <a:pt x="0" y="36831"/>
                  </a:lnTo>
                  <a:lnTo>
                    <a:pt x="0" y="38100"/>
                  </a:lnTo>
                  <a:lnTo>
                    <a:pt x="1271" y="39371"/>
                  </a:lnTo>
                  <a:lnTo>
                    <a:pt x="3811" y="43181"/>
                  </a:lnTo>
                  <a:lnTo>
                    <a:pt x="7621" y="45721"/>
                  </a:lnTo>
                  <a:lnTo>
                    <a:pt x="11431" y="49531"/>
                  </a:lnTo>
                  <a:lnTo>
                    <a:pt x="16511" y="53340"/>
                  </a:lnTo>
                  <a:lnTo>
                    <a:pt x="21590" y="57150"/>
                  </a:lnTo>
                  <a:lnTo>
                    <a:pt x="26671" y="62231"/>
                  </a:lnTo>
                  <a:lnTo>
                    <a:pt x="31750" y="66040"/>
                  </a:lnTo>
                  <a:lnTo>
                    <a:pt x="36831" y="68581"/>
                  </a:lnTo>
                  <a:lnTo>
                    <a:pt x="44450" y="71121"/>
                  </a:lnTo>
                  <a:lnTo>
                    <a:pt x="52071" y="72390"/>
                  </a:lnTo>
                  <a:lnTo>
                    <a:pt x="58421" y="73661"/>
                  </a:lnTo>
                  <a:lnTo>
                    <a:pt x="66040" y="74931"/>
                  </a:lnTo>
                  <a:lnTo>
                    <a:pt x="72390" y="77471"/>
                  </a:lnTo>
                  <a:lnTo>
                    <a:pt x="86361" y="81281"/>
                  </a:lnTo>
                  <a:lnTo>
                    <a:pt x="92711" y="83821"/>
                  </a:lnTo>
                  <a:lnTo>
                    <a:pt x="100331" y="85090"/>
                  </a:lnTo>
                  <a:lnTo>
                    <a:pt x="107950" y="85090"/>
                  </a:lnTo>
                  <a:lnTo>
                    <a:pt x="115571" y="86361"/>
                  </a:lnTo>
                  <a:lnTo>
                    <a:pt x="123190" y="86361"/>
                  </a:lnTo>
                  <a:lnTo>
                    <a:pt x="130811" y="85090"/>
                  </a:lnTo>
                  <a:lnTo>
                    <a:pt x="137161" y="83821"/>
                  </a:lnTo>
                  <a:lnTo>
                    <a:pt x="143511" y="81281"/>
                  </a:lnTo>
                  <a:lnTo>
                    <a:pt x="148590" y="78740"/>
                  </a:lnTo>
                  <a:lnTo>
                    <a:pt x="171450" y="6096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8" name="Group 997"/>
          <p:cNvGrpSpPr/>
          <p:nvPr/>
        </p:nvGrpSpPr>
        <p:grpSpPr>
          <a:xfrm rot="1339800">
            <a:off x="6555739" y="1957070"/>
            <a:ext cx="181610" cy="128271"/>
            <a:chOff x="6555739" y="1957070"/>
            <a:chExt cx="181610" cy="128271"/>
          </a:xfrm>
        </p:grpSpPr>
        <p:sp>
          <p:nvSpPr>
            <p:cNvPr id="995" name="Freeform 994"/>
            <p:cNvSpPr/>
            <p:nvPr/>
          </p:nvSpPr>
          <p:spPr>
            <a:xfrm>
              <a:off x="6555739" y="1957070"/>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6" name="Freeform 995"/>
            <p:cNvSpPr/>
            <p:nvPr/>
          </p:nvSpPr>
          <p:spPr>
            <a:xfrm>
              <a:off x="6575103" y="2003446"/>
              <a:ext cx="132081" cy="66041"/>
            </a:xfrm>
            <a:custGeom>
              <a:avLst/>
              <a:gdLst/>
              <a:ahLst/>
              <a:cxnLst/>
              <a:rect l="0" t="0" r="0" b="0"/>
              <a:pathLst>
                <a:path w="132081" h="66041">
                  <a:moveTo>
                    <a:pt x="20320" y="34290"/>
                  </a:moveTo>
                  <a:lnTo>
                    <a:pt x="22859" y="38100"/>
                  </a:lnTo>
                  <a:lnTo>
                    <a:pt x="26670" y="39370"/>
                  </a:lnTo>
                  <a:lnTo>
                    <a:pt x="30480" y="41910"/>
                  </a:lnTo>
                  <a:lnTo>
                    <a:pt x="35559" y="43180"/>
                  </a:lnTo>
                  <a:lnTo>
                    <a:pt x="41909"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59" y="63500"/>
                  </a:lnTo>
                  <a:lnTo>
                    <a:pt x="116840" y="59690"/>
                  </a:lnTo>
                  <a:lnTo>
                    <a:pt x="120650" y="55880"/>
                  </a:lnTo>
                  <a:lnTo>
                    <a:pt x="124459" y="50800"/>
                  </a:lnTo>
                  <a:lnTo>
                    <a:pt x="127000" y="45720"/>
                  </a:lnTo>
                  <a:lnTo>
                    <a:pt x="129540" y="39370"/>
                  </a:lnTo>
                  <a:lnTo>
                    <a:pt x="132080" y="34290"/>
                  </a:lnTo>
                  <a:lnTo>
                    <a:pt x="132080" y="27940"/>
                  </a:lnTo>
                  <a:lnTo>
                    <a:pt x="130809"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59" y="2540"/>
                  </a:lnTo>
                  <a:lnTo>
                    <a:pt x="69850" y="7620"/>
                  </a:lnTo>
                  <a:lnTo>
                    <a:pt x="66040" y="11430"/>
                  </a:lnTo>
                  <a:lnTo>
                    <a:pt x="60959" y="15240"/>
                  </a:lnTo>
                  <a:lnTo>
                    <a:pt x="54609"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7" name="Freeform 996"/>
            <p:cNvSpPr/>
            <p:nvPr/>
          </p:nvSpPr>
          <p:spPr>
            <a:xfrm>
              <a:off x="6633687" y="2019773"/>
              <a:ext cx="58422" cy="45721"/>
            </a:xfrm>
            <a:custGeom>
              <a:avLst/>
              <a:gdLst/>
              <a:ahLst/>
              <a:cxnLst/>
              <a:rect l="0" t="0" r="0" b="0"/>
              <a:pathLst>
                <a:path w="58422" h="45721">
                  <a:moveTo>
                    <a:pt x="58421" y="0"/>
                  </a:moveTo>
                  <a:lnTo>
                    <a:pt x="58421" y="13970"/>
                  </a:lnTo>
                  <a:lnTo>
                    <a:pt x="55881" y="17780"/>
                  </a:lnTo>
                  <a:lnTo>
                    <a:pt x="53340" y="20320"/>
                  </a:lnTo>
                  <a:lnTo>
                    <a:pt x="48261" y="22860"/>
                  </a:lnTo>
                  <a:lnTo>
                    <a:pt x="36831"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2" name="Group 1001"/>
          <p:cNvGrpSpPr/>
          <p:nvPr/>
        </p:nvGrpSpPr>
        <p:grpSpPr>
          <a:xfrm rot="19523401">
            <a:off x="7266939" y="2947669"/>
            <a:ext cx="181610" cy="128271"/>
            <a:chOff x="7266939" y="2947669"/>
            <a:chExt cx="181610" cy="128271"/>
          </a:xfrm>
        </p:grpSpPr>
        <p:sp>
          <p:nvSpPr>
            <p:cNvPr id="999" name="Freeform 998"/>
            <p:cNvSpPr/>
            <p:nvPr/>
          </p:nvSpPr>
          <p:spPr>
            <a:xfrm>
              <a:off x="7266939" y="29476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0" name="Freeform 999"/>
            <p:cNvSpPr/>
            <p:nvPr/>
          </p:nvSpPr>
          <p:spPr>
            <a:xfrm>
              <a:off x="7286345" y="2994375"/>
              <a:ext cx="132081" cy="66041"/>
            </a:xfrm>
            <a:custGeom>
              <a:avLst/>
              <a:gdLst/>
              <a:ahLst/>
              <a:cxnLst/>
              <a:rect l="0" t="0" r="0" b="0"/>
              <a:pathLst>
                <a:path w="132081" h="66041">
                  <a:moveTo>
                    <a:pt x="20320" y="34290"/>
                  </a:moveTo>
                  <a:lnTo>
                    <a:pt x="22860" y="38100"/>
                  </a:lnTo>
                  <a:lnTo>
                    <a:pt x="26670" y="39369"/>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69"/>
                  </a:lnTo>
                  <a:lnTo>
                    <a:pt x="91440" y="66040"/>
                  </a:lnTo>
                  <a:lnTo>
                    <a:pt x="97790" y="66040"/>
                  </a:lnTo>
                  <a:lnTo>
                    <a:pt x="104140" y="64769"/>
                  </a:lnTo>
                  <a:lnTo>
                    <a:pt x="111760" y="63500"/>
                  </a:lnTo>
                  <a:lnTo>
                    <a:pt x="116840" y="59690"/>
                  </a:lnTo>
                  <a:lnTo>
                    <a:pt x="120650" y="55880"/>
                  </a:lnTo>
                  <a:lnTo>
                    <a:pt x="124460" y="50800"/>
                  </a:lnTo>
                  <a:lnTo>
                    <a:pt x="127000" y="45719"/>
                  </a:lnTo>
                  <a:lnTo>
                    <a:pt x="129540" y="39369"/>
                  </a:lnTo>
                  <a:lnTo>
                    <a:pt x="132080" y="34290"/>
                  </a:lnTo>
                  <a:lnTo>
                    <a:pt x="132080" y="27940"/>
                  </a:lnTo>
                  <a:lnTo>
                    <a:pt x="130810" y="22860"/>
                  </a:lnTo>
                  <a:lnTo>
                    <a:pt x="128270" y="17780"/>
                  </a:lnTo>
                  <a:lnTo>
                    <a:pt x="125730" y="13969"/>
                  </a:lnTo>
                  <a:lnTo>
                    <a:pt x="120650" y="11430"/>
                  </a:lnTo>
                  <a:lnTo>
                    <a:pt x="115570" y="7619"/>
                  </a:lnTo>
                  <a:lnTo>
                    <a:pt x="109220" y="5080"/>
                  </a:lnTo>
                  <a:lnTo>
                    <a:pt x="104140" y="2540"/>
                  </a:lnTo>
                  <a:lnTo>
                    <a:pt x="97790" y="0"/>
                  </a:lnTo>
                  <a:lnTo>
                    <a:pt x="91440" y="0"/>
                  </a:lnTo>
                  <a:lnTo>
                    <a:pt x="85090" y="0"/>
                  </a:lnTo>
                  <a:lnTo>
                    <a:pt x="78740" y="0"/>
                  </a:lnTo>
                  <a:lnTo>
                    <a:pt x="73660" y="2540"/>
                  </a:lnTo>
                  <a:lnTo>
                    <a:pt x="69850" y="7619"/>
                  </a:lnTo>
                  <a:lnTo>
                    <a:pt x="66040" y="11430"/>
                  </a:lnTo>
                  <a:lnTo>
                    <a:pt x="60960" y="15240"/>
                  </a:lnTo>
                  <a:lnTo>
                    <a:pt x="54610" y="17780"/>
                  </a:lnTo>
                  <a:lnTo>
                    <a:pt x="46990" y="19050"/>
                  </a:lnTo>
                  <a:lnTo>
                    <a:pt x="39370"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1" name="Freeform 1000"/>
            <p:cNvSpPr/>
            <p:nvPr/>
          </p:nvSpPr>
          <p:spPr>
            <a:xfrm>
              <a:off x="7344228" y="3009805"/>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6" name="Group 1005"/>
          <p:cNvGrpSpPr/>
          <p:nvPr/>
        </p:nvGrpSpPr>
        <p:grpSpPr>
          <a:xfrm>
            <a:off x="7114540" y="2731770"/>
            <a:ext cx="181611" cy="128271"/>
            <a:chOff x="7114540" y="2731770"/>
            <a:chExt cx="181611" cy="128271"/>
          </a:xfrm>
        </p:grpSpPr>
        <p:sp>
          <p:nvSpPr>
            <p:cNvPr id="1003" name="Freeform 1002"/>
            <p:cNvSpPr/>
            <p:nvPr/>
          </p:nvSpPr>
          <p:spPr>
            <a:xfrm>
              <a:off x="7114540" y="2731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4" name="Freeform 1003"/>
            <p:cNvSpPr/>
            <p:nvPr/>
          </p:nvSpPr>
          <p:spPr>
            <a:xfrm>
              <a:off x="7133590" y="27787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5" name="Freeform 1004"/>
            <p:cNvSpPr/>
            <p:nvPr/>
          </p:nvSpPr>
          <p:spPr>
            <a:xfrm>
              <a:off x="7192010" y="27940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9" name="Group 1008"/>
          <p:cNvGrpSpPr/>
          <p:nvPr/>
        </p:nvGrpSpPr>
        <p:grpSpPr>
          <a:xfrm rot="19523401">
            <a:off x="6487159" y="2448559"/>
            <a:ext cx="212091" cy="173991"/>
            <a:chOff x="6487159" y="2448559"/>
            <a:chExt cx="212091" cy="173991"/>
          </a:xfrm>
        </p:grpSpPr>
        <p:sp>
          <p:nvSpPr>
            <p:cNvPr id="1007" name="Freeform 1006"/>
            <p:cNvSpPr/>
            <p:nvPr/>
          </p:nvSpPr>
          <p:spPr>
            <a:xfrm>
              <a:off x="6487159" y="24485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8" name="Freeform 1007"/>
            <p:cNvSpPr/>
            <p:nvPr/>
          </p:nvSpPr>
          <p:spPr>
            <a:xfrm>
              <a:off x="6516715" y="2467238"/>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79" y="120650"/>
                  </a:lnTo>
                  <a:lnTo>
                    <a:pt x="24129" y="123190"/>
                  </a:lnTo>
                  <a:lnTo>
                    <a:pt x="30479" y="125730"/>
                  </a:lnTo>
                  <a:lnTo>
                    <a:pt x="38100" y="125730"/>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0"/>
                  </a:lnTo>
                  <a:lnTo>
                    <a:pt x="144779" y="97790"/>
                  </a:lnTo>
                  <a:lnTo>
                    <a:pt x="147319" y="92710"/>
                  </a:lnTo>
                  <a:lnTo>
                    <a:pt x="148589" y="85090"/>
                  </a:lnTo>
                  <a:lnTo>
                    <a:pt x="149859" y="78740"/>
                  </a:lnTo>
                  <a:lnTo>
                    <a:pt x="152400" y="71120"/>
                  </a:lnTo>
                  <a:lnTo>
                    <a:pt x="153669"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29" y="44450"/>
                  </a:lnTo>
                  <a:lnTo>
                    <a:pt x="101600" y="50800"/>
                  </a:lnTo>
                  <a:lnTo>
                    <a:pt x="104139" y="57150"/>
                  </a:lnTo>
                  <a:lnTo>
                    <a:pt x="102869" y="62230"/>
                  </a:lnTo>
                  <a:lnTo>
                    <a:pt x="101600" y="68580"/>
                  </a:lnTo>
                  <a:lnTo>
                    <a:pt x="99059" y="73660"/>
                  </a:lnTo>
                  <a:lnTo>
                    <a:pt x="95250" y="76200"/>
                  </a:lnTo>
                  <a:lnTo>
                    <a:pt x="88900" y="78740"/>
                  </a:lnTo>
                  <a:lnTo>
                    <a:pt x="82550" y="80010"/>
                  </a:lnTo>
                  <a:lnTo>
                    <a:pt x="74929" y="81280"/>
                  </a:lnTo>
                  <a:lnTo>
                    <a:pt x="68579" y="83820"/>
                  </a:lnTo>
                  <a:lnTo>
                    <a:pt x="55879"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2" name="Group 1011"/>
          <p:cNvGrpSpPr/>
          <p:nvPr/>
        </p:nvGrpSpPr>
        <p:grpSpPr>
          <a:xfrm rot="19183801">
            <a:off x="7188198" y="2311399"/>
            <a:ext cx="280671" cy="134621"/>
            <a:chOff x="7188198" y="2311399"/>
            <a:chExt cx="280671" cy="134621"/>
          </a:xfrm>
        </p:grpSpPr>
        <p:sp>
          <p:nvSpPr>
            <p:cNvPr id="1010" name="Freeform 1009"/>
            <p:cNvSpPr/>
            <p:nvPr/>
          </p:nvSpPr>
          <p:spPr>
            <a:xfrm>
              <a:off x="7188198" y="23113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1" name="Freeform 1010"/>
            <p:cNvSpPr/>
            <p:nvPr/>
          </p:nvSpPr>
          <p:spPr>
            <a:xfrm>
              <a:off x="7226053" y="234001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5" name="Group 1014"/>
          <p:cNvGrpSpPr/>
          <p:nvPr/>
        </p:nvGrpSpPr>
        <p:grpSpPr>
          <a:xfrm rot="19523401">
            <a:off x="7111998" y="2133599"/>
            <a:ext cx="280671" cy="134621"/>
            <a:chOff x="7111998" y="2133599"/>
            <a:chExt cx="280671" cy="134621"/>
          </a:xfrm>
        </p:grpSpPr>
        <p:sp>
          <p:nvSpPr>
            <p:cNvPr id="1013" name="Freeform 1012"/>
            <p:cNvSpPr/>
            <p:nvPr/>
          </p:nvSpPr>
          <p:spPr>
            <a:xfrm>
              <a:off x="7111998" y="21335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4" name="Freeform 1013"/>
            <p:cNvSpPr/>
            <p:nvPr/>
          </p:nvSpPr>
          <p:spPr>
            <a:xfrm>
              <a:off x="7150564" y="21628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9" name="Group 1018"/>
          <p:cNvGrpSpPr/>
          <p:nvPr/>
        </p:nvGrpSpPr>
        <p:grpSpPr>
          <a:xfrm rot="1339800">
            <a:off x="7355838" y="2007869"/>
            <a:ext cx="181611" cy="128271"/>
            <a:chOff x="7355838" y="2007869"/>
            <a:chExt cx="181611" cy="128271"/>
          </a:xfrm>
        </p:grpSpPr>
        <p:sp>
          <p:nvSpPr>
            <p:cNvPr id="1016" name="Freeform 1015"/>
            <p:cNvSpPr/>
            <p:nvPr/>
          </p:nvSpPr>
          <p:spPr>
            <a:xfrm>
              <a:off x="7355838" y="20078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7" name="Freeform 1016"/>
            <p:cNvSpPr/>
            <p:nvPr/>
          </p:nvSpPr>
          <p:spPr>
            <a:xfrm>
              <a:off x="7375201" y="20542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8" name="Freeform 1017"/>
            <p:cNvSpPr/>
            <p:nvPr/>
          </p:nvSpPr>
          <p:spPr>
            <a:xfrm>
              <a:off x="7433786" y="207057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3" name="Group 1022"/>
          <p:cNvGrpSpPr/>
          <p:nvPr/>
        </p:nvGrpSpPr>
        <p:grpSpPr>
          <a:xfrm rot="19523401">
            <a:off x="7216139" y="2846069"/>
            <a:ext cx="181610" cy="128271"/>
            <a:chOff x="7216139" y="2846069"/>
            <a:chExt cx="181610" cy="128271"/>
          </a:xfrm>
        </p:grpSpPr>
        <p:sp>
          <p:nvSpPr>
            <p:cNvPr id="1020" name="Freeform 1019"/>
            <p:cNvSpPr/>
            <p:nvPr/>
          </p:nvSpPr>
          <p:spPr>
            <a:xfrm>
              <a:off x="7216139" y="28460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1" name="Freeform 1020"/>
            <p:cNvSpPr/>
            <p:nvPr/>
          </p:nvSpPr>
          <p:spPr>
            <a:xfrm>
              <a:off x="7235545" y="2892776"/>
              <a:ext cx="132081" cy="66041"/>
            </a:xfrm>
            <a:custGeom>
              <a:avLst/>
              <a:gdLst/>
              <a:ahLst/>
              <a:cxnLst/>
              <a:rect l="0" t="0" r="0" b="0"/>
              <a:pathLst>
                <a:path w="132081" h="66041">
                  <a:moveTo>
                    <a:pt x="20320" y="34290"/>
                  </a:moveTo>
                  <a:lnTo>
                    <a:pt x="22860" y="38100"/>
                  </a:lnTo>
                  <a:lnTo>
                    <a:pt x="26670" y="39369"/>
                  </a:lnTo>
                  <a:lnTo>
                    <a:pt x="30480" y="41910"/>
                  </a:lnTo>
                  <a:lnTo>
                    <a:pt x="35560" y="43179"/>
                  </a:lnTo>
                  <a:lnTo>
                    <a:pt x="41910" y="46990"/>
                  </a:lnTo>
                  <a:lnTo>
                    <a:pt x="46990" y="49529"/>
                  </a:lnTo>
                  <a:lnTo>
                    <a:pt x="53340" y="53340"/>
                  </a:lnTo>
                  <a:lnTo>
                    <a:pt x="59690" y="57150"/>
                  </a:lnTo>
                  <a:lnTo>
                    <a:pt x="66040" y="59690"/>
                  </a:lnTo>
                  <a:lnTo>
                    <a:pt x="72390" y="62229"/>
                  </a:lnTo>
                  <a:lnTo>
                    <a:pt x="78740" y="63500"/>
                  </a:lnTo>
                  <a:lnTo>
                    <a:pt x="85090" y="64769"/>
                  </a:lnTo>
                  <a:lnTo>
                    <a:pt x="91440" y="66040"/>
                  </a:lnTo>
                  <a:lnTo>
                    <a:pt x="97790" y="66040"/>
                  </a:lnTo>
                  <a:lnTo>
                    <a:pt x="104140" y="64769"/>
                  </a:lnTo>
                  <a:lnTo>
                    <a:pt x="111760" y="63500"/>
                  </a:lnTo>
                  <a:lnTo>
                    <a:pt x="116840" y="59690"/>
                  </a:lnTo>
                  <a:lnTo>
                    <a:pt x="120650" y="55879"/>
                  </a:lnTo>
                  <a:lnTo>
                    <a:pt x="124460" y="50800"/>
                  </a:lnTo>
                  <a:lnTo>
                    <a:pt x="127000" y="45719"/>
                  </a:lnTo>
                  <a:lnTo>
                    <a:pt x="129540" y="39369"/>
                  </a:lnTo>
                  <a:lnTo>
                    <a:pt x="132080" y="34290"/>
                  </a:lnTo>
                  <a:lnTo>
                    <a:pt x="132080" y="27940"/>
                  </a:lnTo>
                  <a:lnTo>
                    <a:pt x="130810" y="22860"/>
                  </a:lnTo>
                  <a:lnTo>
                    <a:pt x="128270" y="17779"/>
                  </a:lnTo>
                  <a:lnTo>
                    <a:pt x="125730" y="13969"/>
                  </a:lnTo>
                  <a:lnTo>
                    <a:pt x="120650" y="11429"/>
                  </a:lnTo>
                  <a:lnTo>
                    <a:pt x="115570" y="7619"/>
                  </a:lnTo>
                  <a:lnTo>
                    <a:pt x="109220" y="5079"/>
                  </a:lnTo>
                  <a:lnTo>
                    <a:pt x="104140" y="2540"/>
                  </a:lnTo>
                  <a:lnTo>
                    <a:pt x="97790" y="0"/>
                  </a:lnTo>
                  <a:lnTo>
                    <a:pt x="91440" y="0"/>
                  </a:lnTo>
                  <a:lnTo>
                    <a:pt x="85090" y="0"/>
                  </a:lnTo>
                  <a:lnTo>
                    <a:pt x="78740" y="0"/>
                  </a:lnTo>
                  <a:lnTo>
                    <a:pt x="73660" y="2540"/>
                  </a:lnTo>
                  <a:lnTo>
                    <a:pt x="69850" y="7619"/>
                  </a:lnTo>
                  <a:lnTo>
                    <a:pt x="66040" y="11429"/>
                  </a:lnTo>
                  <a:lnTo>
                    <a:pt x="60960" y="15240"/>
                  </a:lnTo>
                  <a:lnTo>
                    <a:pt x="54610" y="17779"/>
                  </a:lnTo>
                  <a:lnTo>
                    <a:pt x="46990" y="19050"/>
                  </a:lnTo>
                  <a:lnTo>
                    <a:pt x="39370"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2" name="Freeform 1021"/>
            <p:cNvSpPr/>
            <p:nvPr/>
          </p:nvSpPr>
          <p:spPr>
            <a:xfrm>
              <a:off x="7293428" y="2908205"/>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7" name="Group 1026"/>
          <p:cNvGrpSpPr/>
          <p:nvPr/>
        </p:nvGrpSpPr>
        <p:grpSpPr>
          <a:xfrm>
            <a:off x="7228840" y="1868170"/>
            <a:ext cx="181611" cy="128271"/>
            <a:chOff x="7228840" y="1868170"/>
            <a:chExt cx="181611" cy="128271"/>
          </a:xfrm>
        </p:grpSpPr>
        <p:sp>
          <p:nvSpPr>
            <p:cNvPr id="1024" name="Freeform 1023"/>
            <p:cNvSpPr/>
            <p:nvPr/>
          </p:nvSpPr>
          <p:spPr>
            <a:xfrm>
              <a:off x="7228840" y="18681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5" name="Freeform 1024"/>
            <p:cNvSpPr/>
            <p:nvPr/>
          </p:nvSpPr>
          <p:spPr>
            <a:xfrm>
              <a:off x="7247890" y="19151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6" name="Freeform 1025"/>
            <p:cNvSpPr/>
            <p:nvPr/>
          </p:nvSpPr>
          <p:spPr>
            <a:xfrm>
              <a:off x="7306310" y="19304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0" name="Group 1029"/>
          <p:cNvGrpSpPr/>
          <p:nvPr/>
        </p:nvGrpSpPr>
        <p:grpSpPr>
          <a:xfrm rot="19523401">
            <a:off x="6410960" y="2258058"/>
            <a:ext cx="212091" cy="173991"/>
            <a:chOff x="6410960" y="2258058"/>
            <a:chExt cx="212091" cy="173991"/>
          </a:xfrm>
        </p:grpSpPr>
        <p:sp>
          <p:nvSpPr>
            <p:cNvPr id="1028" name="Freeform 1027"/>
            <p:cNvSpPr/>
            <p:nvPr/>
          </p:nvSpPr>
          <p:spPr>
            <a:xfrm>
              <a:off x="6410960" y="2258058"/>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 name="Freeform 1028"/>
            <p:cNvSpPr/>
            <p:nvPr/>
          </p:nvSpPr>
          <p:spPr>
            <a:xfrm>
              <a:off x="6440515" y="2276737"/>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1" y="128270"/>
                  </a:lnTo>
                  <a:lnTo>
                    <a:pt x="80011" y="128270"/>
                  </a:lnTo>
                  <a:lnTo>
                    <a:pt x="96520" y="128270"/>
                  </a:lnTo>
                  <a:lnTo>
                    <a:pt x="104140" y="127000"/>
                  </a:lnTo>
                  <a:lnTo>
                    <a:pt x="110490" y="124460"/>
                  </a:lnTo>
                  <a:lnTo>
                    <a:pt x="115570" y="121920"/>
                  </a:lnTo>
                  <a:lnTo>
                    <a:pt x="120650" y="118110"/>
                  </a:lnTo>
                  <a:lnTo>
                    <a:pt x="125731" y="114300"/>
                  </a:lnTo>
                  <a:lnTo>
                    <a:pt x="130811" y="110490"/>
                  </a:lnTo>
                  <a:lnTo>
                    <a:pt x="134620" y="106680"/>
                  </a:lnTo>
                  <a:lnTo>
                    <a:pt x="144781" y="97790"/>
                  </a:lnTo>
                  <a:lnTo>
                    <a:pt x="147320" y="92710"/>
                  </a:lnTo>
                  <a:lnTo>
                    <a:pt x="148590" y="85090"/>
                  </a:lnTo>
                  <a:lnTo>
                    <a:pt x="149861" y="78740"/>
                  </a:lnTo>
                  <a:lnTo>
                    <a:pt x="152400" y="71120"/>
                  </a:lnTo>
                  <a:lnTo>
                    <a:pt x="153670" y="64770"/>
                  </a:lnTo>
                  <a:lnTo>
                    <a:pt x="156211" y="57150"/>
                  </a:lnTo>
                  <a:lnTo>
                    <a:pt x="157481" y="49530"/>
                  </a:lnTo>
                  <a:lnTo>
                    <a:pt x="157481" y="41910"/>
                  </a:lnTo>
                  <a:lnTo>
                    <a:pt x="158750" y="34290"/>
                  </a:lnTo>
                  <a:lnTo>
                    <a:pt x="157481" y="26670"/>
                  </a:lnTo>
                  <a:lnTo>
                    <a:pt x="154940" y="21590"/>
                  </a:lnTo>
                  <a:lnTo>
                    <a:pt x="152400" y="15240"/>
                  </a:lnTo>
                  <a:lnTo>
                    <a:pt x="148590" y="11430"/>
                  </a:lnTo>
                  <a:lnTo>
                    <a:pt x="143511" y="7620"/>
                  </a:lnTo>
                  <a:lnTo>
                    <a:pt x="138431" y="5080"/>
                  </a:lnTo>
                  <a:lnTo>
                    <a:pt x="130811" y="2540"/>
                  </a:lnTo>
                  <a:lnTo>
                    <a:pt x="124461" y="1270"/>
                  </a:lnTo>
                  <a:lnTo>
                    <a:pt x="116840" y="0"/>
                  </a:lnTo>
                  <a:lnTo>
                    <a:pt x="110490" y="0"/>
                  </a:lnTo>
                  <a:lnTo>
                    <a:pt x="105411" y="1270"/>
                  </a:lnTo>
                  <a:lnTo>
                    <a:pt x="101600" y="2540"/>
                  </a:lnTo>
                  <a:lnTo>
                    <a:pt x="99061" y="6350"/>
                  </a:lnTo>
                  <a:lnTo>
                    <a:pt x="97790" y="11430"/>
                  </a:lnTo>
                  <a:lnTo>
                    <a:pt x="96520" y="17780"/>
                  </a:lnTo>
                  <a:lnTo>
                    <a:pt x="96520" y="24130"/>
                  </a:lnTo>
                  <a:lnTo>
                    <a:pt x="97790" y="30480"/>
                  </a:lnTo>
                  <a:lnTo>
                    <a:pt x="99061" y="36830"/>
                  </a:lnTo>
                  <a:lnTo>
                    <a:pt x="100331" y="44450"/>
                  </a:lnTo>
                  <a:lnTo>
                    <a:pt x="101600" y="50800"/>
                  </a:lnTo>
                  <a:lnTo>
                    <a:pt x="104140" y="57150"/>
                  </a:lnTo>
                  <a:lnTo>
                    <a:pt x="102870" y="62230"/>
                  </a:lnTo>
                  <a:lnTo>
                    <a:pt x="101600" y="68580"/>
                  </a:lnTo>
                  <a:lnTo>
                    <a:pt x="99061" y="73660"/>
                  </a:lnTo>
                  <a:lnTo>
                    <a:pt x="95250" y="76200"/>
                  </a:lnTo>
                  <a:lnTo>
                    <a:pt x="88900" y="78740"/>
                  </a:lnTo>
                  <a:lnTo>
                    <a:pt x="82550" y="80010"/>
                  </a:lnTo>
                  <a:lnTo>
                    <a:pt x="74931" y="81280"/>
                  </a:lnTo>
                  <a:lnTo>
                    <a:pt x="68581" y="83820"/>
                  </a:lnTo>
                  <a:lnTo>
                    <a:pt x="55880" y="87630"/>
                  </a:lnTo>
                  <a:lnTo>
                    <a:pt x="33020" y="95250"/>
                  </a:lnTo>
                  <a:lnTo>
                    <a:pt x="34291" y="95250"/>
                  </a:lnTo>
                  <a:lnTo>
                    <a:pt x="38100" y="95250"/>
                  </a:lnTo>
                  <a:lnTo>
                    <a:pt x="44450" y="95250"/>
                  </a:lnTo>
                  <a:lnTo>
                    <a:pt x="66040" y="96520"/>
                  </a:lnTo>
                  <a:lnTo>
                    <a:pt x="90170" y="96520"/>
                  </a:lnTo>
                  <a:lnTo>
                    <a:pt x="97790" y="95250"/>
                  </a:lnTo>
                  <a:lnTo>
                    <a:pt x="104140" y="92710"/>
                  </a:lnTo>
                  <a:lnTo>
                    <a:pt x="109220" y="88900"/>
                  </a:lnTo>
                  <a:lnTo>
                    <a:pt x="113031"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3" name="Group 1032"/>
          <p:cNvGrpSpPr/>
          <p:nvPr/>
        </p:nvGrpSpPr>
        <p:grpSpPr>
          <a:xfrm rot="19183801">
            <a:off x="7073898" y="2171699"/>
            <a:ext cx="280671" cy="134621"/>
            <a:chOff x="7073898" y="2171699"/>
            <a:chExt cx="280671" cy="134621"/>
          </a:xfrm>
        </p:grpSpPr>
        <p:sp>
          <p:nvSpPr>
            <p:cNvPr id="1031" name="Freeform 1030"/>
            <p:cNvSpPr/>
            <p:nvPr/>
          </p:nvSpPr>
          <p:spPr>
            <a:xfrm>
              <a:off x="7073898" y="21716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 name="Freeform 1031"/>
            <p:cNvSpPr/>
            <p:nvPr/>
          </p:nvSpPr>
          <p:spPr>
            <a:xfrm>
              <a:off x="7111754" y="22003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09" y="67310"/>
                  </a:lnTo>
                  <a:lnTo>
                    <a:pt x="138430" y="68580"/>
                  </a:lnTo>
                  <a:lnTo>
                    <a:pt x="147319" y="71120"/>
                  </a:lnTo>
                  <a:lnTo>
                    <a:pt x="154940" y="71120"/>
                  </a:lnTo>
                  <a:lnTo>
                    <a:pt x="162559" y="71120"/>
                  </a:lnTo>
                  <a:lnTo>
                    <a:pt x="170180" y="69850"/>
                  </a:lnTo>
                  <a:lnTo>
                    <a:pt x="177800" y="68580"/>
                  </a:lnTo>
                  <a:lnTo>
                    <a:pt x="185419" y="68580"/>
                  </a:lnTo>
                  <a:lnTo>
                    <a:pt x="193040" y="68580"/>
                  </a:lnTo>
                  <a:lnTo>
                    <a:pt x="199390" y="67310"/>
                  </a:lnTo>
                  <a:lnTo>
                    <a:pt x="204469"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59" y="81280"/>
                  </a:lnTo>
                  <a:lnTo>
                    <a:pt x="92709" y="83820"/>
                  </a:lnTo>
                  <a:lnTo>
                    <a:pt x="100330" y="85090"/>
                  </a:lnTo>
                  <a:lnTo>
                    <a:pt x="107950" y="85090"/>
                  </a:lnTo>
                  <a:lnTo>
                    <a:pt x="115569"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 name="Group 1035"/>
          <p:cNvGrpSpPr/>
          <p:nvPr/>
        </p:nvGrpSpPr>
        <p:grpSpPr>
          <a:xfrm rot="19523401">
            <a:off x="6451599" y="2095499"/>
            <a:ext cx="280670" cy="134621"/>
            <a:chOff x="6451599" y="2095499"/>
            <a:chExt cx="280670" cy="134621"/>
          </a:xfrm>
        </p:grpSpPr>
        <p:sp>
          <p:nvSpPr>
            <p:cNvPr id="1034" name="Freeform 1033"/>
            <p:cNvSpPr/>
            <p:nvPr/>
          </p:nvSpPr>
          <p:spPr>
            <a:xfrm>
              <a:off x="6451599" y="2095499"/>
              <a:ext cx="280670" cy="134621"/>
            </a:xfrm>
            <a:custGeom>
              <a:avLst/>
              <a:gdLst/>
              <a:ahLst/>
              <a:cxnLst/>
              <a:rect l="0" t="0" r="0" b="0"/>
              <a:pathLst>
                <a:path w="280670" h="134621">
                  <a:moveTo>
                    <a:pt x="264160" y="54610"/>
                  </a:moveTo>
                  <a:lnTo>
                    <a:pt x="257810" y="49530"/>
                  </a:lnTo>
                  <a:lnTo>
                    <a:pt x="250190" y="44450"/>
                  </a:lnTo>
                  <a:lnTo>
                    <a:pt x="242569" y="38100"/>
                  </a:lnTo>
                  <a:lnTo>
                    <a:pt x="233680" y="34290"/>
                  </a:lnTo>
                  <a:lnTo>
                    <a:pt x="226060" y="33020"/>
                  </a:lnTo>
                  <a:lnTo>
                    <a:pt x="219710" y="31750"/>
                  </a:lnTo>
                  <a:lnTo>
                    <a:pt x="212090" y="31750"/>
                  </a:lnTo>
                  <a:lnTo>
                    <a:pt x="204469" y="30480"/>
                  </a:lnTo>
                  <a:lnTo>
                    <a:pt x="196849" y="30480"/>
                  </a:lnTo>
                  <a:lnTo>
                    <a:pt x="187960" y="30480"/>
                  </a:lnTo>
                  <a:lnTo>
                    <a:pt x="180340" y="30480"/>
                  </a:lnTo>
                  <a:lnTo>
                    <a:pt x="170180" y="30480"/>
                  </a:lnTo>
                  <a:lnTo>
                    <a:pt x="161290" y="29210"/>
                  </a:lnTo>
                  <a:lnTo>
                    <a:pt x="153669" y="27940"/>
                  </a:lnTo>
                  <a:lnTo>
                    <a:pt x="146049" y="26670"/>
                  </a:lnTo>
                  <a:lnTo>
                    <a:pt x="134619" y="22860"/>
                  </a:lnTo>
                  <a:lnTo>
                    <a:pt x="124460" y="17780"/>
                  </a:lnTo>
                  <a:lnTo>
                    <a:pt x="114299" y="12700"/>
                  </a:lnTo>
                  <a:lnTo>
                    <a:pt x="104140" y="7620"/>
                  </a:lnTo>
                  <a:lnTo>
                    <a:pt x="95249" y="2540"/>
                  </a:lnTo>
                  <a:lnTo>
                    <a:pt x="85090" y="0"/>
                  </a:lnTo>
                  <a:lnTo>
                    <a:pt x="73660" y="1270"/>
                  </a:lnTo>
                  <a:lnTo>
                    <a:pt x="63499" y="5080"/>
                  </a:lnTo>
                  <a:lnTo>
                    <a:pt x="57149"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69" y="106680"/>
                  </a:lnTo>
                  <a:lnTo>
                    <a:pt x="58419" y="109220"/>
                  </a:lnTo>
                  <a:lnTo>
                    <a:pt x="66040" y="110490"/>
                  </a:lnTo>
                  <a:lnTo>
                    <a:pt x="73660" y="113030"/>
                  </a:lnTo>
                  <a:lnTo>
                    <a:pt x="80010" y="115570"/>
                  </a:lnTo>
                  <a:lnTo>
                    <a:pt x="87630" y="118110"/>
                  </a:lnTo>
                  <a:lnTo>
                    <a:pt x="97790" y="121920"/>
                  </a:lnTo>
                  <a:lnTo>
                    <a:pt x="106680" y="125730"/>
                  </a:lnTo>
                  <a:lnTo>
                    <a:pt x="114299" y="127000"/>
                  </a:lnTo>
                  <a:lnTo>
                    <a:pt x="121919" y="128270"/>
                  </a:lnTo>
                  <a:lnTo>
                    <a:pt x="129540" y="129540"/>
                  </a:lnTo>
                  <a:lnTo>
                    <a:pt x="137160" y="129540"/>
                  </a:lnTo>
                  <a:lnTo>
                    <a:pt x="144780" y="129540"/>
                  </a:lnTo>
                  <a:lnTo>
                    <a:pt x="152399" y="129540"/>
                  </a:lnTo>
                  <a:lnTo>
                    <a:pt x="161290" y="130810"/>
                  </a:lnTo>
                  <a:lnTo>
                    <a:pt x="168910" y="130810"/>
                  </a:lnTo>
                  <a:lnTo>
                    <a:pt x="176530" y="130810"/>
                  </a:lnTo>
                  <a:lnTo>
                    <a:pt x="182880" y="132080"/>
                  </a:lnTo>
                  <a:lnTo>
                    <a:pt x="190499" y="133350"/>
                  </a:lnTo>
                  <a:lnTo>
                    <a:pt x="196849" y="133350"/>
                  </a:lnTo>
                  <a:lnTo>
                    <a:pt x="204469" y="134620"/>
                  </a:lnTo>
                  <a:lnTo>
                    <a:pt x="212090" y="134620"/>
                  </a:lnTo>
                  <a:lnTo>
                    <a:pt x="219710" y="134620"/>
                  </a:lnTo>
                  <a:lnTo>
                    <a:pt x="226060" y="133350"/>
                  </a:lnTo>
                  <a:lnTo>
                    <a:pt x="232410" y="132080"/>
                  </a:lnTo>
                  <a:lnTo>
                    <a:pt x="238760" y="130810"/>
                  </a:lnTo>
                  <a:lnTo>
                    <a:pt x="245110" y="129540"/>
                  </a:lnTo>
                  <a:lnTo>
                    <a:pt x="252730" y="128270"/>
                  </a:lnTo>
                  <a:lnTo>
                    <a:pt x="261619" y="123190"/>
                  </a:lnTo>
                  <a:lnTo>
                    <a:pt x="270510" y="116840"/>
                  </a:lnTo>
                  <a:lnTo>
                    <a:pt x="275590" y="109220"/>
                  </a:lnTo>
                  <a:lnTo>
                    <a:pt x="278130" y="104140"/>
                  </a:lnTo>
                  <a:lnTo>
                    <a:pt x="279399" y="97790"/>
                  </a:lnTo>
                  <a:lnTo>
                    <a:pt x="280669" y="92710"/>
                  </a:lnTo>
                  <a:lnTo>
                    <a:pt x="280669" y="86360"/>
                  </a:lnTo>
                  <a:lnTo>
                    <a:pt x="279399" y="81280"/>
                  </a:lnTo>
                  <a:lnTo>
                    <a:pt x="279399" y="76200"/>
                  </a:lnTo>
                  <a:lnTo>
                    <a:pt x="276860" y="69850"/>
                  </a:lnTo>
                  <a:lnTo>
                    <a:pt x="273049" y="59690"/>
                  </a:lnTo>
                  <a:lnTo>
                    <a:pt x="266699"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 name="Freeform 1034"/>
            <p:cNvSpPr/>
            <p:nvPr/>
          </p:nvSpPr>
          <p:spPr>
            <a:xfrm>
              <a:off x="6490164" y="21247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0" y="67310"/>
                  </a:lnTo>
                  <a:lnTo>
                    <a:pt x="138430" y="68580"/>
                  </a:lnTo>
                  <a:lnTo>
                    <a:pt x="147321" y="71120"/>
                  </a:lnTo>
                  <a:lnTo>
                    <a:pt x="154940" y="71120"/>
                  </a:lnTo>
                  <a:lnTo>
                    <a:pt x="162560" y="71120"/>
                  </a:lnTo>
                  <a:lnTo>
                    <a:pt x="170180" y="69850"/>
                  </a:lnTo>
                  <a:lnTo>
                    <a:pt x="177800" y="68580"/>
                  </a:lnTo>
                  <a:lnTo>
                    <a:pt x="185421" y="68580"/>
                  </a:lnTo>
                  <a:lnTo>
                    <a:pt x="193040" y="68580"/>
                  </a:lnTo>
                  <a:lnTo>
                    <a:pt x="199390" y="67310"/>
                  </a:lnTo>
                  <a:lnTo>
                    <a:pt x="204471"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0"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1"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1" y="46990"/>
                  </a:lnTo>
                  <a:lnTo>
                    <a:pt x="22860" y="46990"/>
                  </a:lnTo>
                  <a:lnTo>
                    <a:pt x="19050" y="45720"/>
                  </a:lnTo>
                  <a:lnTo>
                    <a:pt x="13971"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0" y="81280"/>
                  </a:lnTo>
                  <a:lnTo>
                    <a:pt x="92710" y="83820"/>
                  </a:lnTo>
                  <a:lnTo>
                    <a:pt x="100330" y="85090"/>
                  </a:lnTo>
                  <a:lnTo>
                    <a:pt x="107950" y="85090"/>
                  </a:lnTo>
                  <a:lnTo>
                    <a:pt x="115571"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0" name="Group 1039"/>
          <p:cNvGrpSpPr/>
          <p:nvPr/>
        </p:nvGrpSpPr>
        <p:grpSpPr>
          <a:xfrm rot="1339800">
            <a:off x="6746238" y="2058669"/>
            <a:ext cx="181611" cy="128271"/>
            <a:chOff x="6746238" y="2058669"/>
            <a:chExt cx="181611" cy="128271"/>
          </a:xfrm>
        </p:grpSpPr>
        <p:sp>
          <p:nvSpPr>
            <p:cNvPr id="1037" name="Freeform 1036"/>
            <p:cNvSpPr/>
            <p:nvPr/>
          </p:nvSpPr>
          <p:spPr>
            <a:xfrm>
              <a:off x="6746238" y="20586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 name="Freeform 1037"/>
            <p:cNvSpPr/>
            <p:nvPr/>
          </p:nvSpPr>
          <p:spPr>
            <a:xfrm>
              <a:off x="6765602" y="21050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 name="Freeform 1038"/>
            <p:cNvSpPr/>
            <p:nvPr/>
          </p:nvSpPr>
          <p:spPr>
            <a:xfrm>
              <a:off x="6824186" y="2121373"/>
              <a:ext cx="58421" cy="45721"/>
            </a:xfrm>
            <a:custGeom>
              <a:avLst/>
              <a:gdLst/>
              <a:ahLst/>
              <a:cxnLst/>
              <a:rect l="0" t="0" r="0" b="0"/>
              <a:pathLst>
                <a:path w="58421" h="45721">
                  <a:moveTo>
                    <a:pt x="58420" y="0"/>
                  </a:moveTo>
                  <a:lnTo>
                    <a:pt x="58420" y="13970"/>
                  </a:lnTo>
                  <a:lnTo>
                    <a:pt x="55880" y="17781"/>
                  </a:lnTo>
                  <a:lnTo>
                    <a:pt x="53340" y="20320"/>
                  </a:lnTo>
                  <a:lnTo>
                    <a:pt x="48260" y="22860"/>
                  </a:lnTo>
                  <a:lnTo>
                    <a:pt x="36830" y="26670"/>
                  </a:lnTo>
                  <a:lnTo>
                    <a:pt x="31750" y="27941"/>
                  </a:lnTo>
                  <a:lnTo>
                    <a:pt x="25400" y="30481"/>
                  </a:lnTo>
                  <a:lnTo>
                    <a:pt x="20320" y="34291"/>
                  </a:lnTo>
                  <a:lnTo>
                    <a:pt x="16510" y="38100"/>
                  </a:lnTo>
                  <a:lnTo>
                    <a:pt x="12700" y="40641"/>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4" name="Group 1043"/>
          <p:cNvGrpSpPr/>
          <p:nvPr/>
        </p:nvGrpSpPr>
        <p:grpSpPr>
          <a:xfrm rot="19523401">
            <a:off x="7355838" y="2871470"/>
            <a:ext cx="181611" cy="128271"/>
            <a:chOff x="7355838" y="2871470"/>
            <a:chExt cx="181611" cy="128271"/>
          </a:xfrm>
        </p:grpSpPr>
        <p:sp>
          <p:nvSpPr>
            <p:cNvPr id="1041" name="Freeform 1040"/>
            <p:cNvSpPr/>
            <p:nvPr/>
          </p:nvSpPr>
          <p:spPr>
            <a:xfrm>
              <a:off x="7355838" y="2871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2" name="Freeform 1041"/>
            <p:cNvSpPr/>
            <p:nvPr/>
          </p:nvSpPr>
          <p:spPr>
            <a:xfrm>
              <a:off x="7375245" y="29181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3" name="Freeform 1042"/>
            <p:cNvSpPr/>
            <p:nvPr/>
          </p:nvSpPr>
          <p:spPr>
            <a:xfrm>
              <a:off x="7433128" y="2933604"/>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8" name="Group 1047"/>
          <p:cNvGrpSpPr/>
          <p:nvPr/>
        </p:nvGrpSpPr>
        <p:grpSpPr>
          <a:xfrm>
            <a:off x="6466840" y="1982470"/>
            <a:ext cx="181611" cy="128271"/>
            <a:chOff x="6466840" y="1982470"/>
            <a:chExt cx="181611" cy="128271"/>
          </a:xfrm>
        </p:grpSpPr>
        <p:sp>
          <p:nvSpPr>
            <p:cNvPr id="1045" name="Freeform 1044"/>
            <p:cNvSpPr/>
            <p:nvPr/>
          </p:nvSpPr>
          <p:spPr>
            <a:xfrm>
              <a:off x="6466840" y="1982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6" name="Freeform 1045"/>
            <p:cNvSpPr/>
            <p:nvPr/>
          </p:nvSpPr>
          <p:spPr>
            <a:xfrm>
              <a:off x="6485890" y="2029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7" name="Freeform 1046"/>
            <p:cNvSpPr/>
            <p:nvPr/>
          </p:nvSpPr>
          <p:spPr>
            <a:xfrm>
              <a:off x="6544310" y="2044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1" name="Group 1050"/>
          <p:cNvGrpSpPr/>
          <p:nvPr/>
        </p:nvGrpSpPr>
        <p:grpSpPr>
          <a:xfrm rot="19523401">
            <a:off x="6995159" y="2626358"/>
            <a:ext cx="212091" cy="173991"/>
            <a:chOff x="6995159" y="2626358"/>
            <a:chExt cx="212091" cy="173991"/>
          </a:xfrm>
        </p:grpSpPr>
        <p:sp>
          <p:nvSpPr>
            <p:cNvPr id="1049" name="Freeform 1048"/>
            <p:cNvSpPr/>
            <p:nvPr/>
          </p:nvSpPr>
          <p:spPr>
            <a:xfrm>
              <a:off x="6995159" y="2626358"/>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0" name="Freeform 1049"/>
            <p:cNvSpPr/>
            <p:nvPr/>
          </p:nvSpPr>
          <p:spPr>
            <a:xfrm>
              <a:off x="7024715" y="26450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4" name="Group 1053"/>
          <p:cNvGrpSpPr/>
          <p:nvPr/>
        </p:nvGrpSpPr>
        <p:grpSpPr>
          <a:xfrm rot="19183801">
            <a:off x="7289798" y="2336799"/>
            <a:ext cx="280671" cy="134621"/>
            <a:chOff x="7289798" y="2336799"/>
            <a:chExt cx="280671" cy="134621"/>
          </a:xfrm>
        </p:grpSpPr>
        <p:sp>
          <p:nvSpPr>
            <p:cNvPr id="1052" name="Freeform 1051"/>
            <p:cNvSpPr/>
            <p:nvPr/>
          </p:nvSpPr>
          <p:spPr>
            <a:xfrm>
              <a:off x="7289798" y="23367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3" name="Freeform 1052"/>
            <p:cNvSpPr/>
            <p:nvPr/>
          </p:nvSpPr>
          <p:spPr>
            <a:xfrm>
              <a:off x="7327653" y="236541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7" name="Group 1056"/>
          <p:cNvGrpSpPr/>
          <p:nvPr/>
        </p:nvGrpSpPr>
        <p:grpSpPr>
          <a:xfrm rot="19523401">
            <a:off x="6629398" y="1993899"/>
            <a:ext cx="280671" cy="134621"/>
            <a:chOff x="6629398" y="1993899"/>
            <a:chExt cx="280671" cy="134621"/>
          </a:xfrm>
        </p:grpSpPr>
        <p:sp>
          <p:nvSpPr>
            <p:cNvPr id="1055" name="Freeform 1054"/>
            <p:cNvSpPr/>
            <p:nvPr/>
          </p:nvSpPr>
          <p:spPr>
            <a:xfrm>
              <a:off x="6629398" y="19938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6" name="Freeform 1055"/>
            <p:cNvSpPr/>
            <p:nvPr/>
          </p:nvSpPr>
          <p:spPr>
            <a:xfrm>
              <a:off x="6667964" y="2023152"/>
              <a:ext cx="227331" cy="86361"/>
            </a:xfrm>
            <a:custGeom>
              <a:avLst/>
              <a:gdLst/>
              <a:ahLst/>
              <a:cxnLst/>
              <a:rect l="0" t="0" r="0" b="0"/>
              <a:pathLst>
                <a:path w="227331" h="86361">
                  <a:moveTo>
                    <a:pt x="53340" y="22860"/>
                  </a:moveTo>
                  <a:lnTo>
                    <a:pt x="83820" y="53339"/>
                  </a:lnTo>
                  <a:lnTo>
                    <a:pt x="88900" y="55880"/>
                  </a:lnTo>
                  <a:lnTo>
                    <a:pt x="95250" y="59689"/>
                  </a:lnTo>
                  <a:lnTo>
                    <a:pt x="100330" y="62230"/>
                  </a:lnTo>
                  <a:lnTo>
                    <a:pt x="107950" y="63500"/>
                  </a:lnTo>
                  <a:lnTo>
                    <a:pt x="114300" y="64770"/>
                  </a:lnTo>
                  <a:lnTo>
                    <a:pt x="123190" y="66039"/>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89"/>
                  </a:lnTo>
                  <a:lnTo>
                    <a:pt x="226060" y="62230"/>
                  </a:lnTo>
                  <a:lnTo>
                    <a:pt x="222250" y="64770"/>
                  </a:lnTo>
                  <a:lnTo>
                    <a:pt x="218440" y="67310"/>
                  </a:lnTo>
                  <a:lnTo>
                    <a:pt x="213360" y="69850"/>
                  </a:lnTo>
                  <a:lnTo>
                    <a:pt x="208280" y="69850"/>
                  </a:lnTo>
                  <a:lnTo>
                    <a:pt x="204470" y="68580"/>
                  </a:lnTo>
                  <a:lnTo>
                    <a:pt x="199390" y="66039"/>
                  </a:lnTo>
                  <a:lnTo>
                    <a:pt x="195580" y="62230"/>
                  </a:lnTo>
                  <a:lnTo>
                    <a:pt x="193040" y="57150"/>
                  </a:lnTo>
                  <a:lnTo>
                    <a:pt x="189230" y="52070"/>
                  </a:lnTo>
                  <a:lnTo>
                    <a:pt x="185420" y="48260"/>
                  </a:lnTo>
                  <a:lnTo>
                    <a:pt x="179070" y="46989"/>
                  </a:lnTo>
                  <a:lnTo>
                    <a:pt x="171450" y="44450"/>
                  </a:lnTo>
                  <a:lnTo>
                    <a:pt x="163830" y="44450"/>
                  </a:lnTo>
                  <a:lnTo>
                    <a:pt x="156210" y="43180"/>
                  </a:lnTo>
                  <a:lnTo>
                    <a:pt x="148590" y="43180"/>
                  </a:lnTo>
                  <a:lnTo>
                    <a:pt x="140970" y="40639"/>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39"/>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39"/>
                  </a:lnTo>
                  <a:lnTo>
                    <a:pt x="30480" y="34289"/>
                  </a:lnTo>
                  <a:lnTo>
                    <a:pt x="31750" y="40639"/>
                  </a:lnTo>
                  <a:lnTo>
                    <a:pt x="30480" y="44450"/>
                  </a:lnTo>
                  <a:lnTo>
                    <a:pt x="26670" y="46989"/>
                  </a:lnTo>
                  <a:lnTo>
                    <a:pt x="22860" y="46989"/>
                  </a:lnTo>
                  <a:lnTo>
                    <a:pt x="19050" y="45720"/>
                  </a:lnTo>
                  <a:lnTo>
                    <a:pt x="13970" y="44450"/>
                  </a:lnTo>
                  <a:lnTo>
                    <a:pt x="10160" y="40639"/>
                  </a:lnTo>
                  <a:lnTo>
                    <a:pt x="6350" y="39370"/>
                  </a:lnTo>
                  <a:lnTo>
                    <a:pt x="0" y="36830"/>
                  </a:lnTo>
                  <a:lnTo>
                    <a:pt x="0" y="38100"/>
                  </a:lnTo>
                  <a:lnTo>
                    <a:pt x="1270" y="39370"/>
                  </a:lnTo>
                  <a:lnTo>
                    <a:pt x="3810" y="43180"/>
                  </a:lnTo>
                  <a:lnTo>
                    <a:pt x="7620" y="45720"/>
                  </a:lnTo>
                  <a:lnTo>
                    <a:pt x="11430" y="49530"/>
                  </a:lnTo>
                  <a:lnTo>
                    <a:pt x="16510" y="53339"/>
                  </a:lnTo>
                  <a:lnTo>
                    <a:pt x="21590" y="57150"/>
                  </a:lnTo>
                  <a:lnTo>
                    <a:pt x="26670" y="62230"/>
                  </a:lnTo>
                  <a:lnTo>
                    <a:pt x="31750" y="66039"/>
                  </a:lnTo>
                  <a:lnTo>
                    <a:pt x="36830" y="68580"/>
                  </a:lnTo>
                  <a:lnTo>
                    <a:pt x="44450" y="71120"/>
                  </a:lnTo>
                  <a:lnTo>
                    <a:pt x="52070" y="72389"/>
                  </a:lnTo>
                  <a:lnTo>
                    <a:pt x="58420" y="73660"/>
                  </a:lnTo>
                  <a:lnTo>
                    <a:pt x="66040" y="74930"/>
                  </a:lnTo>
                  <a:lnTo>
                    <a:pt x="72390" y="77470"/>
                  </a:lnTo>
                  <a:lnTo>
                    <a:pt x="86360" y="81280"/>
                  </a:lnTo>
                  <a:lnTo>
                    <a:pt x="92710" y="83820"/>
                  </a:lnTo>
                  <a:lnTo>
                    <a:pt x="100330" y="85089"/>
                  </a:lnTo>
                  <a:lnTo>
                    <a:pt x="107950" y="85089"/>
                  </a:lnTo>
                  <a:lnTo>
                    <a:pt x="115570" y="86360"/>
                  </a:lnTo>
                  <a:lnTo>
                    <a:pt x="123190" y="86360"/>
                  </a:lnTo>
                  <a:lnTo>
                    <a:pt x="130810" y="85089"/>
                  </a:lnTo>
                  <a:lnTo>
                    <a:pt x="137160" y="83820"/>
                  </a:lnTo>
                  <a:lnTo>
                    <a:pt x="143510" y="81280"/>
                  </a:lnTo>
                  <a:lnTo>
                    <a:pt x="148590" y="78739"/>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1" name="Group 1060"/>
          <p:cNvGrpSpPr/>
          <p:nvPr/>
        </p:nvGrpSpPr>
        <p:grpSpPr>
          <a:xfrm rot="1339800">
            <a:off x="7343138" y="2541269"/>
            <a:ext cx="181611" cy="128271"/>
            <a:chOff x="7343138" y="2541269"/>
            <a:chExt cx="181611" cy="128271"/>
          </a:xfrm>
        </p:grpSpPr>
        <p:sp>
          <p:nvSpPr>
            <p:cNvPr id="1058" name="Freeform 1057"/>
            <p:cNvSpPr/>
            <p:nvPr/>
          </p:nvSpPr>
          <p:spPr>
            <a:xfrm>
              <a:off x="7343138" y="25412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9" name="Freeform 1058"/>
            <p:cNvSpPr/>
            <p:nvPr/>
          </p:nvSpPr>
          <p:spPr>
            <a:xfrm>
              <a:off x="7362501" y="25876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0" name="Freeform 1059"/>
            <p:cNvSpPr/>
            <p:nvPr/>
          </p:nvSpPr>
          <p:spPr>
            <a:xfrm>
              <a:off x="7421087" y="26039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5" name="Group 1064"/>
          <p:cNvGrpSpPr/>
          <p:nvPr/>
        </p:nvGrpSpPr>
        <p:grpSpPr>
          <a:xfrm rot="19523401">
            <a:off x="7051039" y="2807969"/>
            <a:ext cx="181610" cy="128270"/>
            <a:chOff x="7051039" y="2807969"/>
            <a:chExt cx="181610" cy="128270"/>
          </a:xfrm>
        </p:grpSpPr>
        <p:sp>
          <p:nvSpPr>
            <p:cNvPr id="1062" name="Freeform 1061"/>
            <p:cNvSpPr/>
            <p:nvPr/>
          </p:nvSpPr>
          <p:spPr>
            <a:xfrm>
              <a:off x="7051039" y="2807969"/>
              <a:ext cx="181610" cy="128270"/>
            </a:xfrm>
            <a:custGeom>
              <a:avLst/>
              <a:gdLst/>
              <a:ahLst/>
              <a:cxnLst/>
              <a:rect l="0" t="0" r="0" b="0"/>
              <a:pathLst>
                <a:path w="181610" h="128270">
                  <a:moveTo>
                    <a:pt x="15240" y="27939"/>
                  </a:moveTo>
                  <a:lnTo>
                    <a:pt x="22859" y="26669"/>
                  </a:lnTo>
                  <a:lnTo>
                    <a:pt x="33019" y="24129"/>
                  </a:lnTo>
                  <a:lnTo>
                    <a:pt x="40640" y="21589"/>
                  </a:lnTo>
                  <a:lnTo>
                    <a:pt x="48259" y="19050"/>
                  </a:lnTo>
                  <a:lnTo>
                    <a:pt x="54609" y="16509"/>
                  </a:lnTo>
                  <a:lnTo>
                    <a:pt x="64769" y="11429"/>
                  </a:lnTo>
                  <a:lnTo>
                    <a:pt x="76200" y="6350"/>
                  </a:lnTo>
                  <a:lnTo>
                    <a:pt x="86359" y="2539"/>
                  </a:lnTo>
                  <a:lnTo>
                    <a:pt x="93979" y="1269"/>
                  </a:lnTo>
                  <a:lnTo>
                    <a:pt x="101600" y="0"/>
                  </a:lnTo>
                  <a:lnTo>
                    <a:pt x="109219" y="0"/>
                  </a:lnTo>
                  <a:lnTo>
                    <a:pt x="116840" y="1269"/>
                  </a:lnTo>
                  <a:lnTo>
                    <a:pt x="124459" y="2539"/>
                  </a:lnTo>
                  <a:lnTo>
                    <a:pt x="132079" y="5079"/>
                  </a:lnTo>
                  <a:lnTo>
                    <a:pt x="140969" y="10159"/>
                  </a:lnTo>
                  <a:lnTo>
                    <a:pt x="147319" y="12700"/>
                  </a:lnTo>
                  <a:lnTo>
                    <a:pt x="152400" y="16509"/>
                  </a:lnTo>
                  <a:lnTo>
                    <a:pt x="158750" y="21589"/>
                  </a:lnTo>
                  <a:lnTo>
                    <a:pt x="166369" y="30479"/>
                  </a:lnTo>
                  <a:lnTo>
                    <a:pt x="172719" y="41909"/>
                  </a:lnTo>
                  <a:lnTo>
                    <a:pt x="176529" y="50800"/>
                  </a:lnTo>
                  <a:lnTo>
                    <a:pt x="179069" y="58419"/>
                  </a:lnTo>
                  <a:lnTo>
                    <a:pt x="179069" y="66039"/>
                  </a:lnTo>
                  <a:lnTo>
                    <a:pt x="180340" y="73659"/>
                  </a:lnTo>
                  <a:lnTo>
                    <a:pt x="180340" y="81279"/>
                  </a:lnTo>
                  <a:lnTo>
                    <a:pt x="181609" y="88900"/>
                  </a:lnTo>
                  <a:lnTo>
                    <a:pt x="180340" y="96519"/>
                  </a:lnTo>
                  <a:lnTo>
                    <a:pt x="175259" y="105409"/>
                  </a:lnTo>
                  <a:lnTo>
                    <a:pt x="166369" y="113029"/>
                  </a:lnTo>
                  <a:lnTo>
                    <a:pt x="157479" y="118109"/>
                  </a:lnTo>
                  <a:lnTo>
                    <a:pt x="151129" y="119379"/>
                  </a:lnTo>
                  <a:lnTo>
                    <a:pt x="143509" y="120650"/>
                  </a:lnTo>
                  <a:lnTo>
                    <a:pt x="137159" y="121919"/>
                  </a:lnTo>
                  <a:lnTo>
                    <a:pt x="129540" y="123189"/>
                  </a:lnTo>
                  <a:lnTo>
                    <a:pt x="121919" y="124459"/>
                  </a:lnTo>
                  <a:lnTo>
                    <a:pt x="114300" y="125729"/>
                  </a:lnTo>
                  <a:lnTo>
                    <a:pt x="105409" y="127000"/>
                  </a:lnTo>
                  <a:lnTo>
                    <a:pt x="97790" y="128269"/>
                  </a:lnTo>
                  <a:lnTo>
                    <a:pt x="90169" y="128269"/>
                  </a:lnTo>
                  <a:lnTo>
                    <a:pt x="82550" y="128269"/>
                  </a:lnTo>
                  <a:lnTo>
                    <a:pt x="76200" y="127000"/>
                  </a:lnTo>
                  <a:lnTo>
                    <a:pt x="69850" y="125729"/>
                  </a:lnTo>
                  <a:lnTo>
                    <a:pt x="63500" y="124459"/>
                  </a:lnTo>
                  <a:lnTo>
                    <a:pt x="57150" y="123189"/>
                  </a:lnTo>
                  <a:lnTo>
                    <a:pt x="50800" y="120650"/>
                  </a:lnTo>
                  <a:lnTo>
                    <a:pt x="43179" y="119379"/>
                  </a:lnTo>
                  <a:lnTo>
                    <a:pt x="33019" y="115569"/>
                  </a:lnTo>
                  <a:lnTo>
                    <a:pt x="22859" y="109219"/>
                  </a:lnTo>
                  <a:lnTo>
                    <a:pt x="13969" y="102869"/>
                  </a:lnTo>
                  <a:lnTo>
                    <a:pt x="6350" y="93979"/>
                  </a:lnTo>
                  <a:lnTo>
                    <a:pt x="1269" y="85089"/>
                  </a:lnTo>
                  <a:lnTo>
                    <a:pt x="0" y="77469"/>
                  </a:lnTo>
                  <a:lnTo>
                    <a:pt x="0" y="69850"/>
                  </a:lnTo>
                  <a:lnTo>
                    <a:pt x="0" y="62229"/>
                  </a:lnTo>
                  <a:lnTo>
                    <a:pt x="1269" y="55879"/>
                  </a:lnTo>
                  <a:lnTo>
                    <a:pt x="3809" y="49529"/>
                  </a:lnTo>
                  <a:lnTo>
                    <a:pt x="7619" y="43179"/>
                  </a:lnTo>
                  <a:lnTo>
                    <a:pt x="11429" y="38100"/>
                  </a:lnTo>
                  <a:lnTo>
                    <a:pt x="17779" y="34289"/>
                  </a:lnTo>
                  <a:lnTo>
                    <a:pt x="24129" y="30479"/>
                  </a:lnTo>
                  <a:lnTo>
                    <a:pt x="31750" y="27939"/>
                  </a:lnTo>
                  <a:lnTo>
                    <a:pt x="41909" y="25400"/>
                  </a:lnTo>
                  <a:lnTo>
                    <a:pt x="50800" y="21589"/>
                  </a:lnTo>
                  <a:lnTo>
                    <a:pt x="60959" y="16509"/>
                  </a:lnTo>
                  <a:lnTo>
                    <a:pt x="73659" y="11429"/>
                  </a:lnTo>
                  <a:lnTo>
                    <a:pt x="92709" y="3809"/>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3" name="Freeform 1062"/>
            <p:cNvSpPr/>
            <p:nvPr/>
          </p:nvSpPr>
          <p:spPr>
            <a:xfrm>
              <a:off x="7070445" y="28546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4" name="Freeform 1063"/>
            <p:cNvSpPr/>
            <p:nvPr/>
          </p:nvSpPr>
          <p:spPr>
            <a:xfrm>
              <a:off x="7128328" y="2870104"/>
              <a:ext cx="58421" cy="45722"/>
            </a:xfrm>
            <a:custGeom>
              <a:avLst/>
              <a:gdLst/>
              <a:ahLst/>
              <a:cxnLst/>
              <a:rect l="0" t="0" r="0" b="0"/>
              <a:pathLst>
                <a:path w="58421" h="45722">
                  <a:moveTo>
                    <a:pt x="58420" y="0"/>
                  </a:moveTo>
                  <a:lnTo>
                    <a:pt x="58420" y="13971"/>
                  </a:lnTo>
                  <a:lnTo>
                    <a:pt x="55881" y="17780"/>
                  </a:lnTo>
                  <a:lnTo>
                    <a:pt x="53341" y="20321"/>
                  </a:lnTo>
                  <a:lnTo>
                    <a:pt x="48260" y="22861"/>
                  </a:lnTo>
                  <a:lnTo>
                    <a:pt x="36831" y="26671"/>
                  </a:lnTo>
                  <a:lnTo>
                    <a:pt x="31750" y="27940"/>
                  </a:lnTo>
                  <a:lnTo>
                    <a:pt x="25400" y="30480"/>
                  </a:lnTo>
                  <a:lnTo>
                    <a:pt x="20320" y="34290"/>
                  </a:lnTo>
                  <a:lnTo>
                    <a:pt x="16510" y="38100"/>
                  </a:lnTo>
                  <a:lnTo>
                    <a:pt x="12700" y="40640"/>
                  </a:lnTo>
                  <a:lnTo>
                    <a:pt x="8891" y="41911"/>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9" name="Group 1068"/>
          <p:cNvGrpSpPr/>
          <p:nvPr/>
        </p:nvGrpSpPr>
        <p:grpSpPr>
          <a:xfrm>
            <a:off x="7203440" y="2655570"/>
            <a:ext cx="181611" cy="128271"/>
            <a:chOff x="7203440" y="2655570"/>
            <a:chExt cx="181611" cy="128271"/>
          </a:xfrm>
        </p:grpSpPr>
        <p:sp>
          <p:nvSpPr>
            <p:cNvPr id="1066" name="Freeform 1065"/>
            <p:cNvSpPr/>
            <p:nvPr/>
          </p:nvSpPr>
          <p:spPr>
            <a:xfrm>
              <a:off x="7203440" y="2655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7" name="Freeform 1066"/>
            <p:cNvSpPr/>
            <p:nvPr/>
          </p:nvSpPr>
          <p:spPr>
            <a:xfrm>
              <a:off x="7222490" y="27025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8" name="Freeform 1067"/>
            <p:cNvSpPr/>
            <p:nvPr/>
          </p:nvSpPr>
          <p:spPr>
            <a:xfrm>
              <a:off x="7280910" y="27178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2" name="Group 1071"/>
          <p:cNvGrpSpPr/>
          <p:nvPr/>
        </p:nvGrpSpPr>
        <p:grpSpPr>
          <a:xfrm rot="19523401">
            <a:off x="7211059" y="2296159"/>
            <a:ext cx="212091" cy="173991"/>
            <a:chOff x="7211059" y="2296159"/>
            <a:chExt cx="212091" cy="173991"/>
          </a:xfrm>
        </p:grpSpPr>
        <p:sp>
          <p:nvSpPr>
            <p:cNvPr id="1070" name="Freeform 1069"/>
            <p:cNvSpPr/>
            <p:nvPr/>
          </p:nvSpPr>
          <p:spPr>
            <a:xfrm>
              <a:off x="7211059" y="22961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1" name="Freeform 1070"/>
            <p:cNvSpPr/>
            <p:nvPr/>
          </p:nvSpPr>
          <p:spPr>
            <a:xfrm>
              <a:off x="7240615" y="2314838"/>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79" y="120650"/>
                  </a:lnTo>
                  <a:lnTo>
                    <a:pt x="24129" y="123190"/>
                  </a:lnTo>
                  <a:lnTo>
                    <a:pt x="30479" y="125730"/>
                  </a:lnTo>
                  <a:lnTo>
                    <a:pt x="38100" y="125730"/>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0"/>
                  </a:lnTo>
                  <a:lnTo>
                    <a:pt x="144779" y="97790"/>
                  </a:lnTo>
                  <a:lnTo>
                    <a:pt x="147319" y="92710"/>
                  </a:lnTo>
                  <a:lnTo>
                    <a:pt x="148589" y="85090"/>
                  </a:lnTo>
                  <a:lnTo>
                    <a:pt x="149859" y="78740"/>
                  </a:lnTo>
                  <a:lnTo>
                    <a:pt x="152400" y="71120"/>
                  </a:lnTo>
                  <a:lnTo>
                    <a:pt x="153669"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29" y="44450"/>
                  </a:lnTo>
                  <a:lnTo>
                    <a:pt x="101600" y="50800"/>
                  </a:lnTo>
                  <a:lnTo>
                    <a:pt x="104139" y="57150"/>
                  </a:lnTo>
                  <a:lnTo>
                    <a:pt x="102869" y="62230"/>
                  </a:lnTo>
                  <a:lnTo>
                    <a:pt x="101600" y="68580"/>
                  </a:lnTo>
                  <a:lnTo>
                    <a:pt x="99059" y="73660"/>
                  </a:lnTo>
                  <a:lnTo>
                    <a:pt x="95250" y="76200"/>
                  </a:lnTo>
                  <a:lnTo>
                    <a:pt x="88900" y="78740"/>
                  </a:lnTo>
                  <a:lnTo>
                    <a:pt x="82550" y="80010"/>
                  </a:lnTo>
                  <a:lnTo>
                    <a:pt x="74929" y="81280"/>
                  </a:lnTo>
                  <a:lnTo>
                    <a:pt x="68579" y="83820"/>
                  </a:lnTo>
                  <a:lnTo>
                    <a:pt x="55879"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5" name="Group 1074"/>
          <p:cNvGrpSpPr/>
          <p:nvPr/>
        </p:nvGrpSpPr>
        <p:grpSpPr>
          <a:xfrm rot="19183801">
            <a:off x="6667498" y="2971799"/>
            <a:ext cx="280671" cy="134621"/>
            <a:chOff x="6667498" y="2971799"/>
            <a:chExt cx="280671" cy="134621"/>
          </a:xfrm>
        </p:grpSpPr>
        <p:sp>
          <p:nvSpPr>
            <p:cNvPr id="1073" name="Freeform 1072"/>
            <p:cNvSpPr/>
            <p:nvPr/>
          </p:nvSpPr>
          <p:spPr>
            <a:xfrm>
              <a:off x="6667498" y="29717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4" name="Freeform 1073"/>
            <p:cNvSpPr/>
            <p:nvPr/>
          </p:nvSpPr>
          <p:spPr>
            <a:xfrm>
              <a:off x="6705352" y="3000409"/>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8" name="Group 1077"/>
          <p:cNvGrpSpPr/>
          <p:nvPr/>
        </p:nvGrpSpPr>
        <p:grpSpPr>
          <a:xfrm rot="19523401">
            <a:off x="6451600" y="2603498"/>
            <a:ext cx="280671" cy="134622"/>
            <a:chOff x="6451600" y="2603498"/>
            <a:chExt cx="280671" cy="134622"/>
          </a:xfrm>
        </p:grpSpPr>
        <p:sp>
          <p:nvSpPr>
            <p:cNvPr id="1076" name="Freeform 1075"/>
            <p:cNvSpPr/>
            <p:nvPr/>
          </p:nvSpPr>
          <p:spPr>
            <a:xfrm>
              <a:off x="6451600" y="2603498"/>
              <a:ext cx="280671" cy="134622"/>
            </a:xfrm>
            <a:custGeom>
              <a:avLst/>
              <a:gdLst/>
              <a:ahLst/>
              <a:cxnLst/>
              <a:rect l="0" t="0" r="0" b="0"/>
              <a:pathLst>
                <a:path w="280671" h="134622">
                  <a:moveTo>
                    <a:pt x="264159" y="54610"/>
                  </a:moveTo>
                  <a:lnTo>
                    <a:pt x="257809" y="49530"/>
                  </a:lnTo>
                  <a:lnTo>
                    <a:pt x="250189" y="44450"/>
                  </a:lnTo>
                  <a:lnTo>
                    <a:pt x="242570" y="38100"/>
                  </a:lnTo>
                  <a:lnTo>
                    <a:pt x="233680" y="34290"/>
                  </a:lnTo>
                  <a:lnTo>
                    <a:pt x="226059" y="33021"/>
                  </a:lnTo>
                  <a:lnTo>
                    <a:pt x="219709" y="31750"/>
                  </a:lnTo>
                  <a:lnTo>
                    <a:pt x="212089" y="31750"/>
                  </a:lnTo>
                  <a:lnTo>
                    <a:pt x="204470" y="30480"/>
                  </a:lnTo>
                  <a:lnTo>
                    <a:pt x="196850" y="30480"/>
                  </a:lnTo>
                  <a:lnTo>
                    <a:pt x="187959" y="30480"/>
                  </a:lnTo>
                  <a:lnTo>
                    <a:pt x="180339" y="30480"/>
                  </a:lnTo>
                  <a:lnTo>
                    <a:pt x="170180" y="30480"/>
                  </a:lnTo>
                  <a:lnTo>
                    <a:pt x="161289" y="29210"/>
                  </a:lnTo>
                  <a:lnTo>
                    <a:pt x="153670" y="27940"/>
                  </a:lnTo>
                  <a:lnTo>
                    <a:pt x="146050" y="26671"/>
                  </a:lnTo>
                  <a:lnTo>
                    <a:pt x="134620" y="22860"/>
                  </a:lnTo>
                  <a:lnTo>
                    <a:pt x="124459" y="17780"/>
                  </a:lnTo>
                  <a:lnTo>
                    <a:pt x="114300" y="12700"/>
                  </a:lnTo>
                  <a:lnTo>
                    <a:pt x="104139" y="7621"/>
                  </a:lnTo>
                  <a:lnTo>
                    <a:pt x="95250" y="2540"/>
                  </a:lnTo>
                  <a:lnTo>
                    <a:pt x="85089" y="0"/>
                  </a:lnTo>
                  <a:lnTo>
                    <a:pt x="73659" y="1271"/>
                  </a:lnTo>
                  <a:lnTo>
                    <a:pt x="63500" y="5080"/>
                  </a:lnTo>
                  <a:lnTo>
                    <a:pt x="57150" y="6350"/>
                  </a:lnTo>
                  <a:lnTo>
                    <a:pt x="49530" y="8890"/>
                  </a:lnTo>
                  <a:lnTo>
                    <a:pt x="38100" y="12700"/>
                  </a:lnTo>
                  <a:lnTo>
                    <a:pt x="26670" y="16510"/>
                  </a:lnTo>
                  <a:lnTo>
                    <a:pt x="16509" y="21590"/>
                  </a:lnTo>
                  <a:lnTo>
                    <a:pt x="8890" y="29210"/>
                  </a:lnTo>
                  <a:lnTo>
                    <a:pt x="5080" y="38100"/>
                  </a:lnTo>
                  <a:lnTo>
                    <a:pt x="2540" y="44450"/>
                  </a:lnTo>
                  <a:lnTo>
                    <a:pt x="1270" y="49530"/>
                  </a:lnTo>
                  <a:lnTo>
                    <a:pt x="0" y="55880"/>
                  </a:lnTo>
                  <a:lnTo>
                    <a:pt x="0" y="64771"/>
                  </a:lnTo>
                  <a:lnTo>
                    <a:pt x="3809" y="73660"/>
                  </a:lnTo>
                  <a:lnTo>
                    <a:pt x="10159" y="81280"/>
                  </a:lnTo>
                  <a:lnTo>
                    <a:pt x="16509" y="86360"/>
                  </a:lnTo>
                  <a:lnTo>
                    <a:pt x="21590" y="90171"/>
                  </a:lnTo>
                  <a:lnTo>
                    <a:pt x="26670" y="92710"/>
                  </a:lnTo>
                  <a:lnTo>
                    <a:pt x="33020" y="96521"/>
                  </a:lnTo>
                  <a:lnTo>
                    <a:pt x="39370" y="100330"/>
                  </a:lnTo>
                  <a:lnTo>
                    <a:pt x="44450" y="102871"/>
                  </a:lnTo>
                  <a:lnTo>
                    <a:pt x="52070" y="106680"/>
                  </a:lnTo>
                  <a:lnTo>
                    <a:pt x="58420" y="109221"/>
                  </a:lnTo>
                  <a:lnTo>
                    <a:pt x="66039" y="110490"/>
                  </a:lnTo>
                  <a:lnTo>
                    <a:pt x="73659" y="113030"/>
                  </a:lnTo>
                  <a:lnTo>
                    <a:pt x="80009" y="115571"/>
                  </a:lnTo>
                  <a:lnTo>
                    <a:pt x="87630" y="118110"/>
                  </a:lnTo>
                  <a:lnTo>
                    <a:pt x="97789" y="121921"/>
                  </a:lnTo>
                  <a:lnTo>
                    <a:pt x="106680" y="125730"/>
                  </a:lnTo>
                  <a:lnTo>
                    <a:pt x="114300" y="127000"/>
                  </a:lnTo>
                  <a:lnTo>
                    <a:pt x="121920" y="128271"/>
                  </a:lnTo>
                  <a:lnTo>
                    <a:pt x="129539" y="129540"/>
                  </a:lnTo>
                  <a:lnTo>
                    <a:pt x="137159" y="129540"/>
                  </a:lnTo>
                  <a:lnTo>
                    <a:pt x="144780" y="129540"/>
                  </a:lnTo>
                  <a:lnTo>
                    <a:pt x="152400" y="129540"/>
                  </a:lnTo>
                  <a:lnTo>
                    <a:pt x="161289" y="130810"/>
                  </a:lnTo>
                  <a:lnTo>
                    <a:pt x="168909" y="130810"/>
                  </a:lnTo>
                  <a:lnTo>
                    <a:pt x="176530" y="130810"/>
                  </a:lnTo>
                  <a:lnTo>
                    <a:pt x="182880" y="132080"/>
                  </a:lnTo>
                  <a:lnTo>
                    <a:pt x="190500" y="133350"/>
                  </a:lnTo>
                  <a:lnTo>
                    <a:pt x="196850" y="133350"/>
                  </a:lnTo>
                  <a:lnTo>
                    <a:pt x="204470" y="134621"/>
                  </a:lnTo>
                  <a:lnTo>
                    <a:pt x="212089" y="134621"/>
                  </a:lnTo>
                  <a:lnTo>
                    <a:pt x="219709" y="134621"/>
                  </a:lnTo>
                  <a:lnTo>
                    <a:pt x="226059" y="133350"/>
                  </a:lnTo>
                  <a:lnTo>
                    <a:pt x="232409" y="132080"/>
                  </a:lnTo>
                  <a:lnTo>
                    <a:pt x="238759" y="130810"/>
                  </a:lnTo>
                  <a:lnTo>
                    <a:pt x="245109" y="129540"/>
                  </a:lnTo>
                  <a:lnTo>
                    <a:pt x="252730" y="128271"/>
                  </a:lnTo>
                  <a:lnTo>
                    <a:pt x="261620" y="123190"/>
                  </a:lnTo>
                  <a:lnTo>
                    <a:pt x="270509" y="116840"/>
                  </a:lnTo>
                  <a:lnTo>
                    <a:pt x="275589" y="109221"/>
                  </a:lnTo>
                  <a:lnTo>
                    <a:pt x="278130" y="104140"/>
                  </a:lnTo>
                  <a:lnTo>
                    <a:pt x="279400" y="97790"/>
                  </a:lnTo>
                  <a:lnTo>
                    <a:pt x="280670" y="92710"/>
                  </a:lnTo>
                  <a:lnTo>
                    <a:pt x="280670" y="86360"/>
                  </a:lnTo>
                  <a:lnTo>
                    <a:pt x="279400" y="81280"/>
                  </a:lnTo>
                  <a:lnTo>
                    <a:pt x="279400" y="76200"/>
                  </a:lnTo>
                  <a:lnTo>
                    <a:pt x="276859" y="69850"/>
                  </a:lnTo>
                  <a:lnTo>
                    <a:pt x="273050" y="59690"/>
                  </a:lnTo>
                  <a:lnTo>
                    <a:pt x="266700" y="50800"/>
                  </a:lnTo>
                  <a:lnTo>
                    <a:pt x="257809" y="39371"/>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7" name="Freeform 1076"/>
            <p:cNvSpPr/>
            <p:nvPr/>
          </p:nvSpPr>
          <p:spPr>
            <a:xfrm>
              <a:off x="6490164" y="2632751"/>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0" y="67310"/>
                  </a:lnTo>
                  <a:lnTo>
                    <a:pt x="138430" y="68580"/>
                  </a:lnTo>
                  <a:lnTo>
                    <a:pt x="147321" y="71120"/>
                  </a:lnTo>
                  <a:lnTo>
                    <a:pt x="154940" y="71120"/>
                  </a:lnTo>
                  <a:lnTo>
                    <a:pt x="162560" y="71120"/>
                  </a:lnTo>
                  <a:lnTo>
                    <a:pt x="170180" y="69850"/>
                  </a:lnTo>
                  <a:lnTo>
                    <a:pt x="177800" y="68580"/>
                  </a:lnTo>
                  <a:lnTo>
                    <a:pt x="185421" y="68580"/>
                  </a:lnTo>
                  <a:lnTo>
                    <a:pt x="193040" y="68580"/>
                  </a:lnTo>
                  <a:lnTo>
                    <a:pt x="199390" y="67310"/>
                  </a:lnTo>
                  <a:lnTo>
                    <a:pt x="204471"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0"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1"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1" y="46990"/>
                  </a:lnTo>
                  <a:lnTo>
                    <a:pt x="22860" y="46990"/>
                  </a:lnTo>
                  <a:lnTo>
                    <a:pt x="19050" y="45720"/>
                  </a:lnTo>
                  <a:lnTo>
                    <a:pt x="13971"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0" y="81280"/>
                  </a:lnTo>
                  <a:lnTo>
                    <a:pt x="92710" y="83820"/>
                  </a:lnTo>
                  <a:lnTo>
                    <a:pt x="100330" y="85090"/>
                  </a:lnTo>
                  <a:lnTo>
                    <a:pt x="107950" y="85090"/>
                  </a:lnTo>
                  <a:lnTo>
                    <a:pt x="115571"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2" name="Group 1081"/>
          <p:cNvGrpSpPr/>
          <p:nvPr/>
        </p:nvGrpSpPr>
        <p:grpSpPr>
          <a:xfrm rot="1339800">
            <a:off x="6454138" y="2871469"/>
            <a:ext cx="181611" cy="128271"/>
            <a:chOff x="6454138" y="2871469"/>
            <a:chExt cx="181611" cy="128271"/>
          </a:xfrm>
        </p:grpSpPr>
        <p:sp>
          <p:nvSpPr>
            <p:cNvPr id="1079" name="Freeform 1078"/>
            <p:cNvSpPr/>
            <p:nvPr/>
          </p:nvSpPr>
          <p:spPr>
            <a:xfrm>
              <a:off x="6454138" y="28714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Freeform 1079"/>
            <p:cNvSpPr/>
            <p:nvPr/>
          </p:nvSpPr>
          <p:spPr>
            <a:xfrm>
              <a:off x="6473503" y="2917846"/>
              <a:ext cx="132081" cy="66041"/>
            </a:xfrm>
            <a:custGeom>
              <a:avLst/>
              <a:gdLst/>
              <a:ahLst/>
              <a:cxnLst/>
              <a:rect l="0" t="0" r="0" b="0"/>
              <a:pathLst>
                <a:path w="132081" h="66041">
                  <a:moveTo>
                    <a:pt x="20320" y="34290"/>
                  </a:moveTo>
                  <a:lnTo>
                    <a:pt x="22860" y="38100"/>
                  </a:lnTo>
                  <a:lnTo>
                    <a:pt x="26670" y="39370"/>
                  </a:lnTo>
                  <a:lnTo>
                    <a:pt x="30480" y="41910"/>
                  </a:lnTo>
                  <a:lnTo>
                    <a:pt x="35559" y="43180"/>
                  </a:lnTo>
                  <a:lnTo>
                    <a:pt x="41909"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59" y="63500"/>
                  </a:lnTo>
                  <a:lnTo>
                    <a:pt x="116840" y="59690"/>
                  </a:lnTo>
                  <a:lnTo>
                    <a:pt x="120650" y="55880"/>
                  </a:lnTo>
                  <a:lnTo>
                    <a:pt x="124459" y="50800"/>
                  </a:lnTo>
                  <a:lnTo>
                    <a:pt x="127000" y="45720"/>
                  </a:lnTo>
                  <a:lnTo>
                    <a:pt x="129540" y="39370"/>
                  </a:lnTo>
                  <a:lnTo>
                    <a:pt x="132080" y="34290"/>
                  </a:lnTo>
                  <a:lnTo>
                    <a:pt x="132080" y="27940"/>
                  </a:lnTo>
                  <a:lnTo>
                    <a:pt x="130809"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59" y="2540"/>
                  </a:lnTo>
                  <a:lnTo>
                    <a:pt x="69850" y="7620"/>
                  </a:lnTo>
                  <a:lnTo>
                    <a:pt x="66040" y="11430"/>
                  </a:lnTo>
                  <a:lnTo>
                    <a:pt x="60959" y="15240"/>
                  </a:lnTo>
                  <a:lnTo>
                    <a:pt x="54609"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1" name="Freeform 1080"/>
            <p:cNvSpPr/>
            <p:nvPr/>
          </p:nvSpPr>
          <p:spPr>
            <a:xfrm>
              <a:off x="6532087" y="29341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6" name="Group 1085"/>
          <p:cNvGrpSpPr/>
          <p:nvPr/>
        </p:nvGrpSpPr>
        <p:grpSpPr>
          <a:xfrm rot="19523401">
            <a:off x="7051039" y="2807969"/>
            <a:ext cx="181610" cy="128270"/>
            <a:chOff x="7051039" y="2807969"/>
            <a:chExt cx="181610" cy="128270"/>
          </a:xfrm>
        </p:grpSpPr>
        <p:sp>
          <p:nvSpPr>
            <p:cNvPr id="1083" name="Freeform 1082"/>
            <p:cNvSpPr/>
            <p:nvPr/>
          </p:nvSpPr>
          <p:spPr>
            <a:xfrm>
              <a:off x="7051039" y="2807969"/>
              <a:ext cx="181610" cy="128270"/>
            </a:xfrm>
            <a:custGeom>
              <a:avLst/>
              <a:gdLst/>
              <a:ahLst/>
              <a:cxnLst/>
              <a:rect l="0" t="0" r="0" b="0"/>
              <a:pathLst>
                <a:path w="181610" h="128270">
                  <a:moveTo>
                    <a:pt x="15240" y="27939"/>
                  </a:moveTo>
                  <a:lnTo>
                    <a:pt x="22859" y="26669"/>
                  </a:lnTo>
                  <a:lnTo>
                    <a:pt x="33019" y="24129"/>
                  </a:lnTo>
                  <a:lnTo>
                    <a:pt x="40640" y="21589"/>
                  </a:lnTo>
                  <a:lnTo>
                    <a:pt x="48259" y="19050"/>
                  </a:lnTo>
                  <a:lnTo>
                    <a:pt x="54609" y="16509"/>
                  </a:lnTo>
                  <a:lnTo>
                    <a:pt x="64769" y="11429"/>
                  </a:lnTo>
                  <a:lnTo>
                    <a:pt x="76200" y="6350"/>
                  </a:lnTo>
                  <a:lnTo>
                    <a:pt x="86359" y="2539"/>
                  </a:lnTo>
                  <a:lnTo>
                    <a:pt x="93979" y="1269"/>
                  </a:lnTo>
                  <a:lnTo>
                    <a:pt x="101600" y="0"/>
                  </a:lnTo>
                  <a:lnTo>
                    <a:pt x="109219" y="0"/>
                  </a:lnTo>
                  <a:lnTo>
                    <a:pt x="116840" y="1269"/>
                  </a:lnTo>
                  <a:lnTo>
                    <a:pt x="124459" y="2539"/>
                  </a:lnTo>
                  <a:lnTo>
                    <a:pt x="132079" y="5079"/>
                  </a:lnTo>
                  <a:lnTo>
                    <a:pt x="140969" y="10159"/>
                  </a:lnTo>
                  <a:lnTo>
                    <a:pt x="147319" y="12700"/>
                  </a:lnTo>
                  <a:lnTo>
                    <a:pt x="152400" y="16509"/>
                  </a:lnTo>
                  <a:lnTo>
                    <a:pt x="158750" y="21589"/>
                  </a:lnTo>
                  <a:lnTo>
                    <a:pt x="166369" y="30479"/>
                  </a:lnTo>
                  <a:lnTo>
                    <a:pt x="172719" y="41909"/>
                  </a:lnTo>
                  <a:lnTo>
                    <a:pt x="176529" y="50800"/>
                  </a:lnTo>
                  <a:lnTo>
                    <a:pt x="179069" y="58419"/>
                  </a:lnTo>
                  <a:lnTo>
                    <a:pt x="179069" y="66039"/>
                  </a:lnTo>
                  <a:lnTo>
                    <a:pt x="180340" y="73659"/>
                  </a:lnTo>
                  <a:lnTo>
                    <a:pt x="180340" y="81279"/>
                  </a:lnTo>
                  <a:lnTo>
                    <a:pt x="181609" y="88900"/>
                  </a:lnTo>
                  <a:lnTo>
                    <a:pt x="180340" y="96519"/>
                  </a:lnTo>
                  <a:lnTo>
                    <a:pt x="175259" y="105409"/>
                  </a:lnTo>
                  <a:lnTo>
                    <a:pt x="166369" y="113029"/>
                  </a:lnTo>
                  <a:lnTo>
                    <a:pt x="157479" y="118109"/>
                  </a:lnTo>
                  <a:lnTo>
                    <a:pt x="151129" y="119379"/>
                  </a:lnTo>
                  <a:lnTo>
                    <a:pt x="143509" y="120650"/>
                  </a:lnTo>
                  <a:lnTo>
                    <a:pt x="137159" y="121919"/>
                  </a:lnTo>
                  <a:lnTo>
                    <a:pt x="129540" y="123189"/>
                  </a:lnTo>
                  <a:lnTo>
                    <a:pt x="121919" y="124459"/>
                  </a:lnTo>
                  <a:lnTo>
                    <a:pt x="114300" y="125729"/>
                  </a:lnTo>
                  <a:lnTo>
                    <a:pt x="105409" y="127000"/>
                  </a:lnTo>
                  <a:lnTo>
                    <a:pt x="97790" y="128269"/>
                  </a:lnTo>
                  <a:lnTo>
                    <a:pt x="90169" y="128269"/>
                  </a:lnTo>
                  <a:lnTo>
                    <a:pt x="82550" y="128269"/>
                  </a:lnTo>
                  <a:lnTo>
                    <a:pt x="76200" y="127000"/>
                  </a:lnTo>
                  <a:lnTo>
                    <a:pt x="69850" y="125729"/>
                  </a:lnTo>
                  <a:lnTo>
                    <a:pt x="63500" y="124459"/>
                  </a:lnTo>
                  <a:lnTo>
                    <a:pt x="57150" y="123189"/>
                  </a:lnTo>
                  <a:lnTo>
                    <a:pt x="50800" y="120650"/>
                  </a:lnTo>
                  <a:lnTo>
                    <a:pt x="43179" y="119379"/>
                  </a:lnTo>
                  <a:lnTo>
                    <a:pt x="33019" y="115569"/>
                  </a:lnTo>
                  <a:lnTo>
                    <a:pt x="22859" y="109219"/>
                  </a:lnTo>
                  <a:lnTo>
                    <a:pt x="13969" y="102869"/>
                  </a:lnTo>
                  <a:lnTo>
                    <a:pt x="6350" y="93979"/>
                  </a:lnTo>
                  <a:lnTo>
                    <a:pt x="1269" y="85089"/>
                  </a:lnTo>
                  <a:lnTo>
                    <a:pt x="0" y="77469"/>
                  </a:lnTo>
                  <a:lnTo>
                    <a:pt x="0" y="69850"/>
                  </a:lnTo>
                  <a:lnTo>
                    <a:pt x="0" y="62229"/>
                  </a:lnTo>
                  <a:lnTo>
                    <a:pt x="1269" y="55879"/>
                  </a:lnTo>
                  <a:lnTo>
                    <a:pt x="3809" y="49529"/>
                  </a:lnTo>
                  <a:lnTo>
                    <a:pt x="7619" y="43179"/>
                  </a:lnTo>
                  <a:lnTo>
                    <a:pt x="11429" y="38100"/>
                  </a:lnTo>
                  <a:lnTo>
                    <a:pt x="17779" y="34289"/>
                  </a:lnTo>
                  <a:lnTo>
                    <a:pt x="24129" y="30479"/>
                  </a:lnTo>
                  <a:lnTo>
                    <a:pt x="31750" y="27939"/>
                  </a:lnTo>
                  <a:lnTo>
                    <a:pt x="41909" y="25400"/>
                  </a:lnTo>
                  <a:lnTo>
                    <a:pt x="50800" y="21589"/>
                  </a:lnTo>
                  <a:lnTo>
                    <a:pt x="60959" y="16509"/>
                  </a:lnTo>
                  <a:lnTo>
                    <a:pt x="73659" y="11429"/>
                  </a:lnTo>
                  <a:lnTo>
                    <a:pt x="92709" y="3809"/>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4" name="Freeform 1083"/>
            <p:cNvSpPr/>
            <p:nvPr/>
          </p:nvSpPr>
          <p:spPr>
            <a:xfrm>
              <a:off x="7070445" y="28546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5" name="Freeform 1084"/>
            <p:cNvSpPr/>
            <p:nvPr/>
          </p:nvSpPr>
          <p:spPr>
            <a:xfrm>
              <a:off x="7128328" y="2870104"/>
              <a:ext cx="58421" cy="45722"/>
            </a:xfrm>
            <a:custGeom>
              <a:avLst/>
              <a:gdLst/>
              <a:ahLst/>
              <a:cxnLst/>
              <a:rect l="0" t="0" r="0" b="0"/>
              <a:pathLst>
                <a:path w="58421" h="45722">
                  <a:moveTo>
                    <a:pt x="58420" y="0"/>
                  </a:moveTo>
                  <a:lnTo>
                    <a:pt x="58420" y="13971"/>
                  </a:lnTo>
                  <a:lnTo>
                    <a:pt x="55881" y="17780"/>
                  </a:lnTo>
                  <a:lnTo>
                    <a:pt x="53341" y="20321"/>
                  </a:lnTo>
                  <a:lnTo>
                    <a:pt x="48260" y="22861"/>
                  </a:lnTo>
                  <a:lnTo>
                    <a:pt x="36831" y="26671"/>
                  </a:lnTo>
                  <a:lnTo>
                    <a:pt x="31750" y="27940"/>
                  </a:lnTo>
                  <a:lnTo>
                    <a:pt x="25400" y="30480"/>
                  </a:lnTo>
                  <a:lnTo>
                    <a:pt x="20320" y="34290"/>
                  </a:lnTo>
                  <a:lnTo>
                    <a:pt x="16510" y="38100"/>
                  </a:lnTo>
                  <a:lnTo>
                    <a:pt x="12700" y="40640"/>
                  </a:lnTo>
                  <a:lnTo>
                    <a:pt x="8891" y="41911"/>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0" name="Group 1089"/>
          <p:cNvGrpSpPr/>
          <p:nvPr/>
        </p:nvGrpSpPr>
        <p:grpSpPr>
          <a:xfrm>
            <a:off x="6606540" y="2503170"/>
            <a:ext cx="181611" cy="128271"/>
            <a:chOff x="6606540" y="2503170"/>
            <a:chExt cx="181611" cy="128271"/>
          </a:xfrm>
        </p:grpSpPr>
        <p:sp>
          <p:nvSpPr>
            <p:cNvPr id="1087" name="Freeform 1086"/>
            <p:cNvSpPr/>
            <p:nvPr/>
          </p:nvSpPr>
          <p:spPr>
            <a:xfrm>
              <a:off x="6606540" y="25031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8" name="Freeform 1087"/>
            <p:cNvSpPr/>
            <p:nvPr/>
          </p:nvSpPr>
          <p:spPr>
            <a:xfrm>
              <a:off x="6625590" y="25501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9" name="Freeform 1088"/>
            <p:cNvSpPr/>
            <p:nvPr/>
          </p:nvSpPr>
          <p:spPr>
            <a:xfrm>
              <a:off x="6684010" y="25654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3" name="Group 1092"/>
          <p:cNvGrpSpPr/>
          <p:nvPr/>
        </p:nvGrpSpPr>
        <p:grpSpPr>
          <a:xfrm rot="16434600">
            <a:off x="7312662" y="2118357"/>
            <a:ext cx="212091" cy="173991"/>
            <a:chOff x="7312662" y="2118357"/>
            <a:chExt cx="212091" cy="173991"/>
          </a:xfrm>
        </p:grpSpPr>
        <p:sp>
          <p:nvSpPr>
            <p:cNvPr id="1091" name="Freeform 1090"/>
            <p:cNvSpPr/>
            <p:nvPr/>
          </p:nvSpPr>
          <p:spPr>
            <a:xfrm>
              <a:off x="7312662" y="2118357"/>
              <a:ext cx="212091" cy="173991"/>
            </a:xfrm>
            <a:custGeom>
              <a:avLst/>
              <a:gdLst/>
              <a:ahLst/>
              <a:cxnLst/>
              <a:rect l="0" t="0" r="0" b="0"/>
              <a:pathLst>
                <a:path w="212091" h="173991">
                  <a:moveTo>
                    <a:pt x="105410" y="31750"/>
                  </a:moveTo>
                  <a:lnTo>
                    <a:pt x="101600" y="40640"/>
                  </a:lnTo>
                  <a:lnTo>
                    <a:pt x="96521" y="49529"/>
                  </a:lnTo>
                  <a:lnTo>
                    <a:pt x="88900" y="57150"/>
                  </a:lnTo>
                  <a:lnTo>
                    <a:pt x="81280" y="63500"/>
                  </a:lnTo>
                  <a:lnTo>
                    <a:pt x="73660" y="67310"/>
                  </a:lnTo>
                  <a:lnTo>
                    <a:pt x="67310" y="69850"/>
                  </a:lnTo>
                  <a:lnTo>
                    <a:pt x="59690" y="71119"/>
                  </a:lnTo>
                  <a:lnTo>
                    <a:pt x="52071" y="71119"/>
                  </a:lnTo>
                  <a:lnTo>
                    <a:pt x="44450" y="72390"/>
                  </a:lnTo>
                  <a:lnTo>
                    <a:pt x="38100" y="72390"/>
                  </a:lnTo>
                  <a:lnTo>
                    <a:pt x="30480" y="74929"/>
                  </a:lnTo>
                  <a:lnTo>
                    <a:pt x="20321" y="80010"/>
                  </a:lnTo>
                  <a:lnTo>
                    <a:pt x="12700" y="88900"/>
                  </a:lnTo>
                  <a:lnTo>
                    <a:pt x="7621" y="99060"/>
                  </a:lnTo>
                  <a:lnTo>
                    <a:pt x="3810" y="109219"/>
                  </a:lnTo>
                  <a:lnTo>
                    <a:pt x="1271" y="115569"/>
                  </a:lnTo>
                  <a:lnTo>
                    <a:pt x="0" y="123190"/>
                  </a:lnTo>
                  <a:lnTo>
                    <a:pt x="0" y="132079"/>
                  </a:lnTo>
                  <a:lnTo>
                    <a:pt x="3810" y="142240"/>
                  </a:lnTo>
                  <a:lnTo>
                    <a:pt x="8890" y="149860"/>
                  </a:lnTo>
                  <a:lnTo>
                    <a:pt x="19050" y="156210"/>
                  </a:lnTo>
                  <a:lnTo>
                    <a:pt x="29210" y="161290"/>
                  </a:lnTo>
                  <a:lnTo>
                    <a:pt x="39371" y="165100"/>
                  </a:lnTo>
                  <a:lnTo>
                    <a:pt x="46990" y="166369"/>
                  </a:lnTo>
                  <a:lnTo>
                    <a:pt x="54610" y="167640"/>
                  </a:lnTo>
                  <a:lnTo>
                    <a:pt x="62230" y="168910"/>
                  </a:lnTo>
                  <a:lnTo>
                    <a:pt x="68580" y="170179"/>
                  </a:lnTo>
                  <a:lnTo>
                    <a:pt x="74930" y="171450"/>
                  </a:lnTo>
                  <a:lnTo>
                    <a:pt x="81280" y="172719"/>
                  </a:lnTo>
                  <a:lnTo>
                    <a:pt x="88900" y="172719"/>
                  </a:lnTo>
                  <a:lnTo>
                    <a:pt x="96521" y="173990"/>
                  </a:lnTo>
                  <a:lnTo>
                    <a:pt x="104140" y="173990"/>
                  </a:lnTo>
                  <a:lnTo>
                    <a:pt x="111760" y="173990"/>
                  </a:lnTo>
                  <a:lnTo>
                    <a:pt x="119380" y="173990"/>
                  </a:lnTo>
                  <a:lnTo>
                    <a:pt x="127000" y="172719"/>
                  </a:lnTo>
                  <a:lnTo>
                    <a:pt x="137160" y="167640"/>
                  </a:lnTo>
                  <a:lnTo>
                    <a:pt x="148590" y="163829"/>
                  </a:lnTo>
                  <a:lnTo>
                    <a:pt x="158750" y="158750"/>
                  </a:lnTo>
                  <a:lnTo>
                    <a:pt x="167640" y="152400"/>
                  </a:lnTo>
                  <a:lnTo>
                    <a:pt x="177800" y="146050"/>
                  </a:lnTo>
                  <a:lnTo>
                    <a:pt x="187960" y="139700"/>
                  </a:lnTo>
                  <a:lnTo>
                    <a:pt x="194310" y="130810"/>
                  </a:lnTo>
                  <a:lnTo>
                    <a:pt x="199390" y="119379"/>
                  </a:lnTo>
                  <a:lnTo>
                    <a:pt x="204471" y="109219"/>
                  </a:lnTo>
                  <a:lnTo>
                    <a:pt x="208280" y="97790"/>
                  </a:lnTo>
                  <a:lnTo>
                    <a:pt x="209550" y="90169"/>
                  </a:lnTo>
                  <a:lnTo>
                    <a:pt x="210821" y="83819"/>
                  </a:lnTo>
                  <a:lnTo>
                    <a:pt x="212090" y="76200"/>
                  </a:lnTo>
                  <a:lnTo>
                    <a:pt x="212090" y="68579"/>
                  </a:lnTo>
                  <a:lnTo>
                    <a:pt x="212090" y="60960"/>
                  </a:lnTo>
                  <a:lnTo>
                    <a:pt x="212090" y="53340"/>
                  </a:lnTo>
                  <a:lnTo>
                    <a:pt x="212090" y="45719"/>
                  </a:lnTo>
                  <a:lnTo>
                    <a:pt x="210821" y="39369"/>
                  </a:lnTo>
                  <a:lnTo>
                    <a:pt x="208280" y="31750"/>
                  </a:lnTo>
                  <a:lnTo>
                    <a:pt x="201930" y="24129"/>
                  </a:lnTo>
                  <a:lnTo>
                    <a:pt x="193040" y="17779"/>
                  </a:lnTo>
                  <a:lnTo>
                    <a:pt x="181610" y="12700"/>
                  </a:lnTo>
                  <a:lnTo>
                    <a:pt x="170180" y="7619"/>
                  </a:lnTo>
                  <a:lnTo>
                    <a:pt x="158750" y="3810"/>
                  </a:lnTo>
                  <a:lnTo>
                    <a:pt x="147321" y="1269"/>
                  </a:lnTo>
                  <a:lnTo>
                    <a:pt x="135890" y="0"/>
                  </a:lnTo>
                  <a:lnTo>
                    <a:pt x="124460" y="2540"/>
                  </a:lnTo>
                  <a:lnTo>
                    <a:pt x="115571" y="8890"/>
                  </a:lnTo>
                  <a:lnTo>
                    <a:pt x="107950" y="17779"/>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2" name="Freeform 1091"/>
            <p:cNvSpPr/>
            <p:nvPr/>
          </p:nvSpPr>
          <p:spPr>
            <a:xfrm>
              <a:off x="7341606" y="2137242"/>
              <a:ext cx="158751" cy="128271"/>
            </a:xfrm>
            <a:custGeom>
              <a:avLst/>
              <a:gdLst/>
              <a:ahLst/>
              <a:cxnLst/>
              <a:rect l="0" t="0" r="0" b="0"/>
              <a:pathLst>
                <a:path w="158751" h="128271">
                  <a:moveTo>
                    <a:pt x="133350" y="30481"/>
                  </a:moveTo>
                  <a:lnTo>
                    <a:pt x="127000" y="38100"/>
                  </a:lnTo>
                  <a:lnTo>
                    <a:pt x="121921" y="40641"/>
                  </a:lnTo>
                  <a:lnTo>
                    <a:pt x="115571" y="43181"/>
                  </a:lnTo>
                  <a:lnTo>
                    <a:pt x="48261" y="66041"/>
                  </a:lnTo>
                  <a:lnTo>
                    <a:pt x="41911" y="67310"/>
                  </a:lnTo>
                  <a:lnTo>
                    <a:pt x="34290" y="68581"/>
                  </a:lnTo>
                  <a:lnTo>
                    <a:pt x="25400" y="68581"/>
                  </a:lnTo>
                  <a:lnTo>
                    <a:pt x="19050" y="71120"/>
                  </a:lnTo>
                  <a:lnTo>
                    <a:pt x="12700" y="74931"/>
                  </a:lnTo>
                  <a:lnTo>
                    <a:pt x="7621" y="80010"/>
                  </a:lnTo>
                  <a:lnTo>
                    <a:pt x="3811" y="86360"/>
                  </a:lnTo>
                  <a:lnTo>
                    <a:pt x="1271" y="92710"/>
                  </a:lnTo>
                  <a:lnTo>
                    <a:pt x="0" y="100331"/>
                  </a:lnTo>
                  <a:lnTo>
                    <a:pt x="1271" y="106681"/>
                  </a:lnTo>
                  <a:lnTo>
                    <a:pt x="3811" y="110491"/>
                  </a:lnTo>
                  <a:lnTo>
                    <a:pt x="7621" y="114300"/>
                  </a:lnTo>
                  <a:lnTo>
                    <a:pt x="12700" y="118110"/>
                  </a:lnTo>
                  <a:lnTo>
                    <a:pt x="17780" y="120650"/>
                  </a:lnTo>
                  <a:lnTo>
                    <a:pt x="24130" y="123191"/>
                  </a:lnTo>
                  <a:lnTo>
                    <a:pt x="30480" y="125731"/>
                  </a:lnTo>
                  <a:lnTo>
                    <a:pt x="38100" y="125731"/>
                  </a:lnTo>
                  <a:lnTo>
                    <a:pt x="45721" y="127000"/>
                  </a:lnTo>
                  <a:lnTo>
                    <a:pt x="54611" y="128270"/>
                  </a:lnTo>
                  <a:lnTo>
                    <a:pt x="62230" y="128270"/>
                  </a:lnTo>
                  <a:lnTo>
                    <a:pt x="80011" y="128270"/>
                  </a:lnTo>
                  <a:lnTo>
                    <a:pt x="96521" y="128270"/>
                  </a:lnTo>
                  <a:lnTo>
                    <a:pt x="104140" y="127000"/>
                  </a:lnTo>
                  <a:lnTo>
                    <a:pt x="110490" y="124460"/>
                  </a:lnTo>
                  <a:lnTo>
                    <a:pt x="115571" y="121920"/>
                  </a:lnTo>
                  <a:lnTo>
                    <a:pt x="120650" y="118110"/>
                  </a:lnTo>
                  <a:lnTo>
                    <a:pt x="125730" y="114300"/>
                  </a:lnTo>
                  <a:lnTo>
                    <a:pt x="130811" y="110491"/>
                  </a:lnTo>
                  <a:lnTo>
                    <a:pt x="134621" y="106681"/>
                  </a:lnTo>
                  <a:lnTo>
                    <a:pt x="144780" y="97791"/>
                  </a:lnTo>
                  <a:lnTo>
                    <a:pt x="147321" y="92710"/>
                  </a:lnTo>
                  <a:lnTo>
                    <a:pt x="148590" y="85091"/>
                  </a:lnTo>
                  <a:lnTo>
                    <a:pt x="149861" y="78741"/>
                  </a:lnTo>
                  <a:lnTo>
                    <a:pt x="152400" y="71120"/>
                  </a:lnTo>
                  <a:lnTo>
                    <a:pt x="153671" y="64770"/>
                  </a:lnTo>
                  <a:lnTo>
                    <a:pt x="156211" y="57150"/>
                  </a:lnTo>
                  <a:lnTo>
                    <a:pt x="157480" y="49531"/>
                  </a:lnTo>
                  <a:lnTo>
                    <a:pt x="157480" y="41910"/>
                  </a:lnTo>
                  <a:lnTo>
                    <a:pt x="158750" y="34291"/>
                  </a:lnTo>
                  <a:lnTo>
                    <a:pt x="157480" y="26670"/>
                  </a:lnTo>
                  <a:lnTo>
                    <a:pt x="154940" y="21591"/>
                  </a:lnTo>
                  <a:lnTo>
                    <a:pt x="152400" y="15241"/>
                  </a:lnTo>
                  <a:lnTo>
                    <a:pt x="148590" y="11431"/>
                  </a:lnTo>
                  <a:lnTo>
                    <a:pt x="143511" y="7620"/>
                  </a:lnTo>
                  <a:lnTo>
                    <a:pt x="138430" y="5081"/>
                  </a:lnTo>
                  <a:lnTo>
                    <a:pt x="130811" y="2541"/>
                  </a:lnTo>
                  <a:lnTo>
                    <a:pt x="124461" y="1270"/>
                  </a:lnTo>
                  <a:lnTo>
                    <a:pt x="116840" y="0"/>
                  </a:lnTo>
                  <a:lnTo>
                    <a:pt x="110490" y="0"/>
                  </a:lnTo>
                  <a:lnTo>
                    <a:pt x="105411" y="1270"/>
                  </a:lnTo>
                  <a:lnTo>
                    <a:pt x="101600" y="2541"/>
                  </a:lnTo>
                  <a:lnTo>
                    <a:pt x="99061" y="6350"/>
                  </a:lnTo>
                  <a:lnTo>
                    <a:pt x="97790" y="11431"/>
                  </a:lnTo>
                  <a:lnTo>
                    <a:pt x="96521" y="17781"/>
                  </a:lnTo>
                  <a:lnTo>
                    <a:pt x="96521" y="24131"/>
                  </a:lnTo>
                  <a:lnTo>
                    <a:pt x="97790" y="30481"/>
                  </a:lnTo>
                  <a:lnTo>
                    <a:pt x="99061" y="36831"/>
                  </a:lnTo>
                  <a:lnTo>
                    <a:pt x="100330" y="44450"/>
                  </a:lnTo>
                  <a:lnTo>
                    <a:pt x="101600" y="50800"/>
                  </a:lnTo>
                  <a:lnTo>
                    <a:pt x="104140" y="57150"/>
                  </a:lnTo>
                  <a:lnTo>
                    <a:pt x="102871" y="62231"/>
                  </a:lnTo>
                  <a:lnTo>
                    <a:pt x="101600" y="68581"/>
                  </a:lnTo>
                  <a:lnTo>
                    <a:pt x="99061" y="73660"/>
                  </a:lnTo>
                  <a:lnTo>
                    <a:pt x="95250" y="76200"/>
                  </a:lnTo>
                  <a:lnTo>
                    <a:pt x="88900" y="78741"/>
                  </a:lnTo>
                  <a:lnTo>
                    <a:pt x="82550" y="80010"/>
                  </a:lnTo>
                  <a:lnTo>
                    <a:pt x="74930" y="81281"/>
                  </a:lnTo>
                  <a:lnTo>
                    <a:pt x="68580" y="83820"/>
                  </a:lnTo>
                  <a:lnTo>
                    <a:pt x="55880" y="87631"/>
                  </a:lnTo>
                  <a:lnTo>
                    <a:pt x="33021" y="95250"/>
                  </a:lnTo>
                  <a:lnTo>
                    <a:pt x="34290" y="95250"/>
                  </a:lnTo>
                  <a:lnTo>
                    <a:pt x="38100" y="95250"/>
                  </a:lnTo>
                  <a:lnTo>
                    <a:pt x="44450" y="95250"/>
                  </a:lnTo>
                  <a:lnTo>
                    <a:pt x="66040" y="96520"/>
                  </a:lnTo>
                  <a:lnTo>
                    <a:pt x="90171" y="96520"/>
                  </a:lnTo>
                  <a:lnTo>
                    <a:pt x="97790" y="95250"/>
                  </a:lnTo>
                  <a:lnTo>
                    <a:pt x="104140" y="92710"/>
                  </a:lnTo>
                  <a:lnTo>
                    <a:pt x="109221" y="88900"/>
                  </a:lnTo>
                  <a:lnTo>
                    <a:pt x="113030" y="85091"/>
                  </a:lnTo>
                  <a:lnTo>
                    <a:pt x="115571" y="81281"/>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6" name="Group 1095"/>
          <p:cNvGrpSpPr/>
          <p:nvPr/>
        </p:nvGrpSpPr>
        <p:grpSpPr>
          <a:xfrm rot="19183801">
            <a:off x="6565898" y="2895599"/>
            <a:ext cx="280671" cy="134621"/>
            <a:chOff x="6565898" y="2895599"/>
            <a:chExt cx="280671" cy="134621"/>
          </a:xfrm>
        </p:grpSpPr>
        <p:sp>
          <p:nvSpPr>
            <p:cNvPr id="1094" name="Freeform 1093"/>
            <p:cNvSpPr/>
            <p:nvPr/>
          </p:nvSpPr>
          <p:spPr>
            <a:xfrm>
              <a:off x="6565898" y="28955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5" name="Freeform 1094"/>
            <p:cNvSpPr/>
            <p:nvPr/>
          </p:nvSpPr>
          <p:spPr>
            <a:xfrm>
              <a:off x="6603753" y="29242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9" name="Group 1098"/>
          <p:cNvGrpSpPr/>
          <p:nvPr/>
        </p:nvGrpSpPr>
        <p:grpSpPr>
          <a:xfrm rot="19523401">
            <a:off x="7111998" y="3022599"/>
            <a:ext cx="280671" cy="134621"/>
            <a:chOff x="7111998" y="3022599"/>
            <a:chExt cx="280671" cy="134621"/>
          </a:xfrm>
        </p:grpSpPr>
        <p:sp>
          <p:nvSpPr>
            <p:cNvPr id="1097" name="Freeform 1096"/>
            <p:cNvSpPr/>
            <p:nvPr/>
          </p:nvSpPr>
          <p:spPr>
            <a:xfrm>
              <a:off x="7111998" y="30225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8" name="Freeform 1097"/>
            <p:cNvSpPr/>
            <p:nvPr/>
          </p:nvSpPr>
          <p:spPr>
            <a:xfrm>
              <a:off x="7150564" y="30518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3" name="Group 1102"/>
          <p:cNvGrpSpPr/>
          <p:nvPr/>
        </p:nvGrpSpPr>
        <p:grpSpPr>
          <a:xfrm rot="1339800">
            <a:off x="6936738" y="2947669"/>
            <a:ext cx="181611" cy="128271"/>
            <a:chOff x="6936738" y="2947669"/>
            <a:chExt cx="181611" cy="128271"/>
          </a:xfrm>
        </p:grpSpPr>
        <p:sp>
          <p:nvSpPr>
            <p:cNvPr id="1100" name="Freeform 1099"/>
            <p:cNvSpPr/>
            <p:nvPr/>
          </p:nvSpPr>
          <p:spPr>
            <a:xfrm>
              <a:off x="6936738" y="29476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1" name="Freeform 1100"/>
            <p:cNvSpPr/>
            <p:nvPr/>
          </p:nvSpPr>
          <p:spPr>
            <a:xfrm>
              <a:off x="6956102" y="2994047"/>
              <a:ext cx="132081" cy="66040"/>
            </a:xfrm>
            <a:custGeom>
              <a:avLst/>
              <a:gdLst/>
              <a:ahLst/>
              <a:cxnLst/>
              <a:rect l="0" t="0" r="0" b="0"/>
              <a:pathLst>
                <a:path w="132081" h="66040">
                  <a:moveTo>
                    <a:pt x="20320" y="34289"/>
                  </a:moveTo>
                  <a:lnTo>
                    <a:pt x="22860" y="38100"/>
                  </a:lnTo>
                  <a:lnTo>
                    <a:pt x="26670" y="39370"/>
                  </a:lnTo>
                  <a:lnTo>
                    <a:pt x="30480" y="41910"/>
                  </a:lnTo>
                  <a:lnTo>
                    <a:pt x="35560" y="43179"/>
                  </a:lnTo>
                  <a:lnTo>
                    <a:pt x="41910" y="46989"/>
                  </a:lnTo>
                  <a:lnTo>
                    <a:pt x="46990" y="49529"/>
                  </a:lnTo>
                  <a:lnTo>
                    <a:pt x="53340" y="53339"/>
                  </a:lnTo>
                  <a:lnTo>
                    <a:pt x="59690" y="57150"/>
                  </a:lnTo>
                  <a:lnTo>
                    <a:pt x="66040" y="59689"/>
                  </a:lnTo>
                  <a:lnTo>
                    <a:pt x="72390" y="62229"/>
                  </a:lnTo>
                  <a:lnTo>
                    <a:pt x="78740" y="63500"/>
                  </a:lnTo>
                  <a:lnTo>
                    <a:pt x="85090" y="64770"/>
                  </a:lnTo>
                  <a:lnTo>
                    <a:pt x="91440" y="66039"/>
                  </a:lnTo>
                  <a:lnTo>
                    <a:pt x="97790" y="66039"/>
                  </a:lnTo>
                  <a:lnTo>
                    <a:pt x="104140" y="64770"/>
                  </a:lnTo>
                  <a:lnTo>
                    <a:pt x="111760" y="63500"/>
                  </a:lnTo>
                  <a:lnTo>
                    <a:pt x="116840" y="59689"/>
                  </a:lnTo>
                  <a:lnTo>
                    <a:pt x="120650" y="55879"/>
                  </a:lnTo>
                  <a:lnTo>
                    <a:pt x="124460" y="50800"/>
                  </a:lnTo>
                  <a:lnTo>
                    <a:pt x="127000" y="45720"/>
                  </a:lnTo>
                  <a:lnTo>
                    <a:pt x="129540" y="39370"/>
                  </a:lnTo>
                  <a:lnTo>
                    <a:pt x="132080" y="34289"/>
                  </a:lnTo>
                  <a:lnTo>
                    <a:pt x="132080" y="27939"/>
                  </a:lnTo>
                  <a:lnTo>
                    <a:pt x="130810" y="22860"/>
                  </a:lnTo>
                  <a:lnTo>
                    <a:pt x="128270" y="17779"/>
                  </a:lnTo>
                  <a:lnTo>
                    <a:pt x="125730" y="13970"/>
                  </a:lnTo>
                  <a:lnTo>
                    <a:pt x="120650" y="11429"/>
                  </a:lnTo>
                  <a:lnTo>
                    <a:pt x="115570" y="7620"/>
                  </a:lnTo>
                  <a:lnTo>
                    <a:pt x="109220" y="5079"/>
                  </a:lnTo>
                  <a:lnTo>
                    <a:pt x="104140" y="2539"/>
                  </a:lnTo>
                  <a:lnTo>
                    <a:pt x="97790" y="0"/>
                  </a:lnTo>
                  <a:lnTo>
                    <a:pt x="91440" y="0"/>
                  </a:lnTo>
                  <a:lnTo>
                    <a:pt x="85090" y="0"/>
                  </a:lnTo>
                  <a:lnTo>
                    <a:pt x="78740" y="0"/>
                  </a:lnTo>
                  <a:lnTo>
                    <a:pt x="73660" y="2539"/>
                  </a:lnTo>
                  <a:lnTo>
                    <a:pt x="69850" y="7620"/>
                  </a:lnTo>
                  <a:lnTo>
                    <a:pt x="66040" y="11429"/>
                  </a:lnTo>
                  <a:lnTo>
                    <a:pt x="60960" y="15239"/>
                  </a:lnTo>
                  <a:lnTo>
                    <a:pt x="54610" y="17779"/>
                  </a:lnTo>
                  <a:lnTo>
                    <a:pt x="46990" y="19050"/>
                  </a:lnTo>
                  <a:lnTo>
                    <a:pt x="39370" y="19050"/>
                  </a:lnTo>
                  <a:lnTo>
                    <a:pt x="31750" y="20320"/>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2" name="Freeform 1101"/>
            <p:cNvSpPr/>
            <p:nvPr/>
          </p:nvSpPr>
          <p:spPr>
            <a:xfrm>
              <a:off x="7014687" y="30103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7" name="Group 1106"/>
          <p:cNvGrpSpPr/>
          <p:nvPr/>
        </p:nvGrpSpPr>
        <p:grpSpPr>
          <a:xfrm rot="19523401">
            <a:off x="6708139" y="2769868"/>
            <a:ext cx="181610" cy="128271"/>
            <a:chOff x="6708139" y="2769868"/>
            <a:chExt cx="181610" cy="128271"/>
          </a:xfrm>
        </p:grpSpPr>
        <p:sp>
          <p:nvSpPr>
            <p:cNvPr id="1104" name="Freeform 1103"/>
            <p:cNvSpPr/>
            <p:nvPr/>
          </p:nvSpPr>
          <p:spPr>
            <a:xfrm>
              <a:off x="6708139" y="2769868"/>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5" name="Freeform 1104"/>
            <p:cNvSpPr/>
            <p:nvPr/>
          </p:nvSpPr>
          <p:spPr>
            <a:xfrm>
              <a:off x="6727544" y="2816574"/>
              <a:ext cx="132082" cy="66041"/>
            </a:xfrm>
            <a:custGeom>
              <a:avLst/>
              <a:gdLst/>
              <a:ahLst/>
              <a:cxnLst/>
              <a:rect l="0" t="0" r="0" b="0"/>
              <a:pathLst>
                <a:path w="132082" h="66041">
                  <a:moveTo>
                    <a:pt x="20320" y="34290"/>
                  </a:moveTo>
                  <a:lnTo>
                    <a:pt x="22860" y="38100"/>
                  </a:lnTo>
                  <a:lnTo>
                    <a:pt x="26670" y="39370"/>
                  </a:lnTo>
                  <a:lnTo>
                    <a:pt x="30481" y="41910"/>
                  </a:lnTo>
                  <a:lnTo>
                    <a:pt x="35560" y="43180"/>
                  </a:lnTo>
                  <a:lnTo>
                    <a:pt x="41910" y="46990"/>
                  </a:lnTo>
                  <a:lnTo>
                    <a:pt x="46991" y="49530"/>
                  </a:lnTo>
                  <a:lnTo>
                    <a:pt x="53341" y="53340"/>
                  </a:lnTo>
                  <a:lnTo>
                    <a:pt x="59691" y="57150"/>
                  </a:lnTo>
                  <a:lnTo>
                    <a:pt x="66041" y="59690"/>
                  </a:lnTo>
                  <a:lnTo>
                    <a:pt x="72391" y="62230"/>
                  </a:lnTo>
                  <a:lnTo>
                    <a:pt x="78741" y="63500"/>
                  </a:lnTo>
                  <a:lnTo>
                    <a:pt x="85091" y="64770"/>
                  </a:lnTo>
                  <a:lnTo>
                    <a:pt x="91441" y="66040"/>
                  </a:lnTo>
                  <a:lnTo>
                    <a:pt x="97791" y="66040"/>
                  </a:lnTo>
                  <a:lnTo>
                    <a:pt x="104141" y="64770"/>
                  </a:lnTo>
                  <a:lnTo>
                    <a:pt x="111760" y="63500"/>
                  </a:lnTo>
                  <a:lnTo>
                    <a:pt x="116841" y="59690"/>
                  </a:lnTo>
                  <a:lnTo>
                    <a:pt x="120650" y="55880"/>
                  </a:lnTo>
                  <a:lnTo>
                    <a:pt x="124460" y="50800"/>
                  </a:lnTo>
                  <a:lnTo>
                    <a:pt x="127000" y="45720"/>
                  </a:lnTo>
                  <a:lnTo>
                    <a:pt x="129541" y="39370"/>
                  </a:lnTo>
                  <a:lnTo>
                    <a:pt x="132081" y="34290"/>
                  </a:lnTo>
                  <a:lnTo>
                    <a:pt x="132081" y="27940"/>
                  </a:lnTo>
                  <a:lnTo>
                    <a:pt x="130810" y="22860"/>
                  </a:lnTo>
                  <a:lnTo>
                    <a:pt x="128270" y="17780"/>
                  </a:lnTo>
                  <a:lnTo>
                    <a:pt x="125731" y="13970"/>
                  </a:lnTo>
                  <a:lnTo>
                    <a:pt x="120650" y="11430"/>
                  </a:lnTo>
                  <a:lnTo>
                    <a:pt x="115570" y="7620"/>
                  </a:lnTo>
                  <a:lnTo>
                    <a:pt x="109220" y="5080"/>
                  </a:lnTo>
                  <a:lnTo>
                    <a:pt x="104141" y="2540"/>
                  </a:lnTo>
                  <a:lnTo>
                    <a:pt x="97791" y="0"/>
                  </a:lnTo>
                  <a:lnTo>
                    <a:pt x="91441" y="0"/>
                  </a:lnTo>
                  <a:lnTo>
                    <a:pt x="85091" y="0"/>
                  </a:lnTo>
                  <a:lnTo>
                    <a:pt x="78741" y="0"/>
                  </a:lnTo>
                  <a:lnTo>
                    <a:pt x="73660" y="2540"/>
                  </a:lnTo>
                  <a:lnTo>
                    <a:pt x="69850" y="7620"/>
                  </a:lnTo>
                  <a:lnTo>
                    <a:pt x="66041" y="11430"/>
                  </a:lnTo>
                  <a:lnTo>
                    <a:pt x="60960" y="15240"/>
                  </a:lnTo>
                  <a:lnTo>
                    <a:pt x="54610" y="17780"/>
                  </a:lnTo>
                  <a:lnTo>
                    <a:pt x="46991"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6" name="Freeform 1105"/>
            <p:cNvSpPr/>
            <p:nvPr/>
          </p:nvSpPr>
          <p:spPr>
            <a:xfrm>
              <a:off x="6785427" y="283200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1" name="Group 1110"/>
          <p:cNvGrpSpPr/>
          <p:nvPr/>
        </p:nvGrpSpPr>
        <p:grpSpPr>
          <a:xfrm>
            <a:off x="6885940" y="2592070"/>
            <a:ext cx="181611" cy="128271"/>
            <a:chOff x="6885940" y="2592070"/>
            <a:chExt cx="181611" cy="128271"/>
          </a:xfrm>
        </p:grpSpPr>
        <p:sp>
          <p:nvSpPr>
            <p:cNvPr id="1108" name="Freeform 1107"/>
            <p:cNvSpPr/>
            <p:nvPr/>
          </p:nvSpPr>
          <p:spPr>
            <a:xfrm>
              <a:off x="6885940" y="25920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9" name="Freeform 1108"/>
            <p:cNvSpPr/>
            <p:nvPr/>
          </p:nvSpPr>
          <p:spPr>
            <a:xfrm>
              <a:off x="6904990" y="26390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0" name="Freeform 1109"/>
            <p:cNvSpPr/>
            <p:nvPr/>
          </p:nvSpPr>
          <p:spPr>
            <a:xfrm>
              <a:off x="6963410" y="26543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4" name="Group 1113"/>
          <p:cNvGrpSpPr/>
          <p:nvPr/>
        </p:nvGrpSpPr>
        <p:grpSpPr>
          <a:xfrm rot="19523401">
            <a:off x="7312660" y="2689858"/>
            <a:ext cx="212091" cy="173991"/>
            <a:chOff x="7312660" y="2689858"/>
            <a:chExt cx="212091" cy="173991"/>
          </a:xfrm>
        </p:grpSpPr>
        <p:sp>
          <p:nvSpPr>
            <p:cNvPr id="1112" name="Freeform 1111"/>
            <p:cNvSpPr/>
            <p:nvPr/>
          </p:nvSpPr>
          <p:spPr>
            <a:xfrm>
              <a:off x="7312660" y="2689858"/>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Freeform 1112"/>
            <p:cNvSpPr/>
            <p:nvPr/>
          </p:nvSpPr>
          <p:spPr>
            <a:xfrm>
              <a:off x="7342216" y="2708537"/>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7" name="Group 1116"/>
          <p:cNvGrpSpPr/>
          <p:nvPr/>
        </p:nvGrpSpPr>
        <p:grpSpPr>
          <a:xfrm rot="19183801">
            <a:off x="6794499" y="2743199"/>
            <a:ext cx="280671" cy="134621"/>
            <a:chOff x="6794499" y="2743199"/>
            <a:chExt cx="280671" cy="134621"/>
          </a:xfrm>
        </p:grpSpPr>
        <p:sp>
          <p:nvSpPr>
            <p:cNvPr id="1115" name="Freeform 1114"/>
            <p:cNvSpPr/>
            <p:nvPr/>
          </p:nvSpPr>
          <p:spPr>
            <a:xfrm>
              <a:off x="6794499" y="2743199"/>
              <a:ext cx="280671" cy="134621"/>
            </a:xfrm>
            <a:custGeom>
              <a:avLst/>
              <a:gdLst/>
              <a:ahLst/>
              <a:cxnLst/>
              <a:rect l="0" t="0" r="0" b="0"/>
              <a:pathLst>
                <a:path w="280671" h="134621">
                  <a:moveTo>
                    <a:pt x="264160" y="54610"/>
                  </a:moveTo>
                  <a:lnTo>
                    <a:pt x="257810" y="49530"/>
                  </a:lnTo>
                  <a:lnTo>
                    <a:pt x="250190" y="44450"/>
                  </a:lnTo>
                  <a:lnTo>
                    <a:pt x="242570" y="38100"/>
                  </a:lnTo>
                  <a:lnTo>
                    <a:pt x="233681" y="34290"/>
                  </a:lnTo>
                  <a:lnTo>
                    <a:pt x="226060" y="33020"/>
                  </a:lnTo>
                  <a:lnTo>
                    <a:pt x="219710" y="31750"/>
                  </a:lnTo>
                  <a:lnTo>
                    <a:pt x="212090" y="31750"/>
                  </a:lnTo>
                  <a:lnTo>
                    <a:pt x="204470" y="30480"/>
                  </a:lnTo>
                  <a:lnTo>
                    <a:pt x="196850" y="30480"/>
                  </a:lnTo>
                  <a:lnTo>
                    <a:pt x="187960" y="30480"/>
                  </a:lnTo>
                  <a:lnTo>
                    <a:pt x="180340" y="30480"/>
                  </a:lnTo>
                  <a:lnTo>
                    <a:pt x="170181"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1" y="8890"/>
                  </a:lnTo>
                  <a:lnTo>
                    <a:pt x="38100" y="12700"/>
                  </a:lnTo>
                  <a:lnTo>
                    <a:pt x="26670" y="16510"/>
                  </a:lnTo>
                  <a:lnTo>
                    <a:pt x="16510" y="21590"/>
                  </a:lnTo>
                  <a:lnTo>
                    <a:pt x="8890" y="29210"/>
                  </a:lnTo>
                  <a:lnTo>
                    <a:pt x="5081"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1" y="118110"/>
                  </a:lnTo>
                  <a:lnTo>
                    <a:pt x="97790" y="121920"/>
                  </a:lnTo>
                  <a:lnTo>
                    <a:pt x="106681" y="125730"/>
                  </a:lnTo>
                  <a:lnTo>
                    <a:pt x="114300" y="127000"/>
                  </a:lnTo>
                  <a:lnTo>
                    <a:pt x="121920" y="128270"/>
                  </a:lnTo>
                  <a:lnTo>
                    <a:pt x="129540" y="129540"/>
                  </a:lnTo>
                  <a:lnTo>
                    <a:pt x="137160" y="129540"/>
                  </a:lnTo>
                  <a:lnTo>
                    <a:pt x="144781" y="129540"/>
                  </a:lnTo>
                  <a:lnTo>
                    <a:pt x="152400" y="129540"/>
                  </a:lnTo>
                  <a:lnTo>
                    <a:pt x="161290" y="130810"/>
                  </a:lnTo>
                  <a:lnTo>
                    <a:pt x="168910" y="130810"/>
                  </a:lnTo>
                  <a:lnTo>
                    <a:pt x="176531" y="130810"/>
                  </a:lnTo>
                  <a:lnTo>
                    <a:pt x="182881"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0"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6" name="Freeform 1115"/>
            <p:cNvSpPr/>
            <p:nvPr/>
          </p:nvSpPr>
          <p:spPr>
            <a:xfrm>
              <a:off x="6832353" y="27718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0" name="Group 1119"/>
          <p:cNvGrpSpPr/>
          <p:nvPr/>
        </p:nvGrpSpPr>
        <p:grpSpPr>
          <a:xfrm rot="19523401">
            <a:off x="6642098" y="2832099"/>
            <a:ext cx="280671" cy="134621"/>
            <a:chOff x="6642098" y="2832099"/>
            <a:chExt cx="280671" cy="134621"/>
          </a:xfrm>
        </p:grpSpPr>
        <p:sp>
          <p:nvSpPr>
            <p:cNvPr id="1118" name="Freeform 1117"/>
            <p:cNvSpPr/>
            <p:nvPr/>
          </p:nvSpPr>
          <p:spPr>
            <a:xfrm>
              <a:off x="6642098" y="28320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9" name="Freeform 1118"/>
            <p:cNvSpPr/>
            <p:nvPr/>
          </p:nvSpPr>
          <p:spPr>
            <a:xfrm>
              <a:off x="6680664" y="28613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4" name="Group 1123"/>
          <p:cNvGrpSpPr/>
          <p:nvPr/>
        </p:nvGrpSpPr>
        <p:grpSpPr>
          <a:xfrm rot="1339800">
            <a:off x="6530338" y="2998469"/>
            <a:ext cx="181611" cy="128271"/>
            <a:chOff x="6530338" y="2998469"/>
            <a:chExt cx="181611" cy="128271"/>
          </a:xfrm>
        </p:grpSpPr>
        <p:sp>
          <p:nvSpPr>
            <p:cNvPr id="1121" name="Freeform 1120"/>
            <p:cNvSpPr/>
            <p:nvPr/>
          </p:nvSpPr>
          <p:spPr>
            <a:xfrm>
              <a:off x="6530338" y="29984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2" name="Freeform 1121"/>
            <p:cNvSpPr/>
            <p:nvPr/>
          </p:nvSpPr>
          <p:spPr>
            <a:xfrm>
              <a:off x="6549701" y="30448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3" name="Freeform 1122"/>
            <p:cNvSpPr/>
            <p:nvPr/>
          </p:nvSpPr>
          <p:spPr>
            <a:xfrm>
              <a:off x="6608287" y="30611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8" name="Group 1127"/>
          <p:cNvGrpSpPr/>
          <p:nvPr/>
        </p:nvGrpSpPr>
        <p:grpSpPr>
          <a:xfrm rot="19523401">
            <a:off x="7089138" y="1944369"/>
            <a:ext cx="181611" cy="128271"/>
            <a:chOff x="7089138" y="1944369"/>
            <a:chExt cx="181611" cy="128271"/>
          </a:xfrm>
        </p:grpSpPr>
        <p:sp>
          <p:nvSpPr>
            <p:cNvPr id="1125" name="Freeform 1124"/>
            <p:cNvSpPr/>
            <p:nvPr/>
          </p:nvSpPr>
          <p:spPr>
            <a:xfrm>
              <a:off x="7089138" y="19443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6" name="Freeform 1125"/>
            <p:cNvSpPr/>
            <p:nvPr/>
          </p:nvSpPr>
          <p:spPr>
            <a:xfrm>
              <a:off x="7108545" y="1991074"/>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7" name="Freeform 1126"/>
            <p:cNvSpPr/>
            <p:nvPr/>
          </p:nvSpPr>
          <p:spPr>
            <a:xfrm>
              <a:off x="7166428" y="2006503"/>
              <a:ext cx="58420" cy="45722"/>
            </a:xfrm>
            <a:custGeom>
              <a:avLst/>
              <a:gdLst/>
              <a:ahLst/>
              <a:cxnLst/>
              <a:rect l="0" t="0" r="0" b="0"/>
              <a:pathLst>
                <a:path w="58420" h="45722">
                  <a:moveTo>
                    <a:pt x="58419" y="0"/>
                  </a:moveTo>
                  <a:lnTo>
                    <a:pt x="58419" y="13971"/>
                  </a:lnTo>
                  <a:lnTo>
                    <a:pt x="55880" y="17780"/>
                  </a:lnTo>
                  <a:lnTo>
                    <a:pt x="53340" y="20321"/>
                  </a:lnTo>
                  <a:lnTo>
                    <a:pt x="48260" y="22861"/>
                  </a:lnTo>
                  <a:lnTo>
                    <a:pt x="36830" y="26671"/>
                  </a:lnTo>
                  <a:lnTo>
                    <a:pt x="31750" y="27940"/>
                  </a:lnTo>
                  <a:lnTo>
                    <a:pt x="25400" y="30480"/>
                  </a:lnTo>
                  <a:lnTo>
                    <a:pt x="20319" y="34290"/>
                  </a:lnTo>
                  <a:lnTo>
                    <a:pt x="16510" y="38100"/>
                  </a:lnTo>
                  <a:lnTo>
                    <a:pt x="12700" y="40640"/>
                  </a:lnTo>
                  <a:lnTo>
                    <a:pt x="8890" y="41911"/>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2" name="Group 1131"/>
          <p:cNvGrpSpPr/>
          <p:nvPr/>
        </p:nvGrpSpPr>
        <p:grpSpPr>
          <a:xfrm>
            <a:off x="6911340" y="2515870"/>
            <a:ext cx="181611" cy="128271"/>
            <a:chOff x="6911340" y="2515870"/>
            <a:chExt cx="181611" cy="128271"/>
          </a:xfrm>
        </p:grpSpPr>
        <p:sp>
          <p:nvSpPr>
            <p:cNvPr id="1129" name="Freeform 1128"/>
            <p:cNvSpPr/>
            <p:nvPr/>
          </p:nvSpPr>
          <p:spPr>
            <a:xfrm>
              <a:off x="6911340" y="2515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0" name="Freeform 1129"/>
            <p:cNvSpPr/>
            <p:nvPr/>
          </p:nvSpPr>
          <p:spPr>
            <a:xfrm>
              <a:off x="6930390" y="25628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1" name="Freeform 1130"/>
            <p:cNvSpPr/>
            <p:nvPr/>
          </p:nvSpPr>
          <p:spPr>
            <a:xfrm>
              <a:off x="6988810" y="25781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5" name="Group 1134"/>
          <p:cNvGrpSpPr/>
          <p:nvPr/>
        </p:nvGrpSpPr>
        <p:grpSpPr>
          <a:xfrm rot="14940000">
            <a:off x="6461761" y="2524759"/>
            <a:ext cx="212091" cy="173991"/>
            <a:chOff x="6461761" y="2524759"/>
            <a:chExt cx="212091" cy="173991"/>
          </a:xfrm>
        </p:grpSpPr>
        <p:sp>
          <p:nvSpPr>
            <p:cNvPr id="1133" name="Freeform 1132"/>
            <p:cNvSpPr/>
            <p:nvPr/>
          </p:nvSpPr>
          <p:spPr>
            <a:xfrm>
              <a:off x="6461761" y="2524759"/>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4" name="Freeform 1133"/>
            <p:cNvSpPr/>
            <p:nvPr/>
          </p:nvSpPr>
          <p:spPr>
            <a:xfrm>
              <a:off x="6491437" y="2543332"/>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8" name="Group 1137"/>
          <p:cNvGrpSpPr/>
          <p:nvPr/>
        </p:nvGrpSpPr>
        <p:grpSpPr>
          <a:xfrm rot="19183801">
            <a:off x="7035799" y="2044699"/>
            <a:ext cx="280671" cy="134621"/>
            <a:chOff x="7035799" y="2044699"/>
            <a:chExt cx="280671" cy="134621"/>
          </a:xfrm>
        </p:grpSpPr>
        <p:sp>
          <p:nvSpPr>
            <p:cNvPr id="1136" name="Freeform 1135"/>
            <p:cNvSpPr/>
            <p:nvPr/>
          </p:nvSpPr>
          <p:spPr>
            <a:xfrm>
              <a:off x="7035799" y="2044699"/>
              <a:ext cx="280671" cy="134621"/>
            </a:xfrm>
            <a:custGeom>
              <a:avLst/>
              <a:gdLst/>
              <a:ahLst/>
              <a:cxnLst/>
              <a:rect l="0" t="0" r="0" b="0"/>
              <a:pathLst>
                <a:path w="280671" h="134621">
                  <a:moveTo>
                    <a:pt x="264160" y="54610"/>
                  </a:moveTo>
                  <a:lnTo>
                    <a:pt x="257810" y="49530"/>
                  </a:lnTo>
                  <a:lnTo>
                    <a:pt x="250190" y="44450"/>
                  </a:lnTo>
                  <a:lnTo>
                    <a:pt x="242570" y="38100"/>
                  </a:lnTo>
                  <a:lnTo>
                    <a:pt x="233681" y="34290"/>
                  </a:lnTo>
                  <a:lnTo>
                    <a:pt x="226060" y="33020"/>
                  </a:lnTo>
                  <a:lnTo>
                    <a:pt x="219710" y="31750"/>
                  </a:lnTo>
                  <a:lnTo>
                    <a:pt x="212090" y="31750"/>
                  </a:lnTo>
                  <a:lnTo>
                    <a:pt x="204470" y="30480"/>
                  </a:lnTo>
                  <a:lnTo>
                    <a:pt x="196850" y="30480"/>
                  </a:lnTo>
                  <a:lnTo>
                    <a:pt x="187960" y="30480"/>
                  </a:lnTo>
                  <a:lnTo>
                    <a:pt x="180340" y="30480"/>
                  </a:lnTo>
                  <a:lnTo>
                    <a:pt x="170181"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1" y="8890"/>
                  </a:lnTo>
                  <a:lnTo>
                    <a:pt x="38100" y="12700"/>
                  </a:lnTo>
                  <a:lnTo>
                    <a:pt x="26670" y="16510"/>
                  </a:lnTo>
                  <a:lnTo>
                    <a:pt x="16510" y="21590"/>
                  </a:lnTo>
                  <a:lnTo>
                    <a:pt x="8890" y="29210"/>
                  </a:lnTo>
                  <a:lnTo>
                    <a:pt x="5081"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1" y="118110"/>
                  </a:lnTo>
                  <a:lnTo>
                    <a:pt x="97790" y="121920"/>
                  </a:lnTo>
                  <a:lnTo>
                    <a:pt x="106681" y="125730"/>
                  </a:lnTo>
                  <a:lnTo>
                    <a:pt x="114300" y="127000"/>
                  </a:lnTo>
                  <a:lnTo>
                    <a:pt x="121920" y="128270"/>
                  </a:lnTo>
                  <a:lnTo>
                    <a:pt x="129540" y="129540"/>
                  </a:lnTo>
                  <a:lnTo>
                    <a:pt x="137160" y="129540"/>
                  </a:lnTo>
                  <a:lnTo>
                    <a:pt x="144781" y="129540"/>
                  </a:lnTo>
                  <a:lnTo>
                    <a:pt x="152400" y="129540"/>
                  </a:lnTo>
                  <a:lnTo>
                    <a:pt x="161290" y="130810"/>
                  </a:lnTo>
                  <a:lnTo>
                    <a:pt x="168910" y="130810"/>
                  </a:lnTo>
                  <a:lnTo>
                    <a:pt x="176531" y="130810"/>
                  </a:lnTo>
                  <a:lnTo>
                    <a:pt x="182881"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0"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7" name="Freeform 1136"/>
            <p:cNvSpPr/>
            <p:nvPr/>
          </p:nvSpPr>
          <p:spPr>
            <a:xfrm>
              <a:off x="7073653" y="20733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1" name="Group 1140"/>
          <p:cNvGrpSpPr/>
          <p:nvPr/>
        </p:nvGrpSpPr>
        <p:grpSpPr>
          <a:xfrm rot="19523401">
            <a:off x="6426198" y="2374900"/>
            <a:ext cx="280671" cy="134621"/>
            <a:chOff x="6426198" y="2374900"/>
            <a:chExt cx="280671" cy="134621"/>
          </a:xfrm>
        </p:grpSpPr>
        <p:sp>
          <p:nvSpPr>
            <p:cNvPr id="1139" name="Freeform 1138"/>
            <p:cNvSpPr/>
            <p:nvPr/>
          </p:nvSpPr>
          <p:spPr>
            <a:xfrm>
              <a:off x="6426198" y="2374900"/>
              <a:ext cx="280671" cy="134621"/>
            </a:xfrm>
            <a:custGeom>
              <a:avLst/>
              <a:gdLst/>
              <a:ahLst/>
              <a:cxnLst/>
              <a:rect l="0" t="0" r="0" b="0"/>
              <a:pathLst>
                <a:path w="280671" h="134621">
                  <a:moveTo>
                    <a:pt x="264160" y="54610"/>
                  </a:moveTo>
                  <a:lnTo>
                    <a:pt x="257810" y="49530"/>
                  </a:lnTo>
                  <a:lnTo>
                    <a:pt x="250190" y="44450"/>
                  </a:lnTo>
                  <a:lnTo>
                    <a:pt x="242570" y="38100"/>
                  </a:lnTo>
                  <a:lnTo>
                    <a:pt x="233681" y="34290"/>
                  </a:lnTo>
                  <a:lnTo>
                    <a:pt x="226060" y="33020"/>
                  </a:lnTo>
                  <a:lnTo>
                    <a:pt x="219710" y="31750"/>
                  </a:lnTo>
                  <a:lnTo>
                    <a:pt x="212090" y="31750"/>
                  </a:lnTo>
                  <a:lnTo>
                    <a:pt x="204470" y="30480"/>
                  </a:lnTo>
                  <a:lnTo>
                    <a:pt x="196850" y="30480"/>
                  </a:lnTo>
                  <a:lnTo>
                    <a:pt x="187960" y="30480"/>
                  </a:lnTo>
                  <a:lnTo>
                    <a:pt x="180340" y="30480"/>
                  </a:lnTo>
                  <a:lnTo>
                    <a:pt x="170181"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1" y="118110"/>
                  </a:lnTo>
                  <a:lnTo>
                    <a:pt x="97790" y="121920"/>
                  </a:lnTo>
                  <a:lnTo>
                    <a:pt x="106681" y="125730"/>
                  </a:lnTo>
                  <a:lnTo>
                    <a:pt x="114300" y="127000"/>
                  </a:lnTo>
                  <a:lnTo>
                    <a:pt x="121920" y="128270"/>
                  </a:lnTo>
                  <a:lnTo>
                    <a:pt x="129540" y="129540"/>
                  </a:lnTo>
                  <a:lnTo>
                    <a:pt x="137160" y="129540"/>
                  </a:lnTo>
                  <a:lnTo>
                    <a:pt x="144781" y="129540"/>
                  </a:lnTo>
                  <a:lnTo>
                    <a:pt x="152400" y="129540"/>
                  </a:lnTo>
                  <a:lnTo>
                    <a:pt x="161290" y="130810"/>
                  </a:lnTo>
                  <a:lnTo>
                    <a:pt x="168910" y="130810"/>
                  </a:lnTo>
                  <a:lnTo>
                    <a:pt x="176531" y="130810"/>
                  </a:lnTo>
                  <a:lnTo>
                    <a:pt x="182881"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0"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0" name="Freeform 1139"/>
            <p:cNvSpPr/>
            <p:nvPr/>
          </p:nvSpPr>
          <p:spPr>
            <a:xfrm>
              <a:off x="6464764" y="24041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5" name="Group 1144"/>
          <p:cNvGrpSpPr/>
          <p:nvPr/>
        </p:nvGrpSpPr>
        <p:grpSpPr>
          <a:xfrm rot="1339800">
            <a:off x="6619238" y="2604769"/>
            <a:ext cx="181611" cy="128271"/>
            <a:chOff x="6619238" y="2604769"/>
            <a:chExt cx="181611" cy="128271"/>
          </a:xfrm>
        </p:grpSpPr>
        <p:sp>
          <p:nvSpPr>
            <p:cNvPr id="1142" name="Freeform 1141"/>
            <p:cNvSpPr/>
            <p:nvPr/>
          </p:nvSpPr>
          <p:spPr>
            <a:xfrm>
              <a:off x="6619238" y="26047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3" name="Freeform 1142"/>
            <p:cNvSpPr/>
            <p:nvPr/>
          </p:nvSpPr>
          <p:spPr>
            <a:xfrm>
              <a:off x="6638603" y="2651146"/>
              <a:ext cx="132081" cy="66041"/>
            </a:xfrm>
            <a:custGeom>
              <a:avLst/>
              <a:gdLst/>
              <a:ahLst/>
              <a:cxnLst/>
              <a:rect l="0" t="0" r="0" b="0"/>
              <a:pathLst>
                <a:path w="132081" h="66041">
                  <a:moveTo>
                    <a:pt x="20320" y="34290"/>
                  </a:moveTo>
                  <a:lnTo>
                    <a:pt x="22859" y="38100"/>
                  </a:lnTo>
                  <a:lnTo>
                    <a:pt x="26670" y="39370"/>
                  </a:lnTo>
                  <a:lnTo>
                    <a:pt x="30480" y="41910"/>
                  </a:lnTo>
                  <a:lnTo>
                    <a:pt x="35559" y="43180"/>
                  </a:lnTo>
                  <a:lnTo>
                    <a:pt x="41909"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59" y="63500"/>
                  </a:lnTo>
                  <a:lnTo>
                    <a:pt x="116840" y="59690"/>
                  </a:lnTo>
                  <a:lnTo>
                    <a:pt x="120650" y="55880"/>
                  </a:lnTo>
                  <a:lnTo>
                    <a:pt x="124459" y="50800"/>
                  </a:lnTo>
                  <a:lnTo>
                    <a:pt x="127000" y="45720"/>
                  </a:lnTo>
                  <a:lnTo>
                    <a:pt x="129540" y="39370"/>
                  </a:lnTo>
                  <a:lnTo>
                    <a:pt x="132080" y="34290"/>
                  </a:lnTo>
                  <a:lnTo>
                    <a:pt x="132080" y="27940"/>
                  </a:lnTo>
                  <a:lnTo>
                    <a:pt x="130809"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59" y="2540"/>
                  </a:lnTo>
                  <a:lnTo>
                    <a:pt x="69850" y="7620"/>
                  </a:lnTo>
                  <a:lnTo>
                    <a:pt x="66040" y="11430"/>
                  </a:lnTo>
                  <a:lnTo>
                    <a:pt x="60959" y="15240"/>
                  </a:lnTo>
                  <a:lnTo>
                    <a:pt x="54609"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4" name="Freeform 1143"/>
            <p:cNvSpPr/>
            <p:nvPr/>
          </p:nvSpPr>
          <p:spPr>
            <a:xfrm>
              <a:off x="6697187" y="26674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9" name="Group 1148"/>
          <p:cNvGrpSpPr/>
          <p:nvPr/>
        </p:nvGrpSpPr>
        <p:grpSpPr>
          <a:xfrm rot="19523401">
            <a:off x="7190739" y="2503169"/>
            <a:ext cx="181610" cy="128271"/>
            <a:chOff x="7190739" y="2503169"/>
            <a:chExt cx="181610" cy="128271"/>
          </a:xfrm>
        </p:grpSpPr>
        <p:sp>
          <p:nvSpPr>
            <p:cNvPr id="1146" name="Freeform 1145"/>
            <p:cNvSpPr/>
            <p:nvPr/>
          </p:nvSpPr>
          <p:spPr>
            <a:xfrm>
              <a:off x="7190739" y="25031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7" name="Freeform 1146"/>
            <p:cNvSpPr/>
            <p:nvPr/>
          </p:nvSpPr>
          <p:spPr>
            <a:xfrm>
              <a:off x="7210145" y="2549874"/>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8" name="Freeform 1147"/>
            <p:cNvSpPr/>
            <p:nvPr/>
          </p:nvSpPr>
          <p:spPr>
            <a:xfrm>
              <a:off x="7268028" y="2565304"/>
              <a:ext cx="58421" cy="45721"/>
            </a:xfrm>
            <a:custGeom>
              <a:avLst/>
              <a:gdLst/>
              <a:ahLst/>
              <a:cxnLst/>
              <a:rect l="0" t="0" r="0" b="0"/>
              <a:pathLst>
                <a:path w="58421" h="45721">
                  <a:moveTo>
                    <a:pt x="58420" y="0"/>
                  </a:moveTo>
                  <a:lnTo>
                    <a:pt x="58420" y="13970"/>
                  </a:lnTo>
                  <a:lnTo>
                    <a:pt x="55881" y="17780"/>
                  </a:lnTo>
                  <a:lnTo>
                    <a:pt x="53341" y="20320"/>
                  </a:lnTo>
                  <a:lnTo>
                    <a:pt x="48260" y="22860"/>
                  </a:lnTo>
                  <a:lnTo>
                    <a:pt x="36831" y="26670"/>
                  </a:lnTo>
                  <a:lnTo>
                    <a:pt x="31750" y="27940"/>
                  </a:lnTo>
                  <a:lnTo>
                    <a:pt x="25400" y="30480"/>
                  </a:lnTo>
                  <a:lnTo>
                    <a:pt x="20320" y="34290"/>
                  </a:lnTo>
                  <a:lnTo>
                    <a:pt x="16510"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3" name="Group 1152"/>
          <p:cNvGrpSpPr/>
          <p:nvPr/>
        </p:nvGrpSpPr>
        <p:grpSpPr>
          <a:xfrm>
            <a:off x="7292340" y="1944370"/>
            <a:ext cx="181611" cy="128271"/>
            <a:chOff x="7292340" y="1944370"/>
            <a:chExt cx="181611" cy="128271"/>
          </a:xfrm>
        </p:grpSpPr>
        <p:sp>
          <p:nvSpPr>
            <p:cNvPr id="1150" name="Freeform 1149"/>
            <p:cNvSpPr/>
            <p:nvPr/>
          </p:nvSpPr>
          <p:spPr>
            <a:xfrm>
              <a:off x="7292340" y="1944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1" name="Freeform 1150"/>
            <p:cNvSpPr/>
            <p:nvPr/>
          </p:nvSpPr>
          <p:spPr>
            <a:xfrm>
              <a:off x="7311390" y="19913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2" name="Freeform 1151"/>
            <p:cNvSpPr/>
            <p:nvPr/>
          </p:nvSpPr>
          <p:spPr>
            <a:xfrm>
              <a:off x="7369810" y="20066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6" name="Group 1155"/>
          <p:cNvGrpSpPr/>
          <p:nvPr/>
        </p:nvGrpSpPr>
        <p:grpSpPr>
          <a:xfrm rot="19523401">
            <a:off x="6652259" y="2575559"/>
            <a:ext cx="212091" cy="173991"/>
            <a:chOff x="6652259" y="2575559"/>
            <a:chExt cx="212091" cy="173991"/>
          </a:xfrm>
        </p:grpSpPr>
        <p:sp>
          <p:nvSpPr>
            <p:cNvPr id="1154" name="Freeform 1153"/>
            <p:cNvSpPr/>
            <p:nvPr/>
          </p:nvSpPr>
          <p:spPr>
            <a:xfrm>
              <a:off x="6652259" y="25755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5" name="Freeform 1154"/>
            <p:cNvSpPr/>
            <p:nvPr/>
          </p:nvSpPr>
          <p:spPr>
            <a:xfrm>
              <a:off x="6681815" y="25942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9" name="Group 1158"/>
          <p:cNvGrpSpPr/>
          <p:nvPr/>
        </p:nvGrpSpPr>
        <p:grpSpPr>
          <a:xfrm rot="19183801">
            <a:off x="6934198" y="2997199"/>
            <a:ext cx="280670" cy="134621"/>
            <a:chOff x="6934198" y="2997199"/>
            <a:chExt cx="280670" cy="134621"/>
          </a:xfrm>
        </p:grpSpPr>
        <p:sp>
          <p:nvSpPr>
            <p:cNvPr id="1157" name="Freeform 1156"/>
            <p:cNvSpPr/>
            <p:nvPr/>
          </p:nvSpPr>
          <p:spPr>
            <a:xfrm>
              <a:off x="6934198" y="2997199"/>
              <a:ext cx="280670" cy="134621"/>
            </a:xfrm>
            <a:custGeom>
              <a:avLst/>
              <a:gdLst/>
              <a:ahLst/>
              <a:cxnLst/>
              <a:rect l="0" t="0" r="0" b="0"/>
              <a:pathLst>
                <a:path w="280670" h="134621">
                  <a:moveTo>
                    <a:pt x="264160" y="54610"/>
                  </a:moveTo>
                  <a:lnTo>
                    <a:pt x="257810" y="49530"/>
                  </a:lnTo>
                  <a:lnTo>
                    <a:pt x="250190" y="44450"/>
                  </a:lnTo>
                  <a:lnTo>
                    <a:pt x="242569" y="38100"/>
                  </a:lnTo>
                  <a:lnTo>
                    <a:pt x="233680" y="34290"/>
                  </a:lnTo>
                  <a:lnTo>
                    <a:pt x="226060" y="33020"/>
                  </a:lnTo>
                  <a:lnTo>
                    <a:pt x="219710" y="31750"/>
                  </a:lnTo>
                  <a:lnTo>
                    <a:pt x="212090" y="31750"/>
                  </a:lnTo>
                  <a:lnTo>
                    <a:pt x="204469" y="30480"/>
                  </a:lnTo>
                  <a:lnTo>
                    <a:pt x="196850" y="30480"/>
                  </a:lnTo>
                  <a:lnTo>
                    <a:pt x="187960" y="30480"/>
                  </a:lnTo>
                  <a:lnTo>
                    <a:pt x="180340" y="30480"/>
                  </a:lnTo>
                  <a:lnTo>
                    <a:pt x="170180" y="30480"/>
                  </a:lnTo>
                  <a:lnTo>
                    <a:pt x="161290" y="29210"/>
                  </a:lnTo>
                  <a:lnTo>
                    <a:pt x="153669" y="27940"/>
                  </a:lnTo>
                  <a:lnTo>
                    <a:pt x="146050" y="26670"/>
                  </a:lnTo>
                  <a:lnTo>
                    <a:pt x="134619"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69" y="16510"/>
                  </a:lnTo>
                  <a:lnTo>
                    <a:pt x="16510" y="21590"/>
                  </a:lnTo>
                  <a:lnTo>
                    <a:pt x="8890" y="29210"/>
                  </a:lnTo>
                  <a:lnTo>
                    <a:pt x="5080" y="38100"/>
                  </a:lnTo>
                  <a:lnTo>
                    <a:pt x="2540" y="44450"/>
                  </a:lnTo>
                  <a:lnTo>
                    <a:pt x="1269" y="49530"/>
                  </a:lnTo>
                  <a:lnTo>
                    <a:pt x="0" y="55880"/>
                  </a:lnTo>
                  <a:lnTo>
                    <a:pt x="0" y="64770"/>
                  </a:lnTo>
                  <a:lnTo>
                    <a:pt x="3810" y="73660"/>
                  </a:lnTo>
                  <a:lnTo>
                    <a:pt x="10160" y="81280"/>
                  </a:lnTo>
                  <a:lnTo>
                    <a:pt x="16510" y="86360"/>
                  </a:lnTo>
                  <a:lnTo>
                    <a:pt x="21590" y="90170"/>
                  </a:lnTo>
                  <a:lnTo>
                    <a:pt x="26669" y="92710"/>
                  </a:lnTo>
                  <a:lnTo>
                    <a:pt x="33019" y="96520"/>
                  </a:lnTo>
                  <a:lnTo>
                    <a:pt x="39369" y="100330"/>
                  </a:lnTo>
                  <a:lnTo>
                    <a:pt x="44450" y="102870"/>
                  </a:lnTo>
                  <a:lnTo>
                    <a:pt x="52069" y="106680"/>
                  </a:lnTo>
                  <a:lnTo>
                    <a:pt x="58419" y="109220"/>
                  </a:lnTo>
                  <a:lnTo>
                    <a:pt x="66040" y="110490"/>
                  </a:lnTo>
                  <a:lnTo>
                    <a:pt x="73660" y="113030"/>
                  </a:lnTo>
                  <a:lnTo>
                    <a:pt x="80010" y="115570"/>
                  </a:lnTo>
                  <a:lnTo>
                    <a:pt x="87630" y="118110"/>
                  </a:lnTo>
                  <a:lnTo>
                    <a:pt x="97790" y="121920"/>
                  </a:lnTo>
                  <a:lnTo>
                    <a:pt x="106680" y="125730"/>
                  </a:lnTo>
                  <a:lnTo>
                    <a:pt x="114300" y="127000"/>
                  </a:lnTo>
                  <a:lnTo>
                    <a:pt x="121919"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69" y="134620"/>
                  </a:lnTo>
                  <a:lnTo>
                    <a:pt x="212090" y="134620"/>
                  </a:lnTo>
                  <a:lnTo>
                    <a:pt x="219710" y="134620"/>
                  </a:lnTo>
                  <a:lnTo>
                    <a:pt x="226060" y="133350"/>
                  </a:lnTo>
                  <a:lnTo>
                    <a:pt x="232410" y="132080"/>
                  </a:lnTo>
                  <a:lnTo>
                    <a:pt x="238760" y="130810"/>
                  </a:lnTo>
                  <a:lnTo>
                    <a:pt x="245110" y="129540"/>
                  </a:lnTo>
                  <a:lnTo>
                    <a:pt x="252730" y="128270"/>
                  </a:lnTo>
                  <a:lnTo>
                    <a:pt x="261619" y="123190"/>
                  </a:lnTo>
                  <a:lnTo>
                    <a:pt x="270510" y="116840"/>
                  </a:lnTo>
                  <a:lnTo>
                    <a:pt x="275590" y="109220"/>
                  </a:lnTo>
                  <a:lnTo>
                    <a:pt x="278130" y="104140"/>
                  </a:lnTo>
                  <a:lnTo>
                    <a:pt x="279400" y="97790"/>
                  </a:lnTo>
                  <a:lnTo>
                    <a:pt x="280669" y="92710"/>
                  </a:lnTo>
                  <a:lnTo>
                    <a:pt x="280669"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8" name="Freeform 1157"/>
            <p:cNvSpPr/>
            <p:nvPr/>
          </p:nvSpPr>
          <p:spPr>
            <a:xfrm>
              <a:off x="6972053" y="3025810"/>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2" name="Group 1161"/>
          <p:cNvGrpSpPr/>
          <p:nvPr/>
        </p:nvGrpSpPr>
        <p:grpSpPr>
          <a:xfrm rot="21127800">
            <a:off x="6667498" y="3048000"/>
            <a:ext cx="280671" cy="134621"/>
            <a:chOff x="6667498" y="3048000"/>
            <a:chExt cx="280671" cy="134621"/>
          </a:xfrm>
        </p:grpSpPr>
        <p:sp>
          <p:nvSpPr>
            <p:cNvPr id="1160" name="Freeform 1159"/>
            <p:cNvSpPr/>
            <p:nvPr/>
          </p:nvSpPr>
          <p:spPr>
            <a:xfrm>
              <a:off x="6667498" y="3048000"/>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1" name="Freeform 1160"/>
            <p:cNvSpPr/>
            <p:nvPr/>
          </p:nvSpPr>
          <p:spPr>
            <a:xfrm>
              <a:off x="6706227" y="307764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6" name="Group 1165"/>
          <p:cNvGrpSpPr/>
          <p:nvPr/>
        </p:nvGrpSpPr>
        <p:grpSpPr>
          <a:xfrm rot="19523401">
            <a:off x="6873239" y="2655569"/>
            <a:ext cx="181610" cy="128271"/>
            <a:chOff x="6873239" y="2655569"/>
            <a:chExt cx="181610" cy="128271"/>
          </a:xfrm>
        </p:grpSpPr>
        <p:sp>
          <p:nvSpPr>
            <p:cNvPr id="1163" name="Freeform 1162"/>
            <p:cNvSpPr/>
            <p:nvPr/>
          </p:nvSpPr>
          <p:spPr>
            <a:xfrm>
              <a:off x="6873239" y="2655569"/>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4" name="Freeform 1163"/>
            <p:cNvSpPr/>
            <p:nvPr/>
          </p:nvSpPr>
          <p:spPr>
            <a:xfrm>
              <a:off x="6892645" y="27022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5" name="Freeform 1164"/>
            <p:cNvSpPr/>
            <p:nvPr/>
          </p:nvSpPr>
          <p:spPr>
            <a:xfrm>
              <a:off x="6950528" y="2717704"/>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0" name="Group 1169"/>
          <p:cNvGrpSpPr/>
          <p:nvPr/>
        </p:nvGrpSpPr>
        <p:grpSpPr>
          <a:xfrm>
            <a:off x="6479540" y="2299970"/>
            <a:ext cx="181611" cy="128271"/>
            <a:chOff x="6479540" y="2299970"/>
            <a:chExt cx="181611" cy="128271"/>
          </a:xfrm>
        </p:grpSpPr>
        <p:sp>
          <p:nvSpPr>
            <p:cNvPr id="1167" name="Freeform 1166"/>
            <p:cNvSpPr/>
            <p:nvPr/>
          </p:nvSpPr>
          <p:spPr>
            <a:xfrm>
              <a:off x="6479540" y="2299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8" name="Freeform 1167"/>
            <p:cNvSpPr/>
            <p:nvPr/>
          </p:nvSpPr>
          <p:spPr>
            <a:xfrm>
              <a:off x="6498590" y="23469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9" name="Freeform 1168"/>
            <p:cNvSpPr/>
            <p:nvPr/>
          </p:nvSpPr>
          <p:spPr>
            <a:xfrm>
              <a:off x="6557010" y="23622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3" name="Group 1172"/>
          <p:cNvGrpSpPr/>
          <p:nvPr/>
        </p:nvGrpSpPr>
        <p:grpSpPr>
          <a:xfrm rot="19523401">
            <a:off x="6525259" y="2791459"/>
            <a:ext cx="212091" cy="173991"/>
            <a:chOff x="6525259" y="2791459"/>
            <a:chExt cx="212091" cy="173991"/>
          </a:xfrm>
        </p:grpSpPr>
        <p:sp>
          <p:nvSpPr>
            <p:cNvPr id="1171" name="Freeform 1170"/>
            <p:cNvSpPr/>
            <p:nvPr/>
          </p:nvSpPr>
          <p:spPr>
            <a:xfrm>
              <a:off x="6525259" y="2791459"/>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0"/>
                  </a:lnTo>
                  <a:lnTo>
                    <a:pt x="67310" y="69850"/>
                  </a:lnTo>
                  <a:lnTo>
                    <a:pt x="59690" y="71120"/>
                  </a:lnTo>
                  <a:lnTo>
                    <a:pt x="52071" y="71120"/>
                  </a:lnTo>
                  <a:lnTo>
                    <a:pt x="44450" y="72390"/>
                  </a:lnTo>
                  <a:lnTo>
                    <a:pt x="38100" y="72390"/>
                  </a:lnTo>
                  <a:lnTo>
                    <a:pt x="30480" y="74930"/>
                  </a:lnTo>
                  <a:lnTo>
                    <a:pt x="20321" y="80010"/>
                  </a:lnTo>
                  <a:lnTo>
                    <a:pt x="12700" y="88900"/>
                  </a:lnTo>
                  <a:lnTo>
                    <a:pt x="7621" y="99060"/>
                  </a:lnTo>
                  <a:lnTo>
                    <a:pt x="3810" y="109220"/>
                  </a:lnTo>
                  <a:lnTo>
                    <a:pt x="1271" y="115570"/>
                  </a:lnTo>
                  <a:lnTo>
                    <a:pt x="0" y="123190"/>
                  </a:lnTo>
                  <a:lnTo>
                    <a:pt x="0" y="132080"/>
                  </a:lnTo>
                  <a:lnTo>
                    <a:pt x="3810" y="142240"/>
                  </a:lnTo>
                  <a:lnTo>
                    <a:pt x="8890" y="149860"/>
                  </a:lnTo>
                  <a:lnTo>
                    <a:pt x="19050" y="156210"/>
                  </a:lnTo>
                  <a:lnTo>
                    <a:pt x="29210" y="161290"/>
                  </a:lnTo>
                  <a:lnTo>
                    <a:pt x="39371" y="165100"/>
                  </a:lnTo>
                  <a:lnTo>
                    <a:pt x="46990" y="166370"/>
                  </a:lnTo>
                  <a:lnTo>
                    <a:pt x="54610" y="167640"/>
                  </a:lnTo>
                  <a:lnTo>
                    <a:pt x="62230" y="168910"/>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2" name="Freeform 1171"/>
            <p:cNvSpPr/>
            <p:nvPr/>
          </p:nvSpPr>
          <p:spPr>
            <a:xfrm>
              <a:off x="6554815" y="28101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6" name="Group 1175"/>
          <p:cNvGrpSpPr/>
          <p:nvPr/>
        </p:nvGrpSpPr>
        <p:grpSpPr>
          <a:xfrm rot="19183801">
            <a:off x="6819898" y="2844799"/>
            <a:ext cx="280671" cy="134621"/>
            <a:chOff x="6819898" y="2844799"/>
            <a:chExt cx="280671" cy="134621"/>
          </a:xfrm>
        </p:grpSpPr>
        <p:sp>
          <p:nvSpPr>
            <p:cNvPr id="1174" name="Freeform 1173"/>
            <p:cNvSpPr/>
            <p:nvPr/>
          </p:nvSpPr>
          <p:spPr>
            <a:xfrm>
              <a:off x="6819898" y="2844799"/>
              <a:ext cx="280671" cy="134621"/>
            </a:xfrm>
            <a:custGeom>
              <a:avLst/>
              <a:gdLst/>
              <a:ahLst/>
              <a:cxnLst/>
              <a:rect l="0" t="0" r="0" b="0"/>
              <a:pathLst>
                <a:path w="280671" h="134621">
                  <a:moveTo>
                    <a:pt x="264160" y="54610"/>
                  </a:moveTo>
                  <a:lnTo>
                    <a:pt x="257810" y="49530"/>
                  </a:lnTo>
                  <a:lnTo>
                    <a:pt x="250191" y="44450"/>
                  </a:lnTo>
                  <a:lnTo>
                    <a:pt x="242570" y="38100"/>
                  </a:lnTo>
                  <a:lnTo>
                    <a:pt x="233681" y="34290"/>
                  </a:lnTo>
                  <a:lnTo>
                    <a:pt x="226060" y="33020"/>
                  </a:lnTo>
                  <a:lnTo>
                    <a:pt x="219710" y="31750"/>
                  </a:lnTo>
                  <a:lnTo>
                    <a:pt x="212091" y="31750"/>
                  </a:lnTo>
                  <a:lnTo>
                    <a:pt x="204470" y="30480"/>
                  </a:lnTo>
                  <a:lnTo>
                    <a:pt x="196850" y="30480"/>
                  </a:lnTo>
                  <a:lnTo>
                    <a:pt x="187960" y="30480"/>
                  </a:lnTo>
                  <a:lnTo>
                    <a:pt x="180341" y="30480"/>
                  </a:lnTo>
                  <a:lnTo>
                    <a:pt x="170181" y="30480"/>
                  </a:lnTo>
                  <a:lnTo>
                    <a:pt x="161291" y="29210"/>
                  </a:lnTo>
                  <a:lnTo>
                    <a:pt x="153670" y="27940"/>
                  </a:lnTo>
                  <a:lnTo>
                    <a:pt x="146050" y="26670"/>
                  </a:lnTo>
                  <a:lnTo>
                    <a:pt x="134620" y="22860"/>
                  </a:lnTo>
                  <a:lnTo>
                    <a:pt x="124460" y="17780"/>
                  </a:lnTo>
                  <a:lnTo>
                    <a:pt x="114300" y="12700"/>
                  </a:lnTo>
                  <a:lnTo>
                    <a:pt x="104141" y="7620"/>
                  </a:lnTo>
                  <a:lnTo>
                    <a:pt x="95250" y="2540"/>
                  </a:lnTo>
                  <a:lnTo>
                    <a:pt x="85091" y="0"/>
                  </a:lnTo>
                  <a:lnTo>
                    <a:pt x="73660" y="1270"/>
                  </a:lnTo>
                  <a:lnTo>
                    <a:pt x="63500" y="5080"/>
                  </a:lnTo>
                  <a:lnTo>
                    <a:pt x="57150" y="6350"/>
                  </a:lnTo>
                  <a:lnTo>
                    <a:pt x="49531" y="8890"/>
                  </a:lnTo>
                  <a:lnTo>
                    <a:pt x="38100" y="12700"/>
                  </a:lnTo>
                  <a:lnTo>
                    <a:pt x="26670" y="16510"/>
                  </a:lnTo>
                  <a:lnTo>
                    <a:pt x="16510" y="21590"/>
                  </a:lnTo>
                  <a:lnTo>
                    <a:pt x="8891" y="29210"/>
                  </a:lnTo>
                  <a:lnTo>
                    <a:pt x="5081"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0" y="115570"/>
                  </a:lnTo>
                  <a:lnTo>
                    <a:pt x="87631" y="118110"/>
                  </a:lnTo>
                  <a:lnTo>
                    <a:pt x="97791" y="121920"/>
                  </a:lnTo>
                  <a:lnTo>
                    <a:pt x="106681" y="125730"/>
                  </a:lnTo>
                  <a:lnTo>
                    <a:pt x="114300" y="127000"/>
                  </a:lnTo>
                  <a:lnTo>
                    <a:pt x="121920" y="128270"/>
                  </a:lnTo>
                  <a:lnTo>
                    <a:pt x="129541" y="129540"/>
                  </a:lnTo>
                  <a:lnTo>
                    <a:pt x="137160" y="129540"/>
                  </a:lnTo>
                  <a:lnTo>
                    <a:pt x="144781" y="129540"/>
                  </a:lnTo>
                  <a:lnTo>
                    <a:pt x="152400" y="129540"/>
                  </a:lnTo>
                  <a:lnTo>
                    <a:pt x="161291" y="130810"/>
                  </a:lnTo>
                  <a:lnTo>
                    <a:pt x="168910" y="130810"/>
                  </a:lnTo>
                  <a:lnTo>
                    <a:pt x="176531" y="130810"/>
                  </a:lnTo>
                  <a:lnTo>
                    <a:pt x="182881" y="132080"/>
                  </a:lnTo>
                  <a:lnTo>
                    <a:pt x="190500" y="133350"/>
                  </a:lnTo>
                  <a:lnTo>
                    <a:pt x="196850" y="133350"/>
                  </a:lnTo>
                  <a:lnTo>
                    <a:pt x="204470" y="134620"/>
                  </a:lnTo>
                  <a:lnTo>
                    <a:pt x="212091" y="134620"/>
                  </a:lnTo>
                  <a:lnTo>
                    <a:pt x="219710" y="134620"/>
                  </a:lnTo>
                  <a:lnTo>
                    <a:pt x="226060" y="133350"/>
                  </a:lnTo>
                  <a:lnTo>
                    <a:pt x="232410" y="132080"/>
                  </a:lnTo>
                  <a:lnTo>
                    <a:pt x="238760" y="130810"/>
                  </a:lnTo>
                  <a:lnTo>
                    <a:pt x="245110" y="129540"/>
                  </a:lnTo>
                  <a:lnTo>
                    <a:pt x="252731" y="128270"/>
                  </a:lnTo>
                  <a:lnTo>
                    <a:pt x="261620" y="123190"/>
                  </a:lnTo>
                  <a:lnTo>
                    <a:pt x="270510" y="116840"/>
                  </a:lnTo>
                  <a:lnTo>
                    <a:pt x="275591" y="109220"/>
                  </a:lnTo>
                  <a:lnTo>
                    <a:pt x="278131"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5" name="Freeform 1174"/>
            <p:cNvSpPr/>
            <p:nvPr/>
          </p:nvSpPr>
          <p:spPr>
            <a:xfrm>
              <a:off x="6857753" y="287341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10" y="67310"/>
                  </a:lnTo>
                  <a:lnTo>
                    <a:pt x="138430" y="68580"/>
                  </a:lnTo>
                  <a:lnTo>
                    <a:pt x="147319" y="71120"/>
                  </a:lnTo>
                  <a:lnTo>
                    <a:pt x="154940" y="71120"/>
                  </a:lnTo>
                  <a:lnTo>
                    <a:pt x="162560" y="71120"/>
                  </a:lnTo>
                  <a:lnTo>
                    <a:pt x="170180" y="69850"/>
                  </a:lnTo>
                  <a:lnTo>
                    <a:pt x="177800" y="68580"/>
                  </a:lnTo>
                  <a:lnTo>
                    <a:pt x="185419" y="68580"/>
                  </a:lnTo>
                  <a:lnTo>
                    <a:pt x="193040" y="68580"/>
                  </a:lnTo>
                  <a:lnTo>
                    <a:pt x="199390" y="67310"/>
                  </a:lnTo>
                  <a:lnTo>
                    <a:pt x="204469"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10"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69"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69" y="46990"/>
                  </a:lnTo>
                  <a:lnTo>
                    <a:pt x="22860" y="46990"/>
                  </a:lnTo>
                  <a:lnTo>
                    <a:pt x="19050" y="45720"/>
                  </a:lnTo>
                  <a:lnTo>
                    <a:pt x="13969" y="44450"/>
                  </a:lnTo>
                  <a:lnTo>
                    <a:pt x="10160" y="40640"/>
                  </a:lnTo>
                  <a:lnTo>
                    <a:pt x="6350" y="39370"/>
                  </a:lnTo>
                  <a:lnTo>
                    <a:pt x="0" y="36830"/>
                  </a:lnTo>
                  <a:lnTo>
                    <a:pt x="0" y="38100"/>
                  </a:lnTo>
                  <a:lnTo>
                    <a:pt x="1269" y="39370"/>
                  </a:lnTo>
                  <a:lnTo>
                    <a:pt x="3810" y="43180"/>
                  </a:lnTo>
                  <a:lnTo>
                    <a:pt x="7619" y="45720"/>
                  </a:lnTo>
                  <a:lnTo>
                    <a:pt x="11430" y="49530"/>
                  </a:lnTo>
                  <a:lnTo>
                    <a:pt x="16510"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60" y="81280"/>
                  </a:lnTo>
                  <a:lnTo>
                    <a:pt x="92710" y="83820"/>
                  </a:lnTo>
                  <a:lnTo>
                    <a:pt x="100330" y="85090"/>
                  </a:lnTo>
                  <a:lnTo>
                    <a:pt x="107950" y="85090"/>
                  </a:lnTo>
                  <a:lnTo>
                    <a:pt x="115569"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9" name="Group 1178"/>
          <p:cNvGrpSpPr/>
          <p:nvPr/>
        </p:nvGrpSpPr>
        <p:grpSpPr>
          <a:xfrm rot="19523401">
            <a:off x="6464299" y="2882899"/>
            <a:ext cx="280670" cy="134621"/>
            <a:chOff x="6464299" y="2882899"/>
            <a:chExt cx="280670" cy="134621"/>
          </a:xfrm>
        </p:grpSpPr>
        <p:sp>
          <p:nvSpPr>
            <p:cNvPr id="1177" name="Freeform 1176"/>
            <p:cNvSpPr/>
            <p:nvPr/>
          </p:nvSpPr>
          <p:spPr>
            <a:xfrm>
              <a:off x="6464299" y="2882899"/>
              <a:ext cx="280670" cy="134621"/>
            </a:xfrm>
            <a:custGeom>
              <a:avLst/>
              <a:gdLst/>
              <a:ahLst/>
              <a:cxnLst/>
              <a:rect l="0" t="0" r="0" b="0"/>
              <a:pathLst>
                <a:path w="280670" h="134621">
                  <a:moveTo>
                    <a:pt x="264160" y="54610"/>
                  </a:moveTo>
                  <a:lnTo>
                    <a:pt x="257810" y="49530"/>
                  </a:lnTo>
                  <a:lnTo>
                    <a:pt x="250190" y="44450"/>
                  </a:lnTo>
                  <a:lnTo>
                    <a:pt x="242569" y="38100"/>
                  </a:lnTo>
                  <a:lnTo>
                    <a:pt x="233680" y="34290"/>
                  </a:lnTo>
                  <a:lnTo>
                    <a:pt x="226060" y="33020"/>
                  </a:lnTo>
                  <a:lnTo>
                    <a:pt x="219710" y="31750"/>
                  </a:lnTo>
                  <a:lnTo>
                    <a:pt x="212090" y="31750"/>
                  </a:lnTo>
                  <a:lnTo>
                    <a:pt x="204469" y="30480"/>
                  </a:lnTo>
                  <a:lnTo>
                    <a:pt x="196849" y="30480"/>
                  </a:lnTo>
                  <a:lnTo>
                    <a:pt x="187960" y="30480"/>
                  </a:lnTo>
                  <a:lnTo>
                    <a:pt x="180340" y="30480"/>
                  </a:lnTo>
                  <a:lnTo>
                    <a:pt x="170180" y="30480"/>
                  </a:lnTo>
                  <a:lnTo>
                    <a:pt x="161290" y="29210"/>
                  </a:lnTo>
                  <a:lnTo>
                    <a:pt x="153669" y="27940"/>
                  </a:lnTo>
                  <a:lnTo>
                    <a:pt x="146049" y="26670"/>
                  </a:lnTo>
                  <a:lnTo>
                    <a:pt x="134619" y="22860"/>
                  </a:lnTo>
                  <a:lnTo>
                    <a:pt x="124460" y="17780"/>
                  </a:lnTo>
                  <a:lnTo>
                    <a:pt x="114299" y="12700"/>
                  </a:lnTo>
                  <a:lnTo>
                    <a:pt x="104140" y="7620"/>
                  </a:lnTo>
                  <a:lnTo>
                    <a:pt x="95249" y="2540"/>
                  </a:lnTo>
                  <a:lnTo>
                    <a:pt x="85090" y="0"/>
                  </a:lnTo>
                  <a:lnTo>
                    <a:pt x="73660" y="1270"/>
                  </a:lnTo>
                  <a:lnTo>
                    <a:pt x="63499" y="5080"/>
                  </a:lnTo>
                  <a:lnTo>
                    <a:pt x="57149"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69" y="100330"/>
                  </a:lnTo>
                  <a:lnTo>
                    <a:pt x="44449" y="102870"/>
                  </a:lnTo>
                  <a:lnTo>
                    <a:pt x="52069" y="106680"/>
                  </a:lnTo>
                  <a:lnTo>
                    <a:pt x="58419" y="109220"/>
                  </a:lnTo>
                  <a:lnTo>
                    <a:pt x="66040" y="110490"/>
                  </a:lnTo>
                  <a:lnTo>
                    <a:pt x="73660" y="113030"/>
                  </a:lnTo>
                  <a:lnTo>
                    <a:pt x="80010" y="115570"/>
                  </a:lnTo>
                  <a:lnTo>
                    <a:pt x="87630" y="118110"/>
                  </a:lnTo>
                  <a:lnTo>
                    <a:pt x="97790" y="121920"/>
                  </a:lnTo>
                  <a:lnTo>
                    <a:pt x="106680" y="125730"/>
                  </a:lnTo>
                  <a:lnTo>
                    <a:pt x="114299" y="127000"/>
                  </a:lnTo>
                  <a:lnTo>
                    <a:pt x="121919" y="128270"/>
                  </a:lnTo>
                  <a:lnTo>
                    <a:pt x="129540" y="129540"/>
                  </a:lnTo>
                  <a:lnTo>
                    <a:pt x="137160" y="129540"/>
                  </a:lnTo>
                  <a:lnTo>
                    <a:pt x="144780" y="129540"/>
                  </a:lnTo>
                  <a:lnTo>
                    <a:pt x="152399" y="129540"/>
                  </a:lnTo>
                  <a:lnTo>
                    <a:pt x="161290" y="130810"/>
                  </a:lnTo>
                  <a:lnTo>
                    <a:pt x="168910" y="130810"/>
                  </a:lnTo>
                  <a:lnTo>
                    <a:pt x="176530" y="130810"/>
                  </a:lnTo>
                  <a:lnTo>
                    <a:pt x="182880" y="132080"/>
                  </a:lnTo>
                  <a:lnTo>
                    <a:pt x="190499" y="133350"/>
                  </a:lnTo>
                  <a:lnTo>
                    <a:pt x="196849" y="133350"/>
                  </a:lnTo>
                  <a:lnTo>
                    <a:pt x="204469" y="134620"/>
                  </a:lnTo>
                  <a:lnTo>
                    <a:pt x="212090" y="134620"/>
                  </a:lnTo>
                  <a:lnTo>
                    <a:pt x="219710" y="134620"/>
                  </a:lnTo>
                  <a:lnTo>
                    <a:pt x="226060" y="133350"/>
                  </a:lnTo>
                  <a:lnTo>
                    <a:pt x="232410" y="132080"/>
                  </a:lnTo>
                  <a:lnTo>
                    <a:pt x="238760" y="130810"/>
                  </a:lnTo>
                  <a:lnTo>
                    <a:pt x="245110" y="129540"/>
                  </a:lnTo>
                  <a:lnTo>
                    <a:pt x="252730" y="128270"/>
                  </a:lnTo>
                  <a:lnTo>
                    <a:pt x="261619" y="123190"/>
                  </a:lnTo>
                  <a:lnTo>
                    <a:pt x="270510" y="116840"/>
                  </a:lnTo>
                  <a:lnTo>
                    <a:pt x="275590" y="109220"/>
                  </a:lnTo>
                  <a:lnTo>
                    <a:pt x="278130" y="104140"/>
                  </a:lnTo>
                  <a:lnTo>
                    <a:pt x="279399" y="97790"/>
                  </a:lnTo>
                  <a:lnTo>
                    <a:pt x="280669" y="92710"/>
                  </a:lnTo>
                  <a:lnTo>
                    <a:pt x="280669" y="86360"/>
                  </a:lnTo>
                  <a:lnTo>
                    <a:pt x="279399" y="81280"/>
                  </a:lnTo>
                  <a:lnTo>
                    <a:pt x="279399" y="76200"/>
                  </a:lnTo>
                  <a:lnTo>
                    <a:pt x="276860" y="69850"/>
                  </a:lnTo>
                  <a:lnTo>
                    <a:pt x="273049" y="59690"/>
                  </a:lnTo>
                  <a:lnTo>
                    <a:pt x="266699"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8" name="Freeform 1177"/>
            <p:cNvSpPr/>
            <p:nvPr/>
          </p:nvSpPr>
          <p:spPr>
            <a:xfrm>
              <a:off x="6502864" y="29121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3" name="Group 1182"/>
          <p:cNvGrpSpPr/>
          <p:nvPr/>
        </p:nvGrpSpPr>
        <p:grpSpPr>
          <a:xfrm rot="1339800">
            <a:off x="7368538" y="2452369"/>
            <a:ext cx="181611" cy="128271"/>
            <a:chOff x="7368538" y="2452369"/>
            <a:chExt cx="181611" cy="128271"/>
          </a:xfrm>
        </p:grpSpPr>
        <p:sp>
          <p:nvSpPr>
            <p:cNvPr id="1180" name="Freeform 1179"/>
            <p:cNvSpPr/>
            <p:nvPr/>
          </p:nvSpPr>
          <p:spPr>
            <a:xfrm>
              <a:off x="7368538" y="24523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1" name="Freeform 1180"/>
            <p:cNvSpPr/>
            <p:nvPr/>
          </p:nvSpPr>
          <p:spPr>
            <a:xfrm>
              <a:off x="7387902" y="24987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2" name="Freeform 1181"/>
            <p:cNvSpPr/>
            <p:nvPr/>
          </p:nvSpPr>
          <p:spPr>
            <a:xfrm>
              <a:off x="7446487" y="25150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7" name="Group 1186"/>
          <p:cNvGrpSpPr/>
          <p:nvPr/>
        </p:nvGrpSpPr>
        <p:grpSpPr>
          <a:xfrm rot="19523401">
            <a:off x="6568439" y="2769868"/>
            <a:ext cx="181610" cy="128271"/>
            <a:chOff x="6568439" y="2769868"/>
            <a:chExt cx="181610" cy="128271"/>
          </a:xfrm>
        </p:grpSpPr>
        <p:sp>
          <p:nvSpPr>
            <p:cNvPr id="1184" name="Freeform 1183"/>
            <p:cNvSpPr/>
            <p:nvPr/>
          </p:nvSpPr>
          <p:spPr>
            <a:xfrm>
              <a:off x="6568439" y="2769868"/>
              <a:ext cx="181610" cy="128271"/>
            </a:xfrm>
            <a:custGeom>
              <a:avLst/>
              <a:gdLst/>
              <a:ahLst/>
              <a:cxnLst/>
              <a:rect l="0" t="0" r="0" b="0"/>
              <a:pathLst>
                <a:path w="181610" h="128271">
                  <a:moveTo>
                    <a:pt x="15240" y="27940"/>
                  </a:moveTo>
                  <a:lnTo>
                    <a:pt x="22859" y="26670"/>
                  </a:lnTo>
                  <a:lnTo>
                    <a:pt x="33019" y="24130"/>
                  </a:lnTo>
                  <a:lnTo>
                    <a:pt x="40640" y="21590"/>
                  </a:lnTo>
                  <a:lnTo>
                    <a:pt x="48259" y="19050"/>
                  </a:lnTo>
                  <a:lnTo>
                    <a:pt x="54609" y="16510"/>
                  </a:lnTo>
                  <a:lnTo>
                    <a:pt x="64769" y="11430"/>
                  </a:lnTo>
                  <a:lnTo>
                    <a:pt x="76200" y="6350"/>
                  </a:lnTo>
                  <a:lnTo>
                    <a:pt x="86359" y="2540"/>
                  </a:lnTo>
                  <a:lnTo>
                    <a:pt x="93979" y="1270"/>
                  </a:lnTo>
                  <a:lnTo>
                    <a:pt x="101600" y="0"/>
                  </a:lnTo>
                  <a:lnTo>
                    <a:pt x="109219" y="0"/>
                  </a:lnTo>
                  <a:lnTo>
                    <a:pt x="116840"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40" y="73660"/>
                  </a:lnTo>
                  <a:lnTo>
                    <a:pt x="180340" y="81280"/>
                  </a:lnTo>
                  <a:lnTo>
                    <a:pt x="181609" y="88900"/>
                  </a:lnTo>
                  <a:lnTo>
                    <a:pt x="180340" y="96520"/>
                  </a:lnTo>
                  <a:lnTo>
                    <a:pt x="175259" y="105410"/>
                  </a:lnTo>
                  <a:lnTo>
                    <a:pt x="166369" y="113030"/>
                  </a:lnTo>
                  <a:lnTo>
                    <a:pt x="157479" y="118110"/>
                  </a:lnTo>
                  <a:lnTo>
                    <a:pt x="151129" y="119380"/>
                  </a:lnTo>
                  <a:lnTo>
                    <a:pt x="143509" y="120650"/>
                  </a:lnTo>
                  <a:lnTo>
                    <a:pt x="137159" y="121920"/>
                  </a:lnTo>
                  <a:lnTo>
                    <a:pt x="129540" y="123190"/>
                  </a:lnTo>
                  <a:lnTo>
                    <a:pt x="121919" y="124460"/>
                  </a:lnTo>
                  <a:lnTo>
                    <a:pt x="114300" y="125730"/>
                  </a:lnTo>
                  <a:lnTo>
                    <a:pt x="105409" y="127000"/>
                  </a:lnTo>
                  <a:lnTo>
                    <a:pt x="97790"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5" name="Freeform 1184"/>
            <p:cNvSpPr/>
            <p:nvPr/>
          </p:nvSpPr>
          <p:spPr>
            <a:xfrm>
              <a:off x="6587845" y="2816574"/>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6" name="Freeform 1185"/>
            <p:cNvSpPr/>
            <p:nvPr/>
          </p:nvSpPr>
          <p:spPr>
            <a:xfrm>
              <a:off x="6645728" y="2832004"/>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1" name="Group 1190"/>
          <p:cNvGrpSpPr/>
          <p:nvPr/>
        </p:nvGrpSpPr>
        <p:grpSpPr>
          <a:xfrm>
            <a:off x="6606540" y="2579370"/>
            <a:ext cx="181611" cy="128271"/>
            <a:chOff x="6606540" y="2579370"/>
            <a:chExt cx="181611" cy="128271"/>
          </a:xfrm>
        </p:grpSpPr>
        <p:sp>
          <p:nvSpPr>
            <p:cNvPr id="1188" name="Freeform 1187"/>
            <p:cNvSpPr/>
            <p:nvPr/>
          </p:nvSpPr>
          <p:spPr>
            <a:xfrm>
              <a:off x="6606540" y="2579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9" name="Freeform 1188"/>
            <p:cNvSpPr/>
            <p:nvPr/>
          </p:nvSpPr>
          <p:spPr>
            <a:xfrm>
              <a:off x="6625590" y="26263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0" name="Freeform 1189"/>
            <p:cNvSpPr/>
            <p:nvPr/>
          </p:nvSpPr>
          <p:spPr>
            <a:xfrm>
              <a:off x="6684010" y="26416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4" name="Group 1193"/>
          <p:cNvGrpSpPr/>
          <p:nvPr/>
        </p:nvGrpSpPr>
        <p:grpSpPr>
          <a:xfrm rot="19523401">
            <a:off x="6436359" y="2639058"/>
            <a:ext cx="212091" cy="173991"/>
            <a:chOff x="6436359" y="2639058"/>
            <a:chExt cx="212091" cy="173991"/>
          </a:xfrm>
        </p:grpSpPr>
        <p:sp>
          <p:nvSpPr>
            <p:cNvPr id="1192" name="Freeform 1191"/>
            <p:cNvSpPr/>
            <p:nvPr/>
          </p:nvSpPr>
          <p:spPr>
            <a:xfrm>
              <a:off x="6436359" y="2639058"/>
              <a:ext cx="212091" cy="173991"/>
            </a:xfrm>
            <a:custGeom>
              <a:avLst/>
              <a:gdLst/>
              <a:ahLst/>
              <a:cxnLst/>
              <a:rect l="0" t="0" r="0" b="0"/>
              <a:pathLst>
                <a:path w="212091" h="173991">
                  <a:moveTo>
                    <a:pt x="105410" y="31750"/>
                  </a:moveTo>
                  <a:lnTo>
                    <a:pt x="101600" y="40640"/>
                  </a:lnTo>
                  <a:lnTo>
                    <a:pt x="96521" y="49530"/>
                  </a:lnTo>
                  <a:lnTo>
                    <a:pt x="88900" y="57150"/>
                  </a:lnTo>
                  <a:lnTo>
                    <a:pt x="81280" y="63500"/>
                  </a:lnTo>
                  <a:lnTo>
                    <a:pt x="73660" y="67311"/>
                  </a:lnTo>
                  <a:lnTo>
                    <a:pt x="67310" y="69850"/>
                  </a:lnTo>
                  <a:lnTo>
                    <a:pt x="59690" y="71120"/>
                  </a:lnTo>
                  <a:lnTo>
                    <a:pt x="52070" y="71120"/>
                  </a:lnTo>
                  <a:lnTo>
                    <a:pt x="44450" y="72390"/>
                  </a:lnTo>
                  <a:lnTo>
                    <a:pt x="38100" y="72390"/>
                  </a:lnTo>
                  <a:lnTo>
                    <a:pt x="30480" y="74930"/>
                  </a:lnTo>
                  <a:lnTo>
                    <a:pt x="20320" y="80011"/>
                  </a:lnTo>
                  <a:lnTo>
                    <a:pt x="12700" y="88900"/>
                  </a:lnTo>
                  <a:lnTo>
                    <a:pt x="7620" y="99061"/>
                  </a:lnTo>
                  <a:lnTo>
                    <a:pt x="3810" y="109220"/>
                  </a:lnTo>
                  <a:lnTo>
                    <a:pt x="1270" y="115570"/>
                  </a:lnTo>
                  <a:lnTo>
                    <a:pt x="0" y="123190"/>
                  </a:lnTo>
                  <a:lnTo>
                    <a:pt x="0" y="132080"/>
                  </a:lnTo>
                  <a:lnTo>
                    <a:pt x="3810" y="142240"/>
                  </a:lnTo>
                  <a:lnTo>
                    <a:pt x="8890" y="149861"/>
                  </a:lnTo>
                  <a:lnTo>
                    <a:pt x="19050" y="156211"/>
                  </a:lnTo>
                  <a:lnTo>
                    <a:pt x="29210" y="161290"/>
                  </a:lnTo>
                  <a:lnTo>
                    <a:pt x="39370" y="165100"/>
                  </a:lnTo>
                  <a:lnTo>
                    <a:pt x="46990" y="166370"/>
                  </a:lnTo>
                  <a:lnTo>
                    <a:pt x="54610" y="167640"/>
                  </a:lnTo>
                  <a:lnTo>
                    <a:pt x="62230" y="168911"/>
                  </a:lnTo>
                  <a:lnTo>
                    <a:pt x="68580" y="170180"/>
                  </a:lnTo>
                  <a:lnTo>
                    <a:pt x="74930" y="171450"/>
                  </a:lnTo>
                  <a:lnTo>
                    <a:pt x="81280" y="172720"/>
                  </a:lnTo>
                  <a:lnTo>
                    <a:pt x="88900" y="172720"/>
                  </a:lnTo>
                  <a:lnTo>
                    <a:pt x="96521"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1"/>
                  </a:lnTo>
                  <a:lnTo>
                    <a:pt x="199390" y="119380"/>
                  </a:lnTo>
                  <a:lnTo>
                    <a:pt x="204471" y="109220"/>
                  </a:lnTo>
                  <a:lnTo>
                    <a:pt x="208280" y="97790"/>
                  </a:lnTo>
                  <a:lnTo>
                    <a:pt x="209550" y="90170"/>
                  </a:lnTo>
                  <a:lnTo>
                    <a:pt x="210821" y="83820"/>
                  </a:lnTo>
                  <a:lnTo>
                    <a:pt x="212090" y="76200"/>
                  </a:lnTo>
                  <a:lnTo>
                    <a:pt x="212090" y="68580"/>
                  </a:lnTo>
                  <a:lnTo>
                    <a:pt x="212090" y="60961"/>
                  </a:lnTo>
                  <a:lnTo>
                    <a:pt x="212090" y="53340"/>
                  </a:lnTo>
                  <a:lnTo>
                    <a:pt x="212090" y="45720"/>
                  </a:lnTo>
                  <a:lnTo>
                    <a:pt x="210821" y="39370"/>
                  </a:lnTo>
                  <a:lnTo>
                    <a:pt x="208280" y="31750"/>
                  </a:lnTo>
                  <a:lnTo>
                    <a:pt x="201930" y="24130"/>
                  </a:lnTo>
                  <a:lnTo>
                    <a:pt x="193040" y="17780"/>
                  </a:lnTo>
                  <a:lnTo>
                    <a:pt x="181610" y="12700"/>
                  </a:lnTo>
                  <a:lnTo>
                    <a:pt x="170180" y="7620"/>
                  </a:lnTo>
                  <a:lnTo>
                    <a:pt x="158750" y="3811"/>
                  </a:lnTo>
                  <a:lnTo>
                    <a:pt x="147321" y="1270"/>
                  </a:lnTo>
                  <a:lnTo>
                    <a:pt x="135890"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3" name="Freeform 1192"/>
            <p:cNvSpPr/>
            <p:nvPr/>
          </p:nvSpPr>
          <p:spPr>
            <a:xfrm>
              <a:off x="6465915" y="26577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7" name="Group 1196"/>
          <p:cNvGrpSpPr/>
          <p:nvPr/>
        </p:nvGrpSpPr>
        <p:grpSpPr>
          <a:xfrm>
            <a:off x="4851400" y="2374900"/>
            <a:ext cx="280671" cy="134621"/>
            <a:chOff x="4851400" y="2374900"/>
            <a:chExt cx="280671" cy="134621"/>
          </a:xfrm>
        </p:grpSpPr>
        <p:sp>
          <p:nvSpPr>
            <p:cNvPr id="1195" name="Freeform 1194"/>
            <p:cNvSpPr/>
            <p:nvPr/>
          </p:nvSpPr>
          <p:spPr>
            <a:xfrm>
              <a:off x="4851400" y="23749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6" name="Freeform 1195"/>
            <p:cNvSpPr/>
            <p:nvPr/>
          </p:nvSpPr>
          <p:spPr>
            <a:xfrm>
              <a:off x="4889500" y="24041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0" name="Group 1199"/>
          <p:cNvGrpSpPr/>
          <p:nvPr/>
        </p:nvGrpSpPr>
        <p:grpSpPr>
          <a:xfrm rot="19183801">
            <a:off x="4696459" y="2359659"/>
            <a:ext cx="212091" cy="173991"/>
            <a:chOff x="4696459" y="2359659"/>
            <a:chExt cx="212091" cy="173991"/>
          </a:xfrm>
        </p:grpSpPr>
        <p:sp>
          <p:nvSpPr>
            <p:cNvPr id="1198" name="Freeform 1197"/>
            <p:cNvSpPr/>
            <p:nvPr/>
          </p:nvSpPr>
          <p:spPr>
            <a:xfrm>
              <a:off x="4696459" y="23596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9" name="Freeform 1198"/>
            <p:cNvSpPr/>
            <p:nvPr/>
          </p:nvSpPr>
          <p:spPr>
            <a:xfrm>
              <a:off x="4726413" y="2378642"/>
              <a:ext cx="158751" cy="128271"/>
            </a:xfrm>
            <a:custGeom>
              <a:avLst/>
              <a:gdLst/>
              <a:ahLst/>
              <a:cxnLst/>
              <a:rect l="0" t="0" r="0" b="0"/>
              <a:pathLst>
                <a:path w="158751" h="128271">
                  <a:moveTo>
                    <a:pt x="133350" y="30481"/>
                  </a:moveTo>
                  <a:lnTo>
                    <a:pt x="127000" y="38100"/>
                  </a:lnTo>
                  <a:lnTo>
                    <a:pt x="121920" y="40640"/>
                  </a:lnTo>
                  <a:lnTo>
                    <a:pt x="115570" y="43181"/>
                  </a:lnTo>
                  <a:lnTo>
                    <a:pt x="48260" y="66040"/>
                  </a:lnTo>
                  <a:lnTo>
                    <a:pt x="41910" y="67310"/>
                  </a:lnTo>
                  <a:lnTo>
                    <a:pt x="34290" y="68581"/>
                  </a:lnTo>
                  <a:lnTo>
                    <a:pt x="25400" y="68581"/>
                  </a:lnTo>
                  <a:lnTo>
                    <a:pt x="19050" y="71120"/>
                  </a:lnTo>
                  <a:lnTo>
                    <a:pt x="12700" y="74931"/>
                  </a:lnTo>
                  <a:lnTo>
                    <a:pt x="7620" y="80010"/>
                  </a:lnTo>
                  <a:lnTo>
                    <a:pt x="3810" y="86360"/>
                  </a:lnTo>
                  <a:lnTo>
                    <a:pt x="1270" y="92710"/>
                  </a:lnTo>
                  <a:lnTo>
                    <a:pt x="0" y="100331"/>
                  </a:lnTo>
                  <a:lnTo>
                    <a:pt x="1270" y="106681"/>
                  </a:lnTo>
                  <a:lnTo>
                    <a:pt x="3810" y="110490"/>
                  </a:lnTo>
                  <a:lnTo>
                    <a:pt x="7620" y="114300"/>
                  </a:lnTo>
                  <a:lnTo>
                    <a:pt x="12700" y="118110"/>
                  </a:lnTo>
                  <a:lnTo>
                    <a:pt x="17780" y="120650"/>
                  </a:lnTo>
                  <a:lnTo>
                    <a:pt x="24130" y="123190"/>
                  </a:lnTo>
                  <a:lnTo>
                    <a:pt x="30480" y="125731"/>
                  </a:lnTo>
                  <a:lnTo>
                    <a:pt x="38100" y="125731"/>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1"/>
                  </a:lnTo>
                  <a:lnTo>
                    <a:pt x="144780" y="97790"/>
                  </a:lnTo>
                  <a:lnTo>
                    <a:pt x="147320" y="92710"/>
                  </a:lnTo>
                  <a:lnTo>
                    <a:pt x="148590" y="85090"/>
                  </a:lnTo>
                  <a:lnTo>
                    <a:pt x="149860" y="78740"/>
                  </a:lnTo>
                  <a:lnTo>
                    <a:pt x="152400" y="71120"/>
                  </a:lnTo>
                  <a:lnTo>
                    <a:pt x="153670" y="64770"/>
                  </a:lnTo>
                  <a:lnTo>
                    <a:pt x="156210" y="57150"/>
                  </a:lnTo>
                  <a:lnTo>
                    <a:pt x="157480" y="49531"/>
                  </a:lnTo>
                  <a:lnTo>
                    <a:pt x="157480" y="41910"/>
                  </a:lnTo>
                  <a:lnTo>
                    <a:pt x="158750" y="34290"/>
                  </a:lnTo>
                  <a:lnTo>
                    <a:pt x="157480" y="26670"/>
                  </a:lnTo>
                  <a:lnTo>
                    <a:pt x="154940" y="21590"/>
                  </a:lnTo>
                  <a:lnTo>
                    <a:pt x="152400" y="15240"/>
                  </a:lnTo>
                  <a:lnTo>
                    <a:pt x="148590" y="11431"/>
                  </a:lnTo>
                  <a:lnTo>
                    <a:pt x="143510" y="7620"/>
                  </a:lnTo>
                  <a:lnTo>
                    <a:pt x="138430" y="5081"/>
                  </a:lnTo>
                  <a:lnTo>
                    <a:pt x="130810" y="2540"/>
                  </a:lnTo>
                  <a:lnTo>
                    <a:pt x="124460" y="1270"/>
                  </a:lnTo>
                  <a:lnTo>
                    <a:pt x="116840" y="0"/>
                  </a:lnTo>
                  <a:lnTo>
                    <a:pt x="110490" y="0"/>
                  </a:lnTo>
                  <a:lnTo>
                    <a:pt x="105410" y="1270"/>
                  </a:lnTo>
                  <a:lnTo>
                    <a:pt x="101600" y="2540"/>
                  </a:lnTo>
                  <a:lnTo>
                    <a:pt x="99060" y="6350"/>
                  </a:lnTo>
                  <a:lnTo>
                    <a:pt x="97790" y="11431"/>
                  </a:lnTo>
                  <a:lnTo>
                    <a:pt x="96520" y="17781"/>
                  </a:lnTo>
                  <a:lnTo>
                    <a:pt x="96520" y="24131"/>
                  </a:lnTo>
                  <a:lnTo>
                    <a:pt x="97790" y="30481"/>
                  </a:lnTo>
                  <a:lnTo>
                    <a:pt x="99060" y="36831"/>
                  </a:lnTo>
                  <a:lnTo>
                    <a:pt x="100330" y="44450"/>
                  </a:lnTo>
                  <a:lnTo>
                    <a:pt x="101600" y="50800"/>
                  </a:lnTo>
                  <a:lnTo>
                    <a:pt x="104140" y="57150"/>
                  </a:lnTo>
                  <a:lnTo>
                    <a:pt x="102870" y="62231"/>
                  </a:lnTo>
                  <a:lnTo>
                    <a:pt x="101600" y="68581"/>
                  </a:lnTo>
                  <a:lnTo>
                    <a:pt x="99060" y="73660"/>
                  </a:lnTo>
                  <a:lnTo>
                    <a:pt x="95250" y="76200"/>
                  </a:lnTo>
                  <a:lnTo>
                    <a:pt x="88900" y="78740"/>
                  </a:lnTo>
                  <a:lnTo>
                    <a:pt x="82550" y="80010"/>
                  </a:lnTo>
                  <a:lnTo>
                    <a:pt x="74930" y="81281"/>
                  </a:lnTo>
                  <a:lnTo>
                    <a:pt x="68580" y="83820"/>
                  </a:lnTo>
                  <a:lnTo>
                    <a:pt x="55880" y="87631"/>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1"/>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4" name="Group 1203"/>
          <p:cNvGrpSpPr/>
          <p:nvPr/>
        </p:nvGrpSpPr>
        <p:grpSpPr>
          <a:xfrm rot="1339800">
            <a:off x="4549140" y="2312669"/>
            <a:ext cx="181611" cy="128271"/>
            <a:chOff x="4549140" y="2312669"/>
            <a:chExt cx="181611" cy="128271"/>
          </a:xfrm>
        </p:grpSpPr>
        <p:sp>
          <p:nvSpPr>
            <p:cNvPr id="1201" name="Freeform 1200"/>
            <p:cNvSpPr/>
            <p:nvPr/>
          </p:nvSpPr>
          <p:spPr>
            <a:xfrm>
              <a:off x="4549140" y="2312669"/>
              <a:ext cx="181611" cy="128271"/>
            </a:xfrm>
            <a:custGeom>
              <a:avLst/>
              <a:gdLst/>
              <a:ahLst/>
              <a:cxnLst/>
              <a:rect l="0" t="0" r="0" b="0"/>
              <a:pathLst>
                <a:path w="181611" h="128271">
                  <a:moveTo>
                    <a:pt x="15240" y="27940"/>
                  </a:moveTo>
                  <a:lnTo>
                    <a:pt x="22860" y="26670"/>
                  </a:lnTo>
                  <a:lnTo>
                    <a:pt x="33019" y="24130"/>
                  </a:lnTo>
                  <a:lnTo>
                    <a:pt x="40640" y="21590"/>
                  </a:lnTo>
                  <a:lnTo>
                    <a:pt x="48260" y="19050"/>
                  </a:lnTo>
                  <a:lnTo>
                    <a:pt x="54610" y="16510"/>
                  </a:lnTo>
                  <a:lnTo>
                    <a:pt x="64769" y="11430"/>
                  </a:lnTo>
                  <a:lnTo>
                    <a:pt x="76200" y="6350"/>
                  </a:lnTo>
                  <a:lnTo>
                    <a:pt x="86360" y="2540"/>
                  </a:lnTo>
                  <a:lnTo>
                    <a:pt x="93980" y="1270"/>
                  </a:lnTo>
                  <a:lnTo>
                    <a:pt x="101600" y="0"/>
                  </a:lnTo>
                  <a:lnTo>
                    <a:pt x="109219" y="0"/>
                  </a:lnTo>
                  <a:lnTo>
                    <a:pt x="116840" y="1270"/>
                  </a:lnTo>
                  <a:lnTo>
                    <a:pt x="124460" y="2540"/>
                  </a:lnTo>
                  <a:lnTo>
                    <a:pt x="132080" y="5080"/>
                  </a:lnTo>
                  <a:lnTo>
                    <a:pt x="140969" y="10160"/>
                  </a:lnTo>
                  <a:lnTo>
                    <a:pt x="147319" y="12700"/>
                  </a:lnTo>
                  <a:lnTo>
                    <a:pt x="152400" y="16510"/>
                  </a:lnTo>
                  <a:lnTo>
                    <a:pt x="158750" y="21590"/>
                  </a:lnTo>
                  <a:lnTo>
                    <a:pt x="166369" y="30480"/>
                  </a:lnTo>
                  <a:lnTo>
                    <a:pt x="172719" y="41910"/>
                  </a:lnTo>
                  <a:lnTo>
                    <a:pt x="176530" y="50800"/>
                  </a:lnTo>
                  <a:lnTo>
                    <a:pt x="179069" y="58420"/>
                  </a:lnTo>
                  <a:lnTo>
                    <a:pt x="179069" y="66040"/>
                  </a:lnTo>
                  <a:lnTo>
                    <a:pt x="180340" y="73660"/>
                  </a:lnTo>
                  <a:lnTo>
                    <a:pt x="180340" y="81280"/>
                  </a:lnTo>
                  <a:lnTo>
                    <a:pt x="181610" y="88900"/>
                  </a:lnTo>
                  <a:lnTo>
                    <a:pt x="180340" y="96520"/>
                  </a:lnTo>
                  <a:lnTo>
                    <a:pt x="175260" y="105410"/>
                  </a:lnTo>
                  <a:lnTo>
                    <a:pt x="166369" y="113030"/>
                  </a:lnTo>
                  <a:lnTo>
                    <a:pt x="157480" y="118110"/>
                  </a:lnTo>
                  <a:lnTo>
                    <a:pt x="151130" y="119380"/>
                  </a:lnTo>
                  <a:lnTo>
                    <a:pt x="143510" y="120650"/>
                  </a:lnTo>
                  <a:lnTo>
                    <a:pt x="137160" y="121920"/>
                  </a:lnTo>
                  <a:lnTo>
                    <a:pt x="129540" y="123190"/>
                  </a:lnTo>
                  <a:lnTo>
                    <a:pt x="121919" y="124460"/>
                  </a:lnTo>
                  <a:lnTo>
                    <a:pt x="114300" y="125730"/>
                  </a:lnTo>
                  <a:lnTo>
                    <a:pt x="105410" y="127000"/>
                  </a:lnTo>
                  <a:lnTo>
                    <a:pt x="97790" y="128270"/>
                  </a:lnTo>
                  <a:lnTo>
                    <a:pt x="90169" y="128270"/>
                  </a:lnTo>
                  <a:lnTo>
                    <a:pt x="82550" y="128270"/>
                  </a:lnTo>
                  <a:lnTo>
                    <a:pt x="76200" y="127000"/>
                  </a:lnTo>
                  <a:lnTo>
                    <a:pt x="69850" y="125730"/>
                  </a:lnTo>
                  <a:lnTo>
                    <a:pt x="63500" y="124460"/>
                  </a:lnTo>
                  <a:lnTo>
                    <a:pt x="57150" y="123190"/>
                  </a:lnTo>
                  <a:lnTo>
                    <a:pt x="50800" y="120650"/>
                  </a:lnTo>
                  <a:lnTo>
                    <a:pt x="43180" y="119380"/>
                  </a:lnTo>
                  <a:lnTo>
                    <a:pt x="33019" y="115570"/>
                  </a:lnTo>
                  <a:lnTo>
                    <a:pt x="22860" y="109220"/>
                  </a:lnTo>
                  <a:lnTo>
                    <a:pt x="13969" y="102870"/>
                  </a:lnTo>
                  <a:lnTo>
                    <a:pt x="6350" y="93980"/>
                  </a:lnTo>
                  <a:lnTo>
                    <a:pt x="1269" y="85090"/>
                  </a:lnTo>
                  <a:lnTo>
                    <a:pt x="0" y="77470"/>
                  </a:lnTo>
                  <a:lnTo>
                    <a:pt x="0" y="69850"/>
                  </a:lnTo>
                  <a:lnTo>
                    <a:pt x="0" y="62230"/>
                  </a:lnTo>
                  <a:lnTo>
                    <a:pt x="1269" y="55880"/>
                  </a:lnTo>
                  <a:lnTo>
                    <a:pt x="3810" y="49530"/>
                  </a:lnTo>
                  <a:lnTo>
                    <a:pt x="7619"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2" name="Freeform 1201"/>
            <p:cNvSpPr/>
            <p:nvPr/>
          </p:nvSpPr>
          <p:spPr>
            <a:xfrm>
              <a:off x="4568503" y="23590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3" name="Freeform 1202"/>
            <p:cNvSpPr/>
            <p:nvPr/>
          </p:nvSpPr>
          <p:spPr>
            <a:xfrm>
              <a:off x="4627087" y="23753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7" name="Group 1206"/>
          <p:cNvGrpSpPr/>
          <p:nvPr/>
        </p:nvGrpSpPr>
        <p:grpSpPr>
          <a:xfrm rot="19183801">
            <a:off x="4568189" y="2374899"/>
            <a:ext cx="207011" cy="129541"/>
            <a:chOff x="4568189" y="2374899"/>
            <a:chExt cx="207011" cy="129541"/>
          </a:xfrm>
        </p:grpSpPr>
        <p:sp>
          <p:nvSpPr>
            <p:cNvPr id="1205" name="Freeform 1204"/>
            <p:cNvSpPr/>
            <p:nvPr/>
          </p:nvSpPr>
          <p:spPr>
            <a:xfrm>
              <a:off x="4568189" y="2374899"/>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6" name="Freeform 1205"/>
            <p:cNvSpPr/>
            <p:nvPr/>
          </p:nvSpPr>
          <p:spPr>
            <a:xfrm>
              <a:off x="4587020" y="23869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0" name="Group 1209"/>
          <p:cNvGrpSpPr/>
          <p:nvPr/>
        </p:nvGrpSpPr>
        <p:grpSpPr>
          <a:xfrm rot="19523401">
            <a:off x="5255259" y="2512059"/>
            <a:ext cx="212091" cy="173991"/>
            <a:chOff x="5255259" y="2512059"/>
            <a:chExt cx="212091" cy="173991"/>
          </a:xfrm>
        </p:grpSpPr>
        <p:sp>
          <p:nvSpPr>
            <p:cNvPr id="1208" name="Freeform 1207"/>
            <p:cNvSpPr/>
            <p:nvPr/>
          </p:nvSpPr>
          <p:spPr>
            <a:xfrm>
              <a:off x="5255259" y="25120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9" name="Freeform 1208"/>
            <p:cNvSpPr/>
            <p:nvPr/>
          </p:nvSpPr>
          <p:spPr>
            <a:xfrm>
              <a:off x="5284815" y="25307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3" name="Group 1212"/>
          <p:cNvGrpSpPr/>
          <p:nvPr/>
        </p:nvGrpSpPr>
        <p:grpSpPr>
          <a:xfrm rot="18382800">
            <a:off x="4521200" y="2844799"/>
            <a:ext cx="280671" cy="134621"/>
            <a:chOff x="4521200" y="2844799"/>
            <a:chExt cx="280671" cy="134621"/>
          </a:xfrm>
        </p:grpSpPr>
        <p:sp>
          <p:nvSpPr>
            <p:cNvPr id="1211" name="Freeform 1210"/>
            <p:cNvSpPr/>
            <p:nvPr/>
          </p:nvSpPr>
          <p:spPr>
            <a:xfrm>
              <a:off x="4521200" y="2844799"/>
              <a:ext cx="280671" cy="134621"/>
            </a:xfrm>
            <a:custGeom>
              <a:avLst/>
              <a:gdLst/>
              <a:ahLst/>
              <a:cxnLst/>
              <a:rect l="0" t="0" r="0" b="0"/>
              <a:pathLst>
                <a:path w="280671" h="134621">
                  <a:moveTo>
                    <a:pt x="264159" y="54610"/>
                  </a:moveTo>
                  <a:lnTo>
                    <a:pt x="257809" y="49530"/>
                  </a:lnTo>
                  <a:lnTo>
                    <a:pt x="250190" y="44450"/>
                  </a:lnTo>
                  <a:lnTo>
                    <a:pt x="242570" y="38100"/>
                  </a:lnTo>
                  <a:lnTo>
                    <a:pt x="233680" y="34290"/>
                  </a:lnTo>
                  <a:lnTo>
                    <a:pt x="226059" y="33020"/>
                  </a:lnTo>
                  <a:lnTo>
                    <a:pt x="219709" y="31750"/>
                  </a:lnTo>
                  <a:lnTo>
                    <a:pt x="212090" y="31750"/>
                  </a:lnTo>
                  <a:lnTo>
                    <a:pt x="204470" y="30480"/>
                  </a:lnTo>
                  <a:lnTo>
                    <a:pt x="196850" y="30480"/>
                  </a:lnTo>
                  <a:lnTo>
                    <a:pt x="187959" y="30480"/>
                  </a:lnTo>
                  <a:lnTo>
                    <a:pt x="180340" y="30480"/>
                  </a:lnTo>
                  <a:lnTo>
                    <a:pt x="170180" y="30480"/>
                  </a:lnTo>
                  <a:lnTo>
                    <a:pt x="161290" y="29210"/>
                  </a:lnTo>
                  <a:lnTo>
                    <a:pt x="153670" y="27940"/>
                  </a:lnTo>
                  <a:lnTo>
                    <a:pt x="146050" y="26670"/>
                  </a:lnTo>
                  <a:lnTo>
                    <a:pt x="134620" y="22860"/>
                  </a:lnTo>
                  <a:lnTo>
                    <a:pt x="124459" y="17780"/>
                  </a:lnTo>
                  <a:lnTo>
                    <a:pt x="114300" y="12700"/>
                  </a:lnTo>
                  <a:lnTo>
                    <a:pt x="104140" y="7620"/>
                  </a:lnTo>
                  <a:lnTo>
                    <a:pt x="95250" y="2540"/>
                  </a:lnTo>
                  <a:lnTo>
                    <a:pt x="85090" y="0"/>
                  </a:lnTo>
                  <a:lnTo>
                    <a:pt x="73659" y="1270"/>
                  </a:lnTo>
                  <a:lnTo>
                    <a:pt x="63500" y="5080"/>
                  </a:lnTo>
                  <a:lnTo>
                    <a:pt x="57150" y="6350"/>
                  </a:lnTo>
                  <a:lnTo>
                    <a:pt x="49530" y="8890"/>
                  </a:lnTo>
                  <a:lnTo>
                    <a:pt x="38100" y="12700"/>
                  </a:lnTo>
                  <a:lnTo>
                    <a:pt x="26670" y="16510"/>
                  </a:lnTo>
                  <a:lnTo>
                    <a:pt x="16509" y="21590"/>
                  </a:lnTo>
                  <a:lnTo>
                    <a:pt x="8890" y="29210"/>
                  </a:lnTo>
                  <a:lnTo>
                    <a:pt x="5080" y="38100"/>
                  </a:lnTo>
                  <a:lnTo>
                    <a:pt x="2540" y="44450"/>
                  </a:lnTo>
                  <a:lnTo>
                    <a:pt x="1270" y="49530"/>
                  </a:lnTo>
                  <a:lnTo>
                    <a:pt x="0" y="55880"/>
                  </a:lnTo>
                  <a:lnTo>
                    <a:pt x="0" y="64770"/>
                  </a:lnTo>
                  <a:lnTo>
                    <a:pt x="3809" y="73660"/>
                  </a:lnTo>
                  <a:lnTo>
                    <a:pt x="10159" y="81280"/>
                  </a:lnTo>
                  <a:lnTo>
                    <a:pt x="16509" y="86360"/>
                  </a:lnTo>
                  <a:lnTo>
                    <a:pt x="21590" y="90170"/>
                  </a:lnTo>
                  <a:lnTo>
                    <a:pt x="26670" y="92710"/>
                  </a:lnTo>
                  <a:lnTo>
                    <a:pt x="33020" y="96520"/>
                  </a:lnTo>
                  <a:lnTo>
                    <a:pt x="39370" y="100330"/>
                  </a:lnTo>
                  <a:lnTo>
                    <a:pt x="44450" y="102870"/>
                  </a:lnTo>
                  <a:lnTo>
                    <a:pt x="52070" y="106680"/>
                  </a:lnTo>
                  <a:lnTo>
                    <a:pt x="58420" y="109220"/>
                  </a:lnTo>
                  <a:lnTo>
                    <a:pt x="66040" y="110490"/>
                  </a:lnTo>
                  <a:lnTo>
                    <a:pt x="73659" y="113030"/>
                  </a:lnTo>
                  <a:lnTo>
                    <a:pt x="80009" y="115570"/>
                  </a:lnTo>
                  <a:lnTo>
                    <a:pt x="87630" y="118110"/>
                  </a:lnTo>
                  <a:lnTo>
                    <a:pt x="97790" y="121920"/>
                  </a:lnTo>
                  <a:lnTo>
                    <a:pt x="106680" y="125730"/>
                  </a:lnTo>
                  <a:lnTo>
                    <a:pt x="114300" y="127000"/>
                  </a:lnTo>
                  <a:lnTo>
                    <a:pt x="121920" y="128270"/>
                  </a:lnTo>
                  <a:lnTo>
                    <a:pt x="129540" y="129540"/>
                  </a:lnTo>
                  <a:lnTo>
                    <a:pt x="137159" y="129540"/>
                  </a:lnTo>
                  <a:lnTo>
                    <a:pt x="144780" y="129540"/>
                  </a:lnTo>
                  <a:lnTo>
                    <a:pt x="152400" y="129540"/>
                  </a:lnTo>
                  <a:lnTo>
                    <a:pt x="161290" y="130810"/>
                  </a:lnTo>
                  <a:lnTo>
                    <a:pt x="168909" y="130810"/>
                  </a:lnTo>
                  <a:lnTo>
                    <a:pt x="176530" y="130810"/>
                  </a:lnTo>
                  <a:lnTo>
                    <a:pt x="182880" y="132080"/>
                  </a:lnTo>
                  <a:lnTo>
                    <a:pt x="190500" y="133350"/>
                  </a:lnTo>
                  <a:lnTo>
                    <a:pt x="196850" y="133350"/>
                  </a:lnTo>
                  <a:lnTo>
                    <a:pt x="204470" y="134620"/>
                  </a:lnTo>
                  <a:lnTo>
                    <a:pt x="212090" y="134620"/>
                  </a:lnTo>
                  <a:lnTo>
                    <a:pt x="219709" y="134620"/>
                  </a:lnTo>
                  <a:lnTo>
                    <a:pt x="226059" y="133350"/>
                  </a:lnTo>
                  <a:lnTo>
                    <a:pt x="232409" y="132080"/>
                  </a:lnTo>
                  <a:lnTo>
                    <a:pt x="238759" y="130810"/>
                  </a:lnTo>
                  <a:lnTo>
                    <a:pt x="245109" y="129540"/>
                  </a:lnTo>
                  <a:lnTo>
                    <a:pt x="252730" y="128270"/>
                  </a:lnTo>
                  <a:lnTo>
                    <a:pt x="261620" y="123190"/>
                  </a:lnTo>
                  <a:lnTo>
                    <a:pt x="270509" y="116840"/>
                  </a:lnTo>
                  <a:lnTo>
                    <a:pt x="275590" y="109220"/>
                  </a:lnTo>
                  <a:lnTo>
                    <a:pt x="278130" y="104140"/>
                  </a:lnTo>
                  <a:lnTo>
                    <a:pt x="279400" y="97790"/>
                  </a:lnTo>
                  <a:lnTo>
                    <a:pt x="280670" y="92710"/>
                  </a:lnTo>
                  <a:lnTo>
                    <a:pt x="280670" y="86360"/>
                  </a:lnTo>
                  <a:lnTo>
                    <a:pt x="279400" y="81280"/>
                  </a:lnTo>
                  <a:lnTo>
                    <a:pt x="279400" y="76200"/>
                  </a:lnTo>
                  <a:lnTo>
                    <a:pt x="276859" y="69850"/>
                  </a:lnTo>
                  <a:lnTo>
                    <a:pt x="273050" y="59690"/>
                  </a:lnTo>
                  <a:lnTo>
                    <a:pt x="266700" y="50800"/>
                  </a:lnTo>
                  <a:lnTo>
                    <a:pt x="257809"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2" name="Freeform 1211"/>
            <p:cNvSpPr/>
            <p:nvPr/>
          </p:nvSpPr>
          <p:spPr>
            <a:xfrm>
              <a:off x="4559762" y="2874366"/>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09" y="67310"/>
                  </a:lnTo>
                  <a:lnTo>
                    <a:pt x="138430" y="68580"/>
                  </a:lnTo>
                  <a:lnTo>
                    <a:pt x="147320" y="71120"/>
                  </a:lnTo>
                  <a:lnTo>
                    <a:pt x="154940" y="71120"/>
                  </a:lnTo>
                  <a:lnTo>
                    <a:pt x="162559" y="71120"/>
                  </a:lnTo>
                  <a:lnTo>
                    <a:pt x="170180" y="69850"/>
                  </a:lnTo>
                  <a:lnTo>
                    <a:pt x="177800" y="68580"/>
                  </a:lnTo>
                  <a:lnTo>
                    <a:pt x="185420" y="68580"/>
                  </a:lnTo>
                  <a:lnTo>
                    <a:pt x="193040" y="68580"/>
                  </a:lnTo>
                  <a:lnTo>
                    <a:pt x="199390" y="67310"/>
                  </a:lnTo>
                  <a:lnTo>
                    <a:pt x="204470"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09"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70"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70" y="46990"/>
                  </a:lnTo>
                  <a:lnTo>
                    <a:pt x="22859" y="46990"/>
                  </a:lnTo>
                  <a:lnTo>
                    <a:pt x="19050" y="45720"/>
                  </a:lnTo>
                  <a:lnTo>
                    <a:pt x="13970" y="44450"/>
                  </a:lnTo>
                  <a:lnTo>
                    <a:pt x="10159" y="40640"/>
                  </a:lnTo>
                  <a:lnTo>
                    <a:pt x="6350" y="39370"/>
                  </a:lnTo>
                  <a:lnTo>
                    <a:pt x="0" y="36830"/>
                  </a:lnTo>
                  <a:lnTo>
                    <a:pt x="0" y="38100"/>
                  </a:lnTo>
                  <a:lnTo>
                    <a:pt x="1270" y="39370"/>
                  </a:lnTo>
                  <a:lnTo>
                    <a:pt x="3809" y="43180"/>
                  </a:lnTo>
                  <a:lnTo>
                    <a:pt x="7620" y="45720"/>
                  </a:lnTo>
                  <a:lnTo>
                    <a:pt x="11430" y="49530"/>
                  </a:lnTo>
                  <a:lnTo>
                    <a:pt x="16509"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59" y="81280"/>
                  </a:lnTo>
                  <a:lnTo>
                    <a:pt x="92709" y="83820"/>
                  </a:lnTo>
                  <a:lnTo>
                    <a:pt x="100330" y="85090"/>
                  </a:lnTo>
                  <a:lnTo>
                    <a:pt x="107950" y="85090"/>
                  </a:lnTo>
                  <a:lnTo>
                    <a:pt x="115570"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6" name="Group 1215"/>
          <p:cNvGrpSpPr/>
          <p:nvPr/>
        </p:nvGrpSpPr>
        <p:grpSpPr>
          <a:xfrm rot="14452800">
            <a:off x="543560" y="2969259"/>
            <a:ext cx="212091" cy="173991"/>
            <a:chOff x="543560" y="2969259"/>
            <a:chExt cx="212091" cy="173991"/>
          </a:xfrm>
        </p:grpSpPr>
        <p:sp>
          <p:nvSpPr>
            <p:cNvPr id="1214" name="Freeform 1213"/>
            <p:cNvSpPr/>
            <p:nvPr/>
          </p:nvSpPr>
          <p:spPr>
            <a:xfrm>
              <a:off x="543560" y="29692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5" name="Freeform 1214"/>
            <p:cNvSpPr/>
            <p:nvPr/>
          </p:nvSpPr>
          <p:spPr>
            <a:xfrm>
              <a:off x="573812" y="298829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0" name="Group 1219"/>
          <p:cNvGrpSpPr/>
          <p:nvPr/>
        </p:nvGrpSpPr>
        <p:grpSpPr>
          <a:xfrm rot="1339800">
            <a:off x="4739639" y="2719070"/>
            <a:ext cx="181611" cy="128271"/>
            <a:chOff x="4739639" y="2719070"/>
            <a:chExt cx="181611" cy="128271"/>
          </a:xfrm>
        </p:grpSpPr>
        <p:sp>
          <p:nvSpPr>
            <p:cNvPr id="1217" name="Freeform 1216"/>
            <p:cNvSpPr/>
            <p:nvPr/>
          </p:nvSpPr>
          <p:spPr>
            <a:xfrm>
              <a:off x="4739639" y="27190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8" name="Freeform 1217"/>
            <p:cNvSpPr/>
            <p:nvPr/>
          </p:nvSpPr>
          <p:spPr>
            <a:xfrm>
              <a:off x="4759003" y="27654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9" name="Freeform 1218"/>
            <p:cNvSpPr/>
            <p:nvPr/>
          </p:nvSpPr>
          <p:spPr>
            <a:xfrm>
              <a:off x="4817587" y="27817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3" name="Group 1222"/>
          <p:cNvGrpSpPr/>
          <p:nvPr/>
        </p:nvGrpSpPr>
        <p:grpSpPr>
          <a:xfrm rot="5974800">
            <a:off x="1253489" y="2921000"/>
            <a:ext cx="207011" cy="129541"/>
            <a:chOff x="1253489" y="2921000"/>
            <a:chExt cx="207011" cy="129541"/>
          </a:xfrm>
        </p:grpSpPr>
        <p:sp>
          <p:nvSpPr>
            <p:cNvPr id="1221" name="Freeform 1220"/>
            <p:cNvSpPr/>
            <p:nvPr/>
          </p:nvSpPr>
          <p:spPr>
            <a:xfrm>
              <a:off x="1253489" y="29210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2" name="Freeform 1221"/>
            <p:cNvSpPr/>
            <p:nvPr/>
          </p:nvSpPr>
          <p:spPr>
            <a:xfrm>
              <a:off x="1272364" y="293287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69" y="55880"/>
                  </a:lnTo>
                  <a:lnTo>
                    <a:pt x="96519" y="53340"/>
                  </a:lnTo>
                  <a:lnTo>
                    <a:pt x="90169" y="52070"/>
                  </a:lnTo>
                  <a:lnTo>
                    <a:pt x="77469" y="46990"/>
                  </a:lnTo>
                  <a:lnTo>
                    <a:pt x="71119" y="44450"/>
                  </a:lnTo>
                  <a:lnTo>
                    <a:pt x="66039" y="41910"/>
                  </a:lnTo>
                  <a:lnTo>
                    <a:pt x="60960" y="38100"/>
                  </a:lnTo>
                  <a:lnTo>
                    <a:pt x="55880" y="34290"/>
                  </a:lnTo>
                  <a:lnTo>
                    <a:pt x="49530" y="31750"/>
                  </a:lnTo>
                  <a:lnTo>
                    <a:pt x="44450" y="27940"/>
                  </a:lnTo>
                  <a:lnTo>
                    <a:pt x="38100" y="25400"/>
                  </a:lnTo>
                  <a:lnTo>
                    <a:pt x="31750" y="24130"/>
                  </a:lnTo>
                  <a:lnTo>
                    <a:pt x="24130" y="22860"/>
                  </a:lnTo>
                  <a:lnTo>
                    <a:pt x="5080" y="21590"/>
                  </a:lnTo>
                  <a:lnTo>
                    <a:pt x="2539" y="24130"/>
                  </a:lnTo>
                  <a:lnTo>
                    <a:pt x="2539" y="27940"/>
                  </a:lnTo>
                  <a:lnTo>
                    <a:pt x="1269" y="34290"/>
                  </a:lnTo>
                  <a:lnTo>
                    <a:pt x="2539" y="39370"/>
                  </a:lnTo>
                  <a:lnTo>
                    <a:pt x="6350" y="43180"/>
                  </a:lnTo>
                  <a:lnTo>
                    <a:pt x="10160" y="46990"/>
                  </a:lnTo>
                  <a:lnTo>
                    <a:pt x="15239" y="49530"/>
                  </a:lnTo>
                  <a:lnTo>
                    <a:pt x="21589" y="52070"/>
                  </a:lnTo>
                  <a:lnTo>
                    <a:pt x="26669" y="54610"/>
                  </a:lnTo>
                  <a:lnTo>
                    <a:pt x="33019" y="57150"/>
                  </a:lnTo>
                  <a:lnTo>
                    <a:pt x="38100" y="60960"/>
                  </a:lnTo>
                  <a:lnTo>
                    <a:pt x="41910" y="64770"/>
                  </a:lnTo>
                  <a:lnTo>
                    <a:pt x="48260" y="67310"/>
                  </a:lnTo>
                  <a:lnTo>
                    <a:pt x="55880" y="69850"/>
                  </a:lnTo>
                  <a:lnTo>
                    <a:pt x="63500" y="69850"/>
                  </a:lnTo>
                  <a:lnTo>
                    <a:pt x="68580" y="73660"/>
                  </a:lnTo>
                  <a:lnTo>
                    <a:pt x="73660" y="77470"/>
                  </a:lnTo>
                  <a:lnTo>
                    <a:pt x="77469" y="82550"/>
                  </a:lnTo>
                  <a:lnTo>
                    <a:pt x="81280" y="87630"/>
                  </a:lnTo>
                  <a:lnTo>
                    <a:pt x="87630" y="91440"/>
                  </a:lnTo>
                  <a:lnTo>
                    <a:pt x="92710" y="96520"/>
                  </a:lnTo>
                  <a:lnTo>
                    <a:pt x="99060" y="99060"/>
                  </a:lnTo>
                  <a:lnTo>
                    <a:pt x="106680" y="101600"/>
                  </a:lnTo>
                  <a:lnTo>
                    <a:pt x="114300" y="102870"/>
                  </a:lnTo>
                  <a:lnTo>
                    <a:pt x="123189"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89" y="73660"/>
                  </a:lnTo>
                  <a:lnTo>
                    <a:pt x="157480" y="71120"/>
                  </a:lnTo>
                  <a:lnTo>
                    <a:pt x="152400" y="67310"/>
                  </a:lnTo>
                  <a:lnTo>
                    <a:pt x="147319" y="64770"/>
                  </a:lnTo>
                  <a:lnTo>
                    <a:pt x="140969" y="62230"/>
                  </a:lnTo>
                  <a:lnTo>
                    <a:pt x="135889" y="59690"/>
                  </a:lnTo>
                  <a:lnTo>
                    <a:pt x="129539" y="57150"/>
                  </a:lnTo>
                  <a:lnTo>
                    <a:pt x="124460" y="54610"/>
                  </a:lnTo>
                  <a:lnTo>
                    <a:pt x="120650" y="49530"/>
                  </a:lnTo>
                  <a:lnTo>
                    <a:pt x="116839" y="44450"/>
                  </a:lnTo>
                  <a:lnTo>
                    <a:pt x="111760" y="40640"/>
                  </a:lnTo>
                  <a:lnTo>
                    <a:pt x="105410" y="38100"/>
                  </a:lnTo>
                  <a:lnTo>
                    <a:pt x="99060" y="36830"/>
                  </a:lnTo>
                  <a:lnTo>
                    <a:pt x="92710" y="34290"/>
                  </a:lnTo>
                  <a:lnTo>
                    <a:pt x="87630" y="30480"/>
                  </a:lnTo>
                  <a:lnTo>
                    <a:pt x="82550" y="27940"/>
                  </a:lnTo>
                  <a:lnTo>
                    <a:pt x="76200" y="24130"/>
                  </a:lnTo>
                  <a:lnTo>
                    <a:pt x="69850" y="21590"/>
                  </a:lnTo>
                  <a:lnTo>
                    <a:pt x="64769" y="19050"/>
                  </a:lnTo>
                  <a:lnTo>
                    <a:pt x="58419" y="16510"/>
                  </a:lnTo>
                  <a:lnTo>
                    <a:pt x="45719" y="12700"/>
                  </a:lnTo>
                  <a:lnTo>
                    <a:pt x="39369" y="8890"/>
                  </a:lnTo>
                  <a:lnTo>
                    <a:pt x="34289"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6" name="Group 1225"/>
          <p:cNvGrpSpPr/>
          <p:nvPr/>
        </p:nvGrpSpPr>
        <p:grpSpPr>
          <a:xfrm rot="19523401">
            <a:off x="4747259" y="3007359"/>
            <a:ext cx="212092" cy="173991"/>
            <a:chOff x="4747259" y="3007359"/>
            <a:chExt cx="212092" cy="173991"/>
          </a:xfrm>
        </p:grpSpPr>
        <p:sp>
          <p:nvSpPr>
            <p:cNvPr id="1224" name="Freeform 1223"/>
            <p:cNvSpPr/>
            <p:nvPr/>
          </p:nvSpPr>
          <p:spPr>
            <a:xfrm>
              <a:off x="4747259" y="3007359"/>
              <a:ext cx="212092" cy="173991"/>
            </a:xfrm>
            <a:custGeom>
              <a:avLst/>
              <a:gdLst/>
              <a:ahLst/>
              <a:cxnLst/>
              <a:rect l="0" t="0" r="0" b="0"/>
              <a:pathLst>
                <a:path w="212092" h="173991">
                  <a:moveTo>
                    <a:pt x="105411" y="31750"/>
                  </a:moveTo>
                  <a:lnTo>
                    <a:pt x="101600" y="40640"/>
                  </a:lnTo>
                  <a:lnTo>
                    <a:pt x="96521" y="49530"/>
                  </a:lnTo>
                  <a:lnTo>
                    <a:pt x="88900" y="57150"/>
                  </a:lnTo>
                  <a:lnTo>
                    <a:pt x="81281" y="63500"/>
                  </a:lnTo>
                  <a:lnTo>
                    <a:pt x="73661" y="67310"/>
                  </a:lnTo>
                  <a:lnTo>
                    <a:pt x="67311" y="69850"/>
                  </a:lnTo>
                  <a:lnTo>
                    <a:pt x="59691" y="71120"/>
                  </a:lnTo>
                  <a:lnTo>
                    <a:pt x="52071" y="71120"/>
                  </a:lnTo>
                  <a:lnTo>
                    <a:pt x="44450" y="72390"/>
                  </a:lnTo>
                  <a:lnTo>
                    <a:pt x="38100" y="72390"/>
                  </a:lnTo>
                  <a:lnTo>
                    <a:pt x="30481" y="74930"/>
                  </a:lnTo>
                  <a:lnTo>
                    <a:pt x="20321" y="80010"/>
                  </a:lnTo>
                  <a:lnTo>
                    <a:pt x="12700" y="88900"/>
                  </a:lnTo>
                  <a:lnTo>
                    <a:pt x="7621" y="99060"/>
                  </a:lnTo>
                  <a:lnTo>
                    <a:pt x="3811" y="109220"/>
                  </a:lnTo>
                  <a:lnTo>
                    <a:pt x="1271" y="115570"/>
                  </a:lnTo>
                  <a:lnTo>
                    <a:pt x="0" y="123190"/>
                  </a:lnTo>
                  <a:lnTo>
                    <a:pt x="0" y="132080"/>
                  </a:lnTo>
                  <a:lnTo>
                    <a:pt x="3811" y="142240"/>
                  </a:lnTo>
                  <a:lnTo>
                    <a:pt x="8891" y="149860"/>
                  </a:lnTo>
                  <a:lnTo>
                    <a:pt x="19050" y="156210"/>
                  </a:lnTo>
                  <a:lnTo>
                    <a:pt x="29211" y="161290"/>
                  </a:lnTo>
                  <a:lnTo>
                    <a:pt x="39371" y="165100"/>
                  </a:lnTo>
                  <a:lnTo>
                    <a:pt x="46991" y="166370"/>
                  </a:lnTo>
                  <a:lnTo>
                    <a:pt x="54611" y="167640"/>
                  </a:lnTo>
                  <a:lnTo>
                    <a:pt x="62231" y="168910"/>
                  </a:lnTo>
                  <a:lnTo>
                    <a:pt x="68581" y="170180"/>
                  </a:lnTo>
                  <a:lnTo>
                    <a:pt x="74931" y="171450"/>
                  </a:lnTo>
                  <a:lnTo>
                    <a:pt x="81281" y="172720"/>
                  </a:lnTo>
                  <a:lnTo>
                    <a:pt x="88900" y="172720"/>
                  </a:lnTo>
                  <a:lnTo>
                    <a:pt x="96521" y="173990"/>
                  </a:lnTo>
                  <a:lnTo>
                    <a:pt x="104141" y="173990"/>
                  </a:lnTo>
                  <a:lnTo>
                    <a:pt x="111761" y="173990"/>
                  </a:lnTo>
                  <a:lnTo>
                    <a:pt x="119381" y="173990"/>
                  </a:lnTo>
                  <a:lnTo>
                    <a:pt x="127000" y="172720"/>
                  </a:lnTo>
                  <a:lnTo>
                    <a:pt x="137161" y="167640"/>
                  </a:lnTo>
                  <a:lnTo>
                    <a:pt x="148591" y="163830"/>
                  </a:lnTo>
                  <a:lnTo>
                    <a:pt x="158750" y="158750"/>
                  </a:lnTo>
                  <a:lnTo>
                    <a:pt x="167641" y="152400"/>
                  </a:lnTo>
                  <a:lnTo>
                    <a:pt x="177800" y="146050"/>
                  </a:lnTo>
                  <a:lnTo>
                    <a:pt x="187961" y="139700"/>
                  </a:lnTo>
                  <a:lnTo>
                    <a:pt x="194311" y="130810"/>
                  </a:lnTo>
                  <a:lnTo>
                    <a:pt x="199391" y="119380"/>
                  </a:lnTo>
                  <a:lnTo>
                    <a:pt x="204471" y="109220"/>
                  </a:lnTo>
                  <a:lnTo>
                    <a:pt x="208281" y="97790"/>
                  </a:lnTo>
                  <a:lnTo>
                    <a:pt x="209550" y="90170"/>
                  </a:lnTo>
                  <a:lnTo>
                    <a:pt x="210821" y="83820"/>
                  </a:lnTo>
                  <a:lnTo>
                    <a:pt x="212091" y="76200"/>
                  </a:lnTo>
                  <a:lnTo>
                    <a:pt x="212091" y="68580"/>
                  </a:lnTo>
                  <a:lnTo>
                    <a:pt x="212091" y="60960"/>
                  </a:lnTo>
                  <a:lnTo>
                    <a:pt x="212091" y="53340"/>
                  </a:lnTo>
                  <a:lnTo>
                    <a:pt x="212091" y="45720"/>
                  </a:lnTo>
                  <a:lnTo>
                    <a:pt x="210821" y="39370"/>
                  </a:lnTo>
                  <a:lnTo>
                    <a:pt x="208281" y="31750"/>
                  </a:lnTo>
                  <a:lnTo>
                    <a:pt x="201931" y="24130"/>
                  </a:lnTo>
                  <a:lnTo>
                    <a:pt x="193041" y="17780"/>
                  </a:lnTo>
                  <a:lnTo>
                    <a:pt x="181611" y="12700"/>
                  </a:lnTo>
                  <a:lnTo>
                    <a:pt x="170181" y="7620"/>
                  </a:lnTo>
                  <a:lnTo>
                    <a:pt x="158750" y="3810"/>
                  </a:lnTo>
                  <a:lnTo>
                    <a:pt x="147321" y="1270"/>
                  </a:lnTo>
                  <a:lnTo>
                    <a:pt x="135891" y="0"/>
                  </a:lnTo>
                  <a:lnTo>
                    <a:pt x="124461" y="2540"/>
                  </a:lnTo>
                  <a:lnTo>
                    <a:pt x="115571" y="8890"/>
                  </a:lnTo>
                  <a:lnTo>
                    <a:pt x="107950" y="17780"/>
                  </a:lnTo>
                  <a:lnTo>
                    <a:pt x="99061"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5" name="Freeform 1224"/>
            <p:cNvSpPr/>
            <p:nvPr/>
          </p:nvSpPr>
          <p:spPr>
            <a:xfrm>
              <a:off x="4776815" y="30260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9" name="Group 1228"/>
          <p:cNvGrpSpPr/>
          <p:nvPr/>
        </p:nvGrpSpPr>
        <p:grpSpPr>
          <a:xfrm>
            <a:off x="4953000" y="2705100"/>
            <a:ext cx="280671" cy="134621"/>
            <a:chOff x="4953000" y="2705100"/>
            <a:chExt cx="280671" cy="134621"/>
          </a:xfrm>
        </p:grpSpPr>
        <p:sp>
          <p:nvSpPr>
            <p:cNvPr id="1227" name="Freeform 1226"/>
            <p:cNvSpPr/>
            <p:nvPr/>
          </p:nvSpPr>
          <p:spPr>
            <a:xfrm>
              <a:off x="4953000" y="27051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8" name="Freeform 1227"/>
            <p:cNvSpPr/>
            <p:nvPr/>
          </p:nvSpPr>
          <p:spPr>
            <a:xfrm>
              <a:off x="4991100" y="27343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2" name="Group 1231"/>
          <p:cNvGrpSpPr/>
          <p:nvPr/>
        </p:nvGrpSpPr>
        <p:grpSpPr>
          <a:xfrm rot="19183801">
            <a:off x="4963159" y="2931159"/>
            <a:ext cx="212091" cy="173991"/>
            <a:chOff x="4963159" y="2931159"/>
            <a:chExt cx="212091" cy="173991"/>
          </a:xfrm>
        </p:grpSpPr>
        <p:sp>
          <p:nvSpPr>
            <p:cNvPr id="1230" name="Freeform 1229"/>
            <p:cNvSpPr/>
            <p:nvPr/>
          </p:nvSpPr>
          <p:spPr>
            <a:xfrm>
              <a:off x="4963159" y="29311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1" name="Freeform 1230"/>
            <p:cNvSpPr/>
            <p:nvPr/>
          </p:nvSpPr>
          <p:spPr>
            <a:xfrm>
              <a:off x="4993113" y="29501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6" name="Group 1235"/>
          <p:cNvGrpSpPr/>
          <p:nvPr/>
        </p:nvGrpSpPr>
        <p:grpSpPr>
          <a:xfrm rot="1339800">
            <a:off x="4384039" y="2363470"/>
            <a:ext cx="181611" cy="128271"/>
            <a:chOff x="4384039" y="2363470"/>
            <a:chExt cx="181611" cy="128271"/>
          </a:xfrm>
        </p:grpSpPr>
        <p:sp>
          <p:nvSpPr>
            <p:cNvPr id="1233" name="Freeform 1232"/>
            <p:cNvSpPr/>
            <p:nvPr/>
          </p:nvSpPr>
          <p:spPr>
            <a:xfrm>
              <a:off x="4384039" y="2363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4" name="Freeform 1233"/>
            <p:cNvSpPr/>
            <p:nvPr/>
          </p:nvSpPr>
          <p:spPr>
            <a:xfrm>
              <a:off x="4403403" y="2409846"/>
              <a:ext cx="132082" cy="66041"/>
            </a:xfrm>
            <a:custGeom>
              <a:avLst/>
              <a:gdLst/>
              <a:ahLst/>
              <a:cxnLst/>
              <a:rect l="0" t="0" r="0" b="0"/>
              <a:pathLst>
                <a:path w="132082" h="66041">
                  <a:moveTo>
                    <a:pt x="20320" y="34290"/>
                  </a:moveTo>
                  <a:lnTo>
                    <a:pt x="22861" y="38100"/>
                  </a:lnTo>
                  <a:lnTo>
                    <a:pt x="26670"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0" y="17780"/>
                  </a:lnTo>
                  <a:lnTo>
                    <a:pt x="125731" y="13970"/>
                  </a:lnTo>
                  <a:lnTo>
                    <a:pt x="120650" y="11430"/>
                  </a:lnTo>
                  <a:lnTo>
                    <a:pt x="115570" y="7620"/>
                  </a:lnTo>
                  <a:lnTo>
                    <a:pt x="109220"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5" name="Freeform 1234"/>
            <p:cNvSpPr/>
            <p:nvPr/>
          </p:nvSpPr>
          <p:spPr>
            <a:xfrm>
              <a:off x="4461988" y="2426173"/>
              <a:ext cx="58421" cy="45721"/>
            </a:xfrm>
            <a:custGeom>
              <a:avLst/>
              <a:gdLst/>
              <a:ahLst/>
              <a:cxnLst/>
              <a:rect l="0" t="0" r="0" b="0"/>
              <a:pathLst>
                <a:path w="58421" h="45721">
                  <a:moveTo>
                    <a:pt x="58420" y="0"/>
                  </a:moveTo>
                  <a:lnTo>
                    <a:pt x="58420" y="13970"/>
                  </a:lnTo>
                  <a:lnTo>
                    <a:pt x="55880" y="17780"/>
                  </a:lnTo>
                  <a:lnTo>
                    <a:pt x="53339" y="20320"/>
                  </a:lnTo>
                  <a:lnTo>
                    <a:pt x="48260" y="22860"/>
                  </a:lnTo>
                  <a:lnTo>
                    <a:pt x="36830" y="26670"/>
                  </a:lnTo>
                  <a:lnTo>
                    <a:pt x="31750" y="27940"/>
                  </a:lnTo>
                  <a:lnTo>
                    <a:pt x="25400" y="30480"/>
                  </a:lnTo>
                  <a:lnTo>
                    <a:pt x="20320" y="34290"/>
                  </a:lnTo>
                  <a:lnTo>
                    <a:pt x="16510" y="38100"/>
                  </a:lnTo>
                  <a:lnTo>
                    <a:pt x="12700" y="40640"/>
                  </a:lnTo>
                  <a:lnTo>
                    <a:pt x="8889"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9" name="Group 1238"/>
          <p:cNvGrpSpPr/>
          <p:nvPr/>
        </p:nvGrpSpPr>
        <p:grpSpPr>
          <a:xfrm rot="19183801">
            <a:off x="4453889" y="2501899"/>
            <a:ext cx="207011" cy="129541"/>
            <a:chOff x="4453889" y="2501899"/>
            <a:chExt cx="207011" cy="129541"/>
          </a:xfrm>
        </p:grpSpPr>
        <p:sp>
          <p:nvSpPr>
            <p:cNvPr id="1237" name="Freeform 1236"/>
            <p:cNvSpPr/>
            <p:nvPr/>
          </p:nvSpPr>
          <p:spPr>
            <a:xfrm>
              <a:off x="4453889" y="2501899"/>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8" name="Freeform 1237"/>
            <p:cNvSpPr/>
            <p:nvPr/>
          </p:nvSpPr>
          <p:spPr>
            <a:xfrm>
              <a:off x="4472720" y="25139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 name="Group 1241"/>
          <p:cNvGrpSpPr/>
          <p:nvPr/>
        </p:nvGrpSpPr>
        <p:grpSpPr>
          <a:xfrm rot="19523401">
            <a:off x="4353559" y="2473959"/>
            <a:ext cx="212091" cy="173991"/>
            <a:chOff x="4353559" y="2473959"/>
            <a:chExt cx="212091" cy="173991"/>
          </a:xfrm>
        </p:grpSpPr>
        <p:sp>
          <p:nvSpPr>
            <p:cNvPr id="1240" name="Freeform 1239"/>
            <p:cNvSpPr/>
            <p:nvPr/>
          </p:nvSpPr>
          <p:spPr>
            <a:xfrm>
              <a:off x="4353559" y="24739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 name="Freeform 1240"/>
            <p:cNvSpPr/>
            <p:nvPr/>
          </p:nvSpPr>
          <p:spPr>
            <a:xfrm>
              <a:off x="4383115" y="24926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5" name="Group 1244"/>
          <p:cNvGrpSpPr/>
          <p:nvPr/>
        </p:nvGrpSpPr>
        <p:grpSpPr>
          <a:xfrm>
            <a:off x="4762500" y="2590800"/>
            <a:ext cx="280671" cy="134621"/>
            <a:chOff x="4762500" y="2590800"/>
            <a:chExt cx="280671" cy="134621"/>
          </a:xfrm>
        </p:grpSpPr>
        <p:sp>
          <p:nvSpPr>
            <p:cNvPr id="1243" name="Freeform 1242"/>
            <p:cNvSpPr/>
            <p:nvPr/>
          </p:nvSpPr>
          <p:spPr>
            <a:xfrm>
              <a:off x="4762500" y="25908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 name="Freeform 1243"/>
            <p:cNvSpPr/>
            <p:nvPr/>
          </p:nvSpPr>
          <p:spPr>
            <a:xfrm>
              <a:off x="4800600" y="26200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8" name="Group 1247"/>
          <p:cNvGrpSpPr/>
          <p:nvPr/>
        </p:nvGrpSpPr>
        <p:grpSpPr>
          <a:xfrm rot="19183801">
            <a:off x="4582159" y="2550159"/>
            <a:ext cx="212091" cy="173991"/>
            <a:chOff x="4582159" y="2550159"/>
            <a:chExt cx="212091" cy="173991"/>
          </a:xfrm>
        </p:grpSpPr>
        <p:sp>
          <p:nvSpPr>
            <p:cNvPr id="1246" name="Freeform 1245"/>
            <p:cNvSpPr/>
            <p:nvPr/>
          </p:nvSpPr>
          <p:spPr>
            <a:xfrm>
              <a:off x="4582159" y="25501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 name="Freeform 1246"/>
            <p:cNvSpPr/>
            <p:nvPr/>
          </p:nvSpPr>
          <p:spPr>
            <a:xfrm>
              <a:off x="4612113" y="25691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2" name="Group 1251"/>
          <p:cNvGrpSpPr/>
          <p:nvPr/>
        </p:nvGrpSpPr>
        <p:grpSpPr>
          <a:xfrm rot="1339800">
            <a:off x="5285739" y="2655570"/>
            <a:ext cx="181611" cy="128271"/>
            <a:chOff x="5285739" y="2655570"/>
            <a:chExt cx="181611" cy="128271"/>
          </a:xfrm>
        </p:grpSpPr>
        <p:sp>
          <p:nvSpPr>
            <p:cNvPr id="1249" name="Freeform 1248"/>
            <p:cNvSpPr/>
            <p:nvPr/>
          </p:nvSpPr>
          <p:spPr>
            <a:xfrm>
              <a:off x="5285739" y="2655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0" name="Freeform 1249"/>
            <p:cNvSpPr/>
            <p:nvPr/>
          </p:nvSpPr>
          <p:spPr>
            <a:xfrm>
              <a:off x="5305103" y="27019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1" name="Freeform 1250"/>
            <p:cNvSpPr/>
            <p:nvPr/>
          </p:nvSpPr>
          <p:spPr>
            <a:xfrm>
              <a:off x="5363687" y="27182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5" name="Group 1254"/>
          <p:cNvGrpSpPr/>
          <p:nvPr/>
        </p:nvGrpSpPr>
        <p:grpSpPr>
          <a:xfrm rot="19183801">
            <a:off x="5152389" y="2768599"/>
            <a:ext cx="207011" cy="129541"/>
            <a:chOff x="5152389" y="2768599"/>
            <a:chExt cx="207011" cy="129541"/>
          </a:xfrm>
        </p:grpSpPr>
        <p:sp>
          <p:nvSpPr>
            <p:cNvPr id="1253" name="Freeform 1252"/>
            <p:cNvSpPr/>
            <p:nvPr/>
          </p:nvSpPr>
          <p:spPr>
            <a:xfrm>
              <a:off x="5152389" y="2768599"/>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4" name="Freeform 1253"/>
            <p:cNvSpPr/>
            <p:nvPr/>
          </p:nvSpPr>
          <p:spPr>
            <a:xfrm>
              <a:off x="5171221" y="2780626"/>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8" name="Group 1257"/>
          <p:cNvGrpSpPr/>
          <p:nvPr/>
        </p:nvGrpSpPr>
        <p:grpSpPr>
          <a:xfrm rot="19523401">
            <a:off x="4747259" y="2778759"/>
            <a:ext cx="212091" cy="173991"/>
            <a:chOff x="4747259" y="2778759"/>
            <a:chExt cx="212091" cy="173991"/>
          </a:xfrm>
        </p:grpSpPr>
        <p:sp>
          <p:nvSpPr>
            <p:cNvPr id="1256" name="Freeform 1255"/>
            <p:cNvSpPr/>
            <p:nvPr/>
          </p:nvSpPr>
          <p:spPr>
            <a:xfrm>
              <a:off x="4747259" y="27787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7" name="Freeform 1256"/>
            <p:cNvSpPr/>
            <p:nvPr/>
          </p:nvSpPr>
          <p:spPr>
            <a:xfrm>
              <a:off x="4776815" y="27974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1" name="Group 1260"/>
          <p:cNvGrpSpPr/>
          <p:nvPr/>
        </p:nvGrpSpPr>
        <p:grpSpPr>
          <a:xfrm>
            <a:off x="4572000" y="2730500"/>
            <a:ext cx="280671" cy="134621"/>
            <a:chOff x="4572000" y="2730500"/>
            <a:chExt cx="280671" cy="134621"/>
          </a:xfrm>
        </p:grpSpPr>
        <p:sp>
          <p:nvSpPr>
            <p:cNvPr id="1259" name="Freeform 1258"/>
            <p:cNvSpPr/>
            <p:nvPr/>
          </p:nvSpPr>
          <p:spPr>
            <a:xfrm>
              <a:off x="4572000" y="27305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0" name="Freeform 1259"/>
            <p:cNvSpPr/>
            <p:nvPr/>
          </p:nvSpPr>
          <p:spPr>
            <a:xfrm>
              <a:off x="4610100" y="27597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4" name="Group 1263"/>
          <p:cNvGrpSpPr/>
          <p:nvPr/>
        </p:nvGrpSpPr>
        <p:grpSpPr>
          <a:xfrm rot="19183801">
            <a:off x="5090159" y="2219959"/>
            <a:ext cx="212091" cy="173991"/>
            <a:chOff x="5090159" y="2219959"/>
            <a:chExt cx="212091" cy="173991"/>
          </a:xfrm>
        </p:grpSpPr>
        <p:sp>
          <p:nvSpPr>
            <p:cNvPr id="1262" name="Freeform 1261"/>
            <p:cNvSpPr/>
            <p:nvPr/>
          </p:nvSpPr>
          <p:spPr>
            <a:xfrm>
              <a:off x="5090159" y="22199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3" name="Freeform 1262"/>
            <p:cNvSpPr/>
            <p:nvPr/>
          </p:nvSpPr>
          <p:spPr>
            <a:xfrm>
              <a:off x="5120113" y="22389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8" name="Group 1267"/>
          <p:cNvGrpSpPr/>
          <p:nvPr/>
        </p:nvGrpSpPr>
        <p:grpSpPr>
          <a:xfrm rot="1339800">
            <a:off x="5044439" y="2566669"/>
            <a:ext cx="181611" cy="128271"/>
            <a:chOff x="5044439" y="2566669"/>
            <a:chExt cx="181611" cy="128271"/>
          </a:xfrm>
        </p:grpSpPr>
        <p:sp>
          <p:nvSpPr>
            <p:cNvPr id="1265" name="Freeform 1264"/>
            <p:cNvSpPr/>
            <p:nvPr/>
          </p:nvSpPr>
          <p:spPr>
            <a:xfrm>
              <a:off x="5044439" y="25666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6" name="Freeform 1265"/>
            <p:cNvSpPr/>
            <p:nvPr/>
          </p:nvSpPr>
          <p:spPr>
            <a:xfrm>
              <a:off x="5063803" y="26130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7" name="Freeform 1266"/>
            <p:cNvSpPr/>
            <p:nvPr/>
          </p:nvSpPr>
          <p:spPr>
            <a:xfrm>
              <a:off x="5122388" y="2629373"/>
              <a:ext cx="58421" cy="45721"/>
            </a:xfrm>
            <a:custGeom>
              <a:avLst/>
              <a:gdLst/>
              <a:ahLst/>
              <a:cxnLst/>
              <a:rect l="0" t="0" r="0" b="0"/>
              <a:pathLst>
                <a:path w="58421" h="45721">
                  <a:moveTo>
                    <a:pt x="58420" y="0"/>
                  </a:moveTo>
                  <a:lnTo>
                    <a:pt x="58420" y="13970"/>
                  </a:lnTo>
                  <a:lnTo>
                    <a:pt x="55880" y="17780"/>
                  </a:lnTo>
                  <a:lnTo>
                    <a:pt x="53339" y="20320"/>
                  </a:lnTo>
                  <a:lnTo>
                    <a:pt x="48260" y="22860"/>
                  </a:lnTo>
                  <a:lnTo>
                    <a:pt x="36830" y="26670"/>
                  </a:lnTo>
                  <a:lnTo>
                    <a:pt x="31750" y="27940"/>
                  </a:lnTo>
                  <a:lnTo>
                    <a:pt x="25400" y="30480"/>
                  </a:lnTo>
                  <a:lnTo>
                    <a:pt x="20320" y="34290"/>
                  </a:lnTo>
                  <a:lnTo>
                    <a:pt x="16510" y="38100"/>
                  </a:lnTo>
                  <a:lnTo>
                    <a:pt x="12700" y="40640"/>
                  </a:lnTo>
                  <a:lnTo>
                    <a:pt x="8889"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1" name="Group 1270"/>
          <p:cNvGrpSpPr/>
          <p:nvPr/>
        </p:nvGrpSpPr>
        <p:grpSpPr>
          <a:xfrm rot="19183801">
            <a:off x="5038089" y="2819399"/>
            <a:ext cx="207011" cy="129541"/>
            <a:chOff x="5038089" y="2819399"/>
            <a:chExt cx="207011" cy="129541"/>
          </a:xfrm>
        </p:grpSpPr>
        <p:sp>
          <p:nvSpPr>
            <p:cNvPr id="1269" name="Freeform 1268"/>
            <p:cNvSpPr/>
            <p:nvPr/>
          </p:nvSpPr>
          <p:spPr>
            <a:xfrm>
              <a:off x="5038089" y="2819399"/>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0" name="Freeform 1269"/>
            <p:cNvSpPr/>
            <p:nvPr/>
          </p:nvSpPr>
          <p:spPr>
            <a:xfrm>
              <a:off x="5056921" y="2831426"/>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4" name="Group 1273"/>
          <p:cNvGrpSpPr/>
          <p:nvPr/>
        </p:nvGrpSpPr>
        <p:grpSpPr>
          <a:xfrm rot="19523401">
            <a:off x="5255259" y="2816859"/>
            <a:ext cx="212092" cy="173991"/>
            <a:chOff x="5255259" y="2816859"/>
            <a:chExt cx="212092" cy="173991"/>
          </a:xfrm>
        </p:grpSpPr>
        <p:sp>
          <p:nvSpPr>
            <p:cNvPr id="1272" name="Freeform 1271"/>
            <p:cNvSpPr/>
            <p:nvPr/>
          </p:nvSpPr>
          <p:spPr>
            <a:xfrm>
              <a:off x="5255259" y="2816859"/>
              <a:ext cx="212092" cy="173991"/>
            </a:xfrm>
            <a:custGeom>
              <a:avLst/>
              <a:gdLst/>
              <a:ahLst/>
              <a:cxnLst/>
              <a:rect l="0" t="0" r="0" b="0"/>
              <a:pathLst>
                <a:path w="212092" h="173991">
                  <a:moveTo>
                    <a:pt x="105411" y="31750"/>
                  </a:moveTo>
                  <a:lnTo>
                    <a:pt x="101600" y="40640"/>
                  </a:lnTo>
                  <a:lnTo>
                    <a:pt x="96521" y="49530"/>
                  </a:lnTo>
                  <a:lnTo>
                    <a:pt x="88900" y="57150"/>
                  </a:lnTo>
                  <a:lnTo>
                    <a:pt x="81281" y="63500"/>
                  </a:lnTo>
                  <a:lnTo>
                    <a:pt x="73661" y="67310"/>
                  </a:lnTo>
                  <a:lnTo>
                    <a:pt x="67311" y="69850"/>
                  </a:lnTo>
                  <a:lnTo>
                    <a:pt x="59691" y="71120"/>
                  </a:lnTo>
                  <a:lnTo>
                    <a:pt x="52071" y="71120"/>
                  </a:lnTo>
                  <a:lnTo>
                    <a:pt x="44450" y="72390"/>
                  </a:lnTo>
                  <a:lnTo>
                    <a:pt x="38100" y="72390"/>
                  </a:lnTo>
                  <a:lnTo>
                    <a:pt x="30481" y="74930"/>
                  </a:lnTo>
                  <a:lnTo>
                    <a:pt x="20321" y="80010"/>
                  </a:lnTo>
                  <a:lnTo>
                    <a:pt x="12700" y="88900"/>
                  </a:lnTo>
                  <a:lnTo>
                    <a:pt x="7621" y="99060"/>
                  </a:lnTo>
                  <a:lnTo>
                    <a:pt x="3811" y="109220"/>
                  </a:lnTo>
                  <a:lnTo>
                    <a:pt x="1271" y="115570"/>
                  </a:lnTo>
                  <a:lnTo>
                    <a:pt x="0" y="123190"/>
                  </a:lnTo>
                  <a:lnTo>
                    <a:pt x="0" y="132080"/>
                  </a:lnTo>
                  <a:lnTo>
                    <a:pt x="3811" y="142240"/>
                  </a:lnTo>
                  <a:lnTo>
                    <a:pt x="8891" y="149860"/>
                  </a:lnTo>
                  <a:lnTo>
                    <a:pt x="19050" y="156210"/>
                  </a:lnTo>
                  <a:lnTo>
                    <a:pt x="29211" y="161290"/>
                  </a:lnTo>
                  <a:lnTo>
                    <a:pt x="39371" y="165100"/>
                  </a:lnTo>
                  <a:lnTo>
                    <a:pt x="46991" y="166370"/>
                  </a:lnTo>
                  <a:lnTo>
                    <a:pt x="54611" y="167640"/>
                  </a:lnTo>
                  <a:lnTo>
                    <a:pt x="62231" y="168910"/>
                  </a:lnTo>
                  <a:lnTo>
                    <a:pt x="68581" y="170180"/>
                  </a:lnTo>
                  <a:lnTo>
                    <a:pt x="74931" y="171450"/>
                  </a:lnTo>
                  <a:lnTo>
                    <a:pt x="81281" y="172720"/>
                  </a:lnTo>
                  <a:lnTo>
                    <a:pt x="88900" y="172720"/>
                  </a:lnTo>
                  <a:lnTo>
                    <a:pt x="96521" y="173990"/>
                  </a:lnTo>
                  <a:lnTo>
                    <a:pt x="104141" y="173990"/>
                  </a:lnTo>
                  <a:lnTo>
                    <a:pt x="111761" y="173990"/>
                  </a:lnTo>
                  <a:lnTo>
                    <a:pt x="119381" y="173990"/>
                  </a:lnTo>
                  <a:lnTo>
                    <a:pt x="127000" y="172720"/>
                  </a:lnTo>
                  <a:lnTo>
                    <a:pt x="137161" y="167640"/>
                  </a:lnTo>
                  <a:lnTo>
                    <a:pt x="148591" y="163830"/>
                  </a:lnTo>
                  <a:lnTo>
                    <a:pt x="158750" y="158750"/>
                  </a:lnTo>
                  <a:lnTo>
                    <a:pt x="167641" y="152400"/>
                  </a:lnTo>
                  <a:lnTo>
                    <a:pt x="177800" y="146050"/>
                  </a:lnTo>
                  <a:lnTo>
                    <a:pt x="187961" y="139700"/>
                  </a:lnTo>
                  <a:lnTo>
                    <a:pt x="194311" y="130810"/>
                  </a:lnTo>
                  <a:lnTo>
                    <a:pt x="199391" y="119380"/>
                  </a:lnTo>
                  <a:lnTo>
                    <a:pt x="204471" y="109220"/>
                  </a:lnTo>
                  <a:lnTo>
                    <a:pt x="208281" y="97790"/>
                  </a:lnTo>
                  <a:lnTo>
                    <a:pt x="209550" y="90170"/>
                  </a:lnTo>
                  <a:lnTo>
                    <a:pt x="210821" y="83820"/>
                  </a:lnTo>
                  <a:lnTo>
                    <a:pt x="212091" y="76200"/>
                  </a:lnTo>
                  <a:lnTo>
                    <a:pt x="212091" y="68580"/>
                  </a:lnTo>
                  <a:lnTo>
                    <a:pt x="212091" y="60960"/>
                  </a:lnTo>
                  <a:lnTo>
                    <a:pt x="212091" y="53340"/>
                  </a:lnTo>
                  <a:lnTo>
                    <a:pt x="212091" y="45720"/>
                  </a:lnTo>
                  <a:lnTo>
                    <a:pt x="210821" y="39370"/>
                  </a:lnTo>
                  <a:lnTo>
                    <a:pt x="208281" y="31750"/>
                  </a:lnTo>
                  <a:lnTo>
                    <a:pt x="201931" y="24130"/>
                  </a:lnTo>
                  <a:lnTo>
                    <a:pt x="193041" y="17780"/>
                  </a:lnTo>
                  <a:lnTo>
                    <a:pt x="181611" y="12700"/>
                  </a:lnTo>
                  <a:lnTo>
                    <a:pt x="170181" y="7620"/>
                  </a:lnTo>
                  <a:lnTo>
                    <a:pt x="158750" y="3810"/>
                  </a:lnTo>
                  <a:lnTo>
                    <a:pt x="147321" y="1270"/>
                  </a:lnTo>
                  <a:lnTo>
                    <a:pt x="135891" y="0"/>
                  </a:lnTo>
                  <a:lnTo>
                    <a:pt x="124461" y="2540"/>
                  </a:lnTo>
                  <a:lnTo>
                    <a:pt x="115571" y="8890"/>
                  </a:lnTo>
                  <a:lnTo>
                    <a:pt x="107950" y="17780"/>
                  </a:lnTo>
                  <a:lnTo>
                    <a:pt x="99061"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3" name="Freeform 1272"/>
            <p:cNvSpPr/>
            <p:nvPr/>
          </p:nvSpPr>
          <p:spPr>
            <a:xfrm>
              <a:off x="5284815" y="28355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7" name="Group 1276"/>
          <p:cNvGrpSpPr/>
          <p:nvPr/>
        </p:nvGrpSpPr>
        <p:grpSpPr>
          <a:xfrm>
            <a:off x="4419600" y="2667000"/>
            <a:ext cx="280671" cy="134621"/>
            <a:chOff x="4419600" y="2667000"/>
            <a:chExt cx="280671" cy="134621"/>
          </a:xfrm>
        </p:grpSpPr>
        <p:sp>
          <p:nvSpPr>
            <p:cNvPr id="1275" name="Freeform 1274"/>
            <p:cNvSpPr/>
            <p:nvPr/>
          </p:nvSpPr>
          <p:spPr>
            <a:xfrm>
              <a:off x="4419600" y="26670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6" name="Freeform 1275"/>
            <p:cNvSpPr/>
            <p:nvPr/>
          </p:nvSpPr>
          <p:spPr>
            <a:xfrm>
              <a:off x="4457700" y="26962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0" name="Group 1279"/>
          <p:cNvGrpSpPr/>
          <p:nvPr/>
        </p:nvGrpSpPr>
        <p:grpSpPr>
          <a:xfrm rot="19183801">
            <a:off x="4963159" y="2931159"/>
            <a:ext cx="212091" cy="173991"/>
            <a:chOff x="4963159" y="2931159"/>
            <a:chExt cx="212091" cy="173991"/>
          </a:xfrm>
        </p:grpSpPr>
        <p:sp>
          <p:nvSpPr>
            <p:cNvPr id="1278" name="Freeform 1277"/>
            <p:cNvSpPr/>
            <p:nvPr/>
          </p:nvSpPr>
          <p:spPr>
            <a:xfrm>
              <a:off x="4963159" y="29311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9" name="Freeform 1278"/>
            <p:cNvSpPr/>
            <p:nvPr/>
          </p:nvSpPr>
          <p:spPr>
            <a:xfrm>
              <a:off x="4993113" y="29501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4" name="Group 1283"/>
          <p:cNvGrpSpPr/>
          <p:nvPr/>
        </p:nvGrpSpPr>
        <p:grpSpPr>
          <a:xfrm rot="1339800">
            <a:off x="4422139" y="2960369"/>
            <a:ext cx="181611" cy="128271"/>
            <a:chOff x="4422139" y="2960369"/>
            <a:chExt cx="181611" cy="128271"/>
          </a:xfrm>
        </p:grpSpPr>
        <p:sp>
          <p:nvSpPr>
            <p:cNvPr id="1281" name="Freeform 1280"/>
            <p:cNvSpPr/>
            <p:nvPr/>
          </p:nvSpPr>
          <p:spPr>
            <a:xfrm>
              <a:off x="4422139" y="2960369"/>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2" name="Freeform 1281"/>
            <p:cNvSpPr/>
            <p:nvPr/>
          </p:nvSpPr>
          <p:spPr>
            <a:xfrm>
              <a:off x="4441503" y="300674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3" name="Freeform 1282"/>
            <p:cNvSpPr/>
            <p:nvPr/>
          </p:nvSpPr>
          <p:spPr>
            <a:xfrm>
              <a:off x="4500087" y="3023073"/>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7" name="Group 1286"/>
          <p:cNvGrpSpPr/>
          <p:nvPr/>
        </p:nvGrpSpPr>
        <p:grpSpPr>
          <a:xfrm rot="19183801">
            <a:off x="4644390" y="3047999"/>
            <a:ext cx="207011" cy="129541"/>
            <a:chOff x="4644390" y="3047999"/>
            <a:chExt cx="207011" cy="129541"/>
          </a:xfrm>
        </p:grpSpPr>
        <p:sp>
          <p:nvSpPr>
            <p:cNvPr id="1285" name="Freeform 1284"/>
            <p:cNvSpPr/>
            <p:nvPr/>
          </p:nvSpPr>
          <p:spPr>
            <a:xfrm>
              <a:off x="4644390" y="3047999"/>
              <a:ext cx="207011" cy="129541"/>
            </a:xfrm>
            <a:custGeom>
              <a:avLst/>
              <a:gdLst/>
              <a:ahLst/>
              <a:cxnLst/>
              <a:rect l="0" t="0" r="0" b="0"/>
              <a:pathLst>
                <a:path w="207011" h="129541">
                  <a:moveTo>
                    <a:pt x="134619" y="34290"/>
                  </a:moveTo>
                  <a:lnTo>
                    <a:pt x="125730" y="30480"/>
                  </a:lnTo>
                  <a:lnTo>
                    <a:pt x="116840" y="25400"/>
                  </a:lnTo>
                  <a:lnTo>
                    <a:pt x="107950" y="21590"/>
                  </a:lnTo>
                  <a:lnTo>
                    <a:pt x="101600" y="17780"/>
                  </a:lnTo>
                  <a:lnTo>
                    <a:pt x="93980" y="15240"/>
                  </a:lnTo>
                  <a:lnTo>
                    <a:pt x="87630" y="11430"/>
                  </a:lnTo>
                  <a:lnTo>
                    <a:pt x="77469" y="6350"/>
                  </a:lnTo>
                  <a:lnTo>
                    <a:pt x="67310" y="2540"/>
                  </a:lnTo>
                  <a:lnTo>
                    <a:pt x="59690" y="1270"/>
                  </a:lnTo>
                  <a:lnTo>
                    <a:pt x="52069" y="0"/>
                  </a:lnTo>
                  <a:lnTo>
                    <a:pt x="44450" y="0"/>
                  </a:lnTo>
                  <a:lnTo>
                    <a:pt x="36830" y="0"/>
                  </a:lnTo>
                  <a:lnTo>
                    <a:pt x="29210" y="0"/>
                  </a:lnTo>
                  <a:lnTo>
                    <a:pt x="22860" y="1270"/>
                  </a:lnTo>
                  <a:lnTo>
                    <a:pt x="15240" y="3810"/>
                  </a:lnTo>
                  <a:lnTo>
                    <a:pt x="8890" y="10160"/>
                  </a:lnTo>
                  <a:lnTo>
                    <a:pt x="3810" y="16510"/>
                  </a:lnTo>
                  <a:lnTo>
                    <a:pt x="1269" y="22860"/>
                  </a:lnTo>
                  <a:lnTo>
                    <a:pt x="0" y="30480"/>
                  </a:lnTo>
                  <a:lnTo>
                    <a:pt x="0" y="39370"/>
                  </a:lnTo>
                  <a:lnTo>
                    <a:pt x="2540" y="49530"/>
                  </a:lnTo>
                  <a:lnTo>
                    <a:pt x="7619" y="58420"/>
                  </a:lnTo>
                  <a:lnTo>
                    <a:pt x="13969"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69" y="127000"/>
                  </a:lnTo>
                  <a:lnTo>
                    <a:pt x="123190" y="128270"/>
                  </a:lnTo>
                  <a:lnTo>
                    <a:pt x="132080" y="128270"/>
                  </a:lnTo>
                  <a:lnTo>
                    <a:pt x="139700" y="129540"/>
                  </a:lnTo>
                  <a:lnTo>
                    <a:pt x="147319"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69" y="71120"/>
                  </a:lnTo>
                  <a:lnTo>
                    <a:pt x="199390" y="62230"/>
                  </a:lnTo>
                  <a:lnTo>
                    <a:pt x="190500" y="55880"/>
                  </a:lnTo>
                  <a:lnTo>
                    <a:pt x="181610"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6" name="Freeform 1285"/>
            <p:cNvSpPr/>
            <p:nvPr/>
          </p:nvSpPr>
          <p:spPr>
            <a:xfrm>
              <a:off x="4663221" y="30600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80" y="69850"/>
                  </a:lnTo>
                  <a:lnTo>
                    <a:pt x="63500" y="69850"/>
                  </a:lnTo>
                  <a:lnTo>
                    <a:pt x="68580" y="73660"/>
                  </a:lnTo>
                  <a:lnTo>
                    <a:pt x="73660" y="77470"/>
                  </a:lnTo>
                  <a:lnTo>
                    <a:pt x="77469"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0" name="Group 1289"/>
          <p:cNvGrpSpPr/>
          <p:nvPr/>
        </p:nvGrpSpPr>
        <p:grpSpPr>
          <a:xfrm rot="15732001">
            <a:off x="5090161" y="2346959"/>
            <a:ext cx="212091" cy="173991"/>
            <a:chOff x="5090161" y="2346959"/>
            <a:chExt cx="212091" cy="173991"/>
          </a:xfrm>
        </p:grpSpPr>
        <p:sp>
          <p:nvSpPr>
            <p:cNvPr id="1288" name="Freeform 1287"/>
            <p:cNvSpPr/>
            <p:nvPr/>
          </p:nvSpPr>
          <p:spPr>
            <a:xfrm>
              <a:off x="5090161" y="23469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9" name="Freeform 1288"/>
            <p:cNvSpPr/>
            <p:nvPr/>
          </p:nvSpPr>
          <p:spPr>
            <a:xfrm>
              <a:off x="5120036" y="2365131"/>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3" name="Group 1292"/>
          <p:cNvGrpSpPr/>
          <p:nvPr/>
        </p:nvGrpSpPr>
        <p:grpSpPr>
          <a:xfrm>
            <a:off x="4876800" y="2489200"/>
            <a:ext cx="280671" cy="134621"/>
            <a:chOff x="4876800" y="2489200"/>
            <a:chExt cx="280671" cy="134621"/>
          </a:xfrm>
        </p:grpSpPr>
        <p:sp>
          <p:nvSpPr>
            <p:cNvPr id="1291" name="Freeform 1290"/>
            <p:cNvSpPr/>
            <p:nvPr/>
          </p:nvSpPr>
          <p:spPr>
            <a:xfrm>
              <a:off x="4876800" y="24892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2" name="Freeform 1291"/>
            <p:cNvSpPr/>
            <p:nvPr/>
          </p:nvSpPr>
          <p:spPr>
            <a:xfrm>
              <a:off x="4914900" y="25184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6" name="Group 1295"/>
          <p:cNvGrpSpPr/>
          <p:nvPr/>
        </p:nvGrpSpPr>
        <p:grpSpPr>
          <a:xfrm rot="19183801">
            <a:off x="5229859" y="2346959"/>
            <a:ext cx="212091" cy="173991"/>
            <a:chOff x="5229859" y="2346959"/>
            <a:chExt cx="212091" cy="173991"/>
          </a:xfrm>
        </p:grpSpPr>
        <p:sp>
          <p:nvSpPr>
            <p:cNvPr id="1294" name="Freeform 1293"/>
            <p:cNvSpPr/>
            <p:nvPr/>
          </p:nvSpPr>
          <p:spPr>
            <a:xfrm>
              <a:off x="5229859" y="23469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5" name="Freeform 1294"/>
            <p:cNvSpPr/>
            <p:nvPr/>
          </p:nvSpPr>
          <p:spPr>
            <a:xfrm>
              <a:off x="5259813" y="2365942"/>
              <a:ext cx="158751" cy="128271"/>
            </a:xfrm>
            <a:custGeom>
              <a:avLst/>
              <a:gdLst/>
              <a:ahLst/>
              <a:cxnLst/>
              <a:rect l="0" t="0" r="0" b="0"/>
              <a:pathLst>
                <a:path w="158751" h="128271">
                  <a:moveTo>
                    <a:pt x="133350" y="30481"/>
                  </a:moveTo>
                  <a:lnTo>
                    <a:pt x="127000" y="38100"/>
                  </a:lnTo>
                  <a:lnTo>
                    <a:pt x="121920" y="40640"/>
                  </a:lnTo>
                  <a:lnTo>
                    <a:pt x="115570" y="43181"/>
                  </a:lnTo>
                  <a:lnTo>
                    <a:pt x="48260" y="66040"/>
                  </a:lnTo>
                  <a:lnTo>
                    <a:pt x="41910" y="67310"/>
                  </a:lnTo>
                  <a:lnTo>
                    <a:pt x="34290" y="68581"/>
                  </a:lnTo>
                  <a:lnTo>
                    <a:pt x="25400" y="68581"/>
                  </a:lnTo>
                  <a:lnTo>
                    <a:pt x="19050" y="71120"/>
                  </a:lnTo>
                  <a:lnTo>
                    <a:pt x="12700" y="74931"/>
                  </a:lnTo>
                  <a:lnTo>
                    <a:pt x="7620" y="80010"/>
                  </a:lnTo>
                  <a:lnTo>
                    <a:pt x="3810" y="86360"/>
                  </a:lnTo>
                  <a:lnTo>
                    <a:pt x="1270" y="92710"/>
                  </a:lnTo>
                  <a:lnTo>
                    <a:pt x="0" y="100331"/>
                  </a:lnTo>
                  <a:lnTo>
                    <a:pt x="1270" y="106681"/>
                  </a:lnTo>
                  <a:lnTo>
                    <a:pt x="3810" y="110490"/>
                  </a:lnTo>
                  <a:lnTo>
                    <a:pt x="7620" y="114300"/>
                  </a:lnTo>
                  <a:lnTo>
                    <a:pt x="12700" y="118110"/>
                  </a:lnTo>
                  <a:lnTo>
                    <a:pt x="17780" y="120650"/>
                  </a:lnTo>
                  <a:lnTo>
                    <a:pt x="24130" y="123190"/>
                  </a:lnTo>
                  <a:lnTo>
                    <a:pt x="30480" y="125731"/>
                  </a:lnTo>
                  <a:lnTo>
                    <a:pt x="38100" y="125731"/>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1"/>
                  </a:lnTo>
                  <a:lnTo>
                    <a:pt x="144780" y="97790"/>
                  </a:lnTo>
                  <a:lnTo>
                    <a:pt x="147320" y="92710"/>
                  </a:lnTo>
                  <a:lnTo>
                    <a:pt x="148590" y="85090"/>
                  </a:lnTo>
                  <a:lnTo>
                    <a:pt x="149860" y="78740"/>
                  </a:lnTo>
                  <a:lnTo>
                    <a:pt x="152400" y="71120"/>
                  </a:lnTo>
                  <a:lnTo>
                    <a:pt x="153670" y="64770"/>
                  </a:lnTo>
                  <a:lnTo>
                    <a:pt x="156210" y="57150"/>
                  </a:lnTo>
                  <a:lnTo>
                    <a:pt x="157480" y="49531"/>
                  </a:lnTo>
                  <a:lnTo>
                    <a:pt x="157480" y="41910"/>
                  </a:lnTo>
                  <a:lnTo>
                    <a:pt x="158750" y="34290"/>
                  </a:lnTo>
                  <a:lnTo>
                    <a:pt x="157480" y="26670"/>
                  </a:lnTo>
                  <a:lnTo>
                    <a:pt x="154940" y="21590"/>
                  </a:lnTo>
                  <a:lnTo>
                    <a:pt x="152400" y="15240"/>
                  </a:lnTo>
                  <a:lnTo>
                    <a:pt x="148590" y="11431"/>
                  </a:lnTo>
                  <a:lnTo>
                    <a:pt x="143510" y="7620"/>
                  </a:lnTo>
                  <a:lnTo>
                    <a:pt x="138430" y="5081"/>
                  </a:lnTo>
                  <a:lnTo>
                    <a:pt x="130810" y="2540"/>
                  </a:lnTo>
                  <a:lnTo>
                    <a:pt x="124460" y="1270"/>
                  </a:lnTo>
                  <a:lnTo>
                    <a:pt x="116840" y="0"/>
                  </a:lnTo>
                  <a:lnTo>
                    <a:pt x="110490" y="0"/>
                  </a:lnTo>
                  <a:lnTo>
                    <a:pt x="105410" y="1270"/>
                  </a:lnTo>
                  <a:lnTo>
                    <a:pt x="101600" y="2540"/>
                  </a:lnTo>
                  <a:lnTo>
                    <a:pt x="99060" y="6350"/>
                  </a:lnTo>
                  <a:lnTo>
                    <a:pt x="97790" y="11431"/>
                  </a:lnTo>
                  <a:lnTo>
                    <a:pt x="96520" y="17781"/>
                  </a:lnTo>
                  <a:lnTo>
                    <a:pt x="96520" y="24131"/>
                  </a:lnTo>
                  <a:lnTo>
                    <a:pt x="97790" y="30481"/>
                  </a:lnTo>
                  <a:lnTo>
                    <a:pt x="99060" y="36831"/>
                  </a:lnTo>
                  <a:lnTo>
                    <a:pt x="100330" y="44450"/>
                  </a:lnTo>
                  <a:lnTo>
                    <a:pt x="101600" y="50800"/>
                  </a:lnTo>
                  <a:lnTo>
                    <a:pt x="104140" y="57150"/>
                  </a:lnTo>
                  <a:lnTo>
                    <a:pt x="102870" y="62231"/>
                  </a:lnTo>
                  <a:lnTo>
                    <a:pt x="101600" y="68581"/>
                  </a:lnTo>
                  <a:lnTo>
                    <a:pt x="99060" y="73660"/>
                  </a:lnTo>
                  <a:lnTo>
                    <a:pt x="95250" y="76200"/>
                  </a:lnTo>
                  <a:lnTo>
                    <a:pt x="88900" y="78740"/>
                  </a:lnTo>
                  <a:lnTo>
                    <a:pt x="82550" y="80010"/>
                  </a:lnTo>
                  <a:lnTo>
                    <a:pt x="74930" y="81281"/>
                  </a:lnTo>
                  <a:lnTo>
                    <a:pt x="68580" y="83820"/>
                  </a:lnTo>
                  <a:lnTo>
                    <a:pt x="55880" y="87631"/>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1"/>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0" name="Group 1299"/>
          <p:cNvGrpSpPr/>
          <p:nvPr/>
        </p:nvGrpSpPr>
        <p:grpSpPr>
          <a:xfrm rot="4631400">
            <a:off x="4917439" y="2998471"/>
            <a:ext cx="181611" cy="128271"/>
            <a:chOff x="4917439" y="2998471"/>
            <a:chExt cx="181611" cy="128271"/>
          </a:xfrm>
        </p:grpSpPr>
        <p:sp>
          <p:nvSpPr>
            <p:cNvPr id="1297" name="Freeform 1296"/>
            <p:cNvSpPr/>
            <p:nvPr/>
          </p:nvSpPr>
          <p:spPr>
            <a:xfrm>
              <a:off x="4917439" y="29984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8" name="Freeform 1297"/>
            <p:cNvSpPr/>
            <p:nvPr/>
          </p:nvSpPr>
          <p:spPr>
            <a:xfrm>
              <a:off x="4936827" y="3044643"/>
              <a:ext cx="132081" cy="66042"/>
            </a:xfrm>
            <a:custGeom>
              <a:avLst/>
              <a:gdLst/>
              <a:ahLst/>
              <a:cxnLst/>
              <a:rect l="0" t="0" r="0" b="0"/>
              <a:pathLst>
                <a:path w="132081" h="66042">
                  <a:moveTo>
                    <a:pt x="20320" y="34291"/>
                  </a:moveTo>
                  <a:lnTo>
                    <a:pt x="22860" y="38100"/>
                  </a:lnTo>
                  <a:lnTo>
                    <a:pt x="26670" y="39370"/>
                  </a:lnTo>
                  <a:lnTo>
                    <a:pt x="30480" y="41910"/>
                  </a:lnTo>
                  <a:lnTo>
                    <a:pt x="35560" y="43181"/>
                  </a:lnTo>
                  <a:lnTo>
                    <a:pt x="41910" y="46991"/>
                  </a:lnTo>
                  <a:lnTo>
                    <a:pt x="46990" y="49531"/>
                  </a:lnTo>
                  <a:lnTo>
                    <a:pt x="53340" y="53341"/>
                  </a:lnTo>
                  <a:lnTo>
                    <a:pt x="59690" y="57150"/>
                  </a:lnTo>
                  <a:lnTo>
                    <a:pt x="66040" y="59691"/>
                  </a:lnTo>
                  <a:lnTo>
                    <a:pt x="72390" y="62231"/>
                  </a:lnTo>
                  <a:lnTo>
                    <a:pt x="78740" y="63500"/>
                  </a:lnTo>
                  <a:lnTo>
                    <a:pt x="85090" y="64770"/>
                  </a:lnTo>
                  <a:lnTo>
                    <a:pt x="91440" y="66041"/>
                  </a:lnTo>
                  <a:lnTo>
                    <a:pt x="97790" y="66041"/>
                  </a:lnTo>
                  <a:lnTo>
                    <a:pt x="104140" y="64770"/>
                  </a:lnTo>
                  <a:lnTo>
                    <a:pt x="111760" y="63500"/>
                  </a:lnTo>
                  <a:lnTo>
                    <a:pt x="116840" y="59691"/>
                  </a:lnTo>
                  <a:lnTo>
                    <a:pt x="120650" y="55881"/>
                  </a:lnTo>
                  <a:lnTo>
                    <a:pt x="124460" y="50800"/>
                  </a:lnTo>
                  <a:lnTo>
                    <a:pt x="127000" y="45720"/>
                  </a:lnTo>
                  <a:lnTo>
                    <a:pt x="129540" y="39370"/>
                  </a:lnTo>
                  <a:lnTo>
                    <a:pt x="132080" y="34291"/>
                  </a:lnTo>
                  <a:lnTo>
                    <a:pt x="132080" y="27941"/>
                  </a:lnTo>
                  <a:lnTo>
                    <a:pt x="130810" y="22860"/>
                  </a:lnTo>
                  <a:lnTo>
                    <a:pt x="128270" y="17781"/>
                  </a:lnTo>
                  <a:lnTo>
                    <a:pt x="125730" y="13970"/>
                  </a:lnTo>
                  <a:lnTo>
                    <a:pt x="120650" y="11431"/>
                  </a:lnTo>
                  <a:lnTo>
                    <a:pt x="115570" y="7620"/>
                  </a:lnTo>
                  <a:lnTo>
                    <a:pt x="109220" y="5081"/>
                  </a:lnTo>
                  <a:lnTo>
                    <a:pt x="104140" y="2541"/>
                  </a:lnTo>
                  <a:lnTo>
                    <a:pt x="97790" y="0"/>
                  </a:lnTo>
                  <a:lnTo>
                    <a:pt x="91440" y="0"/>
                  </a:lnTo>
                  <a:lnTo>
                    <a:pt x="85090" y="0"/>
                  </a:lnTo>
                  <a:lnTo>
                    <a:pt x="78740" y="0"/>
                  </a:lnTo>
                  <a:lnTo>
                    <a:pt x="73660" y="2541"/>
                  </a:lnTo>
                  <a:lnTo>
                    <a:pt x="69850" y="7620"/>
                  </a:lnTo>
                  <a:lnTo>
                    <a:pt x="66040" y="11431"/>
                  </a:lnTo>
                  <a:lnTo>
                    <a:pt x="60960" y="15241"/>
                  </a:lnTo>
                  <a:lnTo>
                    <a:pt x="54610" y="17781"/>
                  </a:lnTo>
                  <a:lnTo>
                    <a:pt x="46990" y="19050"/>
                  </a:lnTo>
                  <a:lnTo>
                    <a:pt x="39370" y="19050"/>
                  </a:lnTo>
                  <a:lnTo>
                    <a:pt x="31750" y="20320"/>
                  </a:lnTo>
                  <a:lnTo>
                    <a:pt x="0" y="279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9" name="Freeform 1298"/>
            <p:cNvSpPr/>
            <p:nvPr/>
          </p:nvSpPr>
          <p:spPr>
            <a:xfrm>
              <a:off x="4995667" y="3061110"/>
              <a:ext cx="58420" cy="45721"/>
            </a:xfrm>
            <a:custGeom>
              <a:avLst/>
              <a:gdLst/>
              <a:ahLst/>
              <a:cxnLst/>
              <a:rect l="0" t="0" r="0" b="0"/>
              <a:pathLst>
                <a:path w="58420" h="45721">
                  <a:moveTo>
                    <a:pt x="58419" y="0"/>
                  </a:moveTo>
                  <a:lnTo>
                    <a:pt x="58419" y="13970"/>
                  </a:lnTo>
                  <a:lnTo>
                    <a:pt x="55880" y="17780"/>
                  </a:lnTo>
                  <a:lnTo>
                    <a:pt x="53340" y="20320"/>
                  </a:lnTo>
                  <a:lnTo>
                    <a:pt x="48260" y="22860"/>
                  </a:lnTo>
                  <a:lnTo>
                    <a:pt x="36830" y="26670"/>
                  </a:lnTo>
                  <a:lnTo>
                    <a:pt x="31750" y="27940"/>
                  </a:lnTo>
                  <a:lnTo>
                    <a:pt x="25400" y="30480"/>
                  </a:lnTo>
                  <a:lnTo>
                    <a:pt x="20319"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3" name="Group 1302"/>
          <p:cNvGrpSpPr/>
          <p:nvPr/>
        </p:nvGrpSpPr>
        <p:grpSpPr>
          <a:xfrm rot="19183801">
            <a:off x="5114289" y="2514599"/>
            <a:ext cx="207011" cy="129541"/>
            <a:chOff x="5114289" y="2514599"/>
            <a:chExt cx="207011" cy="129541"/>
          </a:xfrm>
        </p:grpSpPr>
        <p:sp>
          <p:nvSpPr>
            <p:cNvPr id="1301" name="Freeform 1300"/>
            <p:cNvSpPr/>
            <p:nvPr/>
          </p:nvSpPr>
          <p:spPr>
            <a:xfrm>
              <a:off x="5114289" y="2514599"/>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2" name="Freeform 1301"/>
            <p:cNvSpPr/>
            <p:nvPr/>
          </p:nvSpPr>
          <p:spPr>
            <a:xfrm>
              <a:off x="5133121" y="2526626"/>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6" name="Group 1305"/>
          <p:cNvGrpSpPr/>
          <p:nvPr/>
        </p:nvGrpSpPr>
        <p:grpSpPr>
          <a:xfrm rot="19523401">
            <a:off x="4886959" y="2816859"/>
            <a:ext cx="212092" cy="173991"/>
            <a:chOff x="4886959" y="2816859"/>
            <a:chExt cx="212092" cy="173991"/>
          </a:xfrm>
        </p:grpSpPr>
        <p:sp>
          <p:nvSpPr>
            <p:cNvPr id="1304" name="Freeform 1303"/>
            <p:cNvSpPr/>
            <p:nvPr/>
          </p:nvSpPr>
          <p:spPr>
            <a:xfrm>
              <a:off x="4886959" y="2816859"/>
              <a:ext cx="212092" cy="173991"/>
            </a:xfrm>
            <a:custGeom>
              <a:avLst/>
              <a:gdLst/>
              <a:ahLst/>
              <a:cxnLst/>
              <a:rect l="0" t="0" r="0" b="0"/>
              <a:pathLst>
                <a:path w="212092" h="173991">
                  <a:moveTo>
                    <a:pt x="105411" y="31750"/>
                  </a:moveTo>
                  <a:lnTo>
                    <a:pt x="101600" y="40640"/>
                  </a:lnTo>
                  <a:lnTo>
                    <a:pt x="96521" y="49530"/>
                  </a:lnTo>
                  <a:lnTo>
                    <a:pt x="88900" y="57150"/>
                  </a:lnTo>
                  <a:lnTo>
                    <a:pt x="81281" y="63500"/>
                  </a:lnTo>
                  <a:lnTo>
                    <a:pt x="73661" y="67310"/>
                  </a:lnTo>
                  <a:lnTo>
                    <a:pt x="67311" y="69850"/>
                  </a:lnTo>
                  <a:lnTo>
                    <a:pt x="59691" y="71120"/>
                  </a:lnTo>
                  <a:lnTo>
                    <a:pt x="52071" y="71120"/>
                  </a:lnTo>
                  <a:lnTo>
                    <a:pt x="44450" y="72390"/>
                  </a:lnTo>
                  <a:lnTo>
                    <a:pt x="38100" y="72390"/>
                  </a:lnTo>
                  <a:lnTo>
                    <a:pt x="30481" y="74930"/>
                  </a:lnTo>
                  <a:lnTo>
                    <a:pt x="20321" y="80010"/>
                  </a:lnTo>
                  <a:lnTo>
                    <a:pt x="12700" y="88900"/>
                  </a:lnTo>
                  <a:lnTo>
                    <a:pt x="7621" y="99060"/>
                  </a:lnTo>
                  <a:lnTo>
                    <a:pt x="3811" y="109220"/>
                  </a:lnTo>
                  <a:lnTo>
                    <a:pt x="1271" y="115570"/>
                  </a:lnTo>
                  <a:lnTo>
                    <a:pt x="0" y="123190"/>
                  </a:lnTo>
                  <a:lnTo>
                    <a:pt x="0" y="132080"/>
                  </a:lnTo>
                  <a:lnTo>
                    <a:pt x="3811" y="142240"/>
                  </a:lnTo>
                  <a:lnTo>
                    <a:pt x="8891" y="149860"/>
                  </a:lnTo>
                  <a:lnTo>
                    <a:pt x="19050" y="156210"/>
                  </a:lnTo>
                  <a:lnTo>
                    <a:pt x="29211" y="161290"/>
                  </a:lnTo>
                  <a:lnTo>
                    <a:pt x="39371" y="165100"/>
                  </a:lnTo>
                  <a:lnTo>
                    <a:pt x="46991" y="166370"/>
                  </a:lnTo>
                  <a:lnTo>
                    <a:pt x="54611" y="167640"/>
                  </a:lnTo>
                  <a:lnTo>
                    <a:pt x="62231" y="168910"/>
                  </a:lnTo>
                  <a:lnTo>
                    <a:pt x="68581" y="170180"/>
                  </a:lnTo>
                  <a:lnTo>
                    <a:pt x="74931" y="171450"/>
                  </a:lnTo>
                  <a:lnTo>
                    <a:pt x="81281" y="172720"/>
                  </a:lnTo>
                  <a:lnTo>
                    <a:pt x="88900" y="172720"/>
                  </a:lnTo>
                  <a:lnTo>
                    <a:pt x="96521" y="173990"/>
                  </a:lnTo>
                  <a:lnTo>
                    <a:pt x="104141" y="173990"/>
                  </a:lnTo>
                  <a:lnTo>
                    <a:pt x="111761" y="173990"/>
                  </a:lnTo>
                  <a:lnTo>
                    <a:pt x="119381" y="173990"/>
                  </a:lnTo>
                  <a:lnTo>
                    <a:pt x="127000" y="172720"/>
                  </a:lnTo>
                  <a:lnTo>
                    <a:pt x="137161" y="167640"/>
                  </a:lnTo>
                  <a:lnTo>
                    <a:pt x="148591" y="163830"/>
                  </a:lnTo>
                  <a:lnTo>
                    <a:pt x="158750" y="158750"/>
                  </a:lnTo>
                  <a:lnTo>
                    <a:pt x="167641" y="152400"/>
                  </a:lnTo>
                  <a:lnTo>
                    <a:pt x="177800" y="146050"/>
                  </a:lnTo>
                  <a:lnTo>
                    <a:pt x="187961" y="139700"/>
                  </a:lnTo>
                  <a:lnTo>
                    <a:pt x="194311" y="130810"/>
                  </a:lnTo>
                  <a:lnTo>
                    <a:pt x="199391" y="119380"/>
                  </a:lnTo>
                  <a:lnTo>
                    <a:pt x="204471" y="109220"/>
                  </a:lnTo>
                  <a:lnTo>
                    <a:pt x="208281" y="97790"/>
                  </a:lnTo>
                  <a:lnTo>
                    <a:pt x="209550" y="90170"/>
                  </a:lnTo>
                  <a:lnTo>
                    <a:pt x="210821" y="83820"/>
                  </a:lnTo>
                  <a:lnTo>
                    <a:pt x="212091" y="76200"/>
                  </a:lnTo>
                  <a:lnTo>
                    <a:pt x="212091" y="68580"/>
                  </a:lnTo>
                  <a:lnTo>
                    <a:pt x="212091" y="60960"/>
                  </a:lnTo>
                  <a:lnTo>
                    <a:pt x="212091" y="53340"/>
                  </a:lnTo>
                  <a:lnTo>
                    <a:pt x="212091" y="45720"/>
                  </a:lnTo>
                  <a:lnTo>
                    <a:pt x="210821" y="39370"/>
                  </a:lnTo>
                  <a:lnTo>
                    <a:pt x="208281" y="31750"/>
                  </a:lnTo>
                  <a:lnTo>
                    <a:pt x="201931" y="24130"/>
                  </a:lnTo>
                  <a:lnTo>
                    <a:pt x="193041" y="17780"/>
                  </a:lnTo>
                  <a:lnTo>
                    <a:pt x="181611" y="12700"/>
                  </a:lnTo>
                  <a:lnTo>
                    <a:pt x="170181" y="7620"/>
                  </a:lnTo>
                  <a:lnTo>
                    <a:pt x="158750" y="3810"/>
                  </a:lnTo>
                  <a:lnTo>
                    <a:pt x="147321" y="1270"/>
                  </a:lnTo>
                  <a:lnTo>
                    <a:pt x="135891" y="0"/>
                  </a:lnTo>
                  <a:lnTo>
                    <a:pt x="124461" y="2540"/>
                  </a:lnTo>
                  <a:lnTo>
                    <a:pt x="115571" y="8890"/>
                  </a:lnTo>
                  <a:lnTo>
                    <a:pt x="107950" y="17780"/>
                  </a:lnTo>
                  <a:lnTo>
                    <a:pt x="99061"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5" name="Freeform 1304"/>
            <p:cNvSpPr/>
            <p:nvPr/>
          </p:nvSpPr>
          <p:spPr>
            <a:xfrm>
              <a:off x="4916515" y="28355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9" name="Group 1308"/>
          <p:cNvGrpSpPr/>
          <p:nvPr/>
        </p:nvGrpSpPr>
        <p:grpSpPr>
          <a:xfrm rot="19183801">
            <a:off x="5177789" y="2959099"/>
            <a:ext cx="207011" cy="129541"/>
            <a:chOff x="5177789" y="2959099"/>
            <a:chExt cx="207011" cy="129541"/>
          </a:xfrm>
        </p:grpSpPr>
        <p:sp>
          <p:nvSpPr>
            <p:cNvPr id="1307" name="Freeform 1306"/>
            <p:cNvSpPr/>
            <p:nvPr/>
          </p:nvSpPr>
          <p:spPr>
            <a:xfrm>
              <a:off x="5177789" y="2959099"/>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8" name="Freeform 1307"/>
            <p:cNvSpPr/>
            <p:nvPr/>
          </p:nvSpPr>
          <p:spPr>
            <a:xfrm>
              <a:off x="5196620" y="2971126"/>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2" name="Group 1311"/>
          <p:cNvGrpSpPr/>
          <p:nvPr/>
        </p:nvGrpSpPr>
        <p:grpSpPr>
          <a:xfrm>
            <a:off x="4381500" y="2832100"/>
            <a:ext cx="280671" cy="134621"/>
            <a:chOff x="4381500" y="2832100"/>
            <a:chExt cx="280671" cy="134621"/>
          </a:xfrm>
        </p:grpSpPr>
        <p:sp>
          <p:nvSpPr>
            <p:cNvPr id="1310" name="Freeform 1309"/>
            <p:cNvSpPr/>
            <p:nvPr/>
          </p:nvSpPr>
          <p:spPr>
            <a:xfrm>
              <a:off x="4381500" y="28321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1" name="Freeform 1310"/>
            <p:cNvSpPr/>
            <p:nvPr/>
          </p:nvSpPr>
          <p:spPr>
            <a:xfrm>
              <a:off x="4419600" y="28613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5" name="Group 1314"/>
          <p:cNvGrpSpPr/>
          <p:nvPr/>
        </p:nvGrpSpPr>
        <p:grpSpPr>
          <a:xfrm rot="19523401">
            <a:off x="4429759" y="2664459"/>
            <a:ext cx="212091" cy="173991"/>
            <a:chOff x="4429759" y="2664459"/>
            <a:chExt cx="212091" cy="173991"/>
          </a:xfrm>
        </p:grpSpPr>
        <p:sp>
          <p:nvSpPr>
            <p:cNvPr id="1313" name="Freeform 1312"/>
            <p:cNvSpPr/>
            <p:nvPr/>
          </p:nvSpPr>
          <p:spPr>
            <a:xfrm>
              <a:off x="4429759" y="26644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4" name="Freeform 1313"/>
            <p:cNvSpPr/>
            <p:nvPr/>
          </p:nvSpPr>
          <p:spPr>
            <a:xfrm>
              <a:off x="4459315" y="2683138"/>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8" name="Group 1317"/>
          <p:cNvGrpSpPr/>
          <p:nvPr/>
        </p:nvGrpSpPr>
        <p:grpSpPr>
          <a:xfrm>
            <a:off x="4889500" y="2984500"/>
            <a:ext cx="280671" cy="134621"/>
            <a:chOff x="4889500" y="2984500"/>
            <a:chExt cx="280671" cy="134621"/>
          </a:xfrm>
        </p:grpSpPr>
        <p:sp>
          <p:nvSpPr>
            <p:cNvPr id="1316" name="Freeform 1315"/>
            <p:cNvSpPr/>
            <p:nvPr/>
          </p:nvSpPr>
          <p:spPr>
            <a:xfrm>
              <a:off x="4889500" y="29845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7" name="Freeform 1316"/>
            <p:cNvSpPr/>
            <p:nvPr/>
          </p:nvSpPr>
          <p:spPr>
            <a:xfrm>
              <a:off x="4927600" y="30137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 name="Group 1320"/>
          <p:cNvGrpSpPr/>
          <p:nvPr/>
        </p:nvGrpSpPr>
        <p:grpSpPr>
          <a:xfrm rot="13247400">
            <a:off x="5102861" y="2880359"/>
            <a:ext cx="212091" cy="173991"/>
            <a:chOff x="5102861" y="2880359"/>
            <a:chExt cx="212091" cy="173991"/>
          </a:xfrm>
        </p:grpSpPr>
        <p:sp>
          <p:nvSpPr>
            <p:cNvPr id="1319" name="Freeform 1318"/>
            <p:cNvSpPr/>
            <p:nvPr/>
          </p:nvSpPr>
          <p:spPr>
            <a:xfrm>
              <a:off x="5102861" y="28803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0" name="Freeform 1319"/>
            <p:cNvSpPr/>
            <p:nvPr/>
          </p:nvSpPr>
          <p:spPr>
            <a:xfrm>
              <a:off x="5132547" y="28989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4" name="Group 1323"/>
          <p:cNvGrpSpPr/>
          <p:nvPr/>
        </p:nvGrpSpPr>
        <p:grpSpPr>
          <a:xfrm rot="15915000">
            <a:off x="4618990" y="2222500"/>
            <a:ext cx="207011" cy="129541"/>
            <a:chOff x="4618990" y="2222500"/>
            <a:chExt cx="207011" cy="129541"/>
          </a:xfrm>
        </p:grpSpPr>
        <p:sp>
          <p:nvSpPr>
            <p:cNvPr id="1322" name="Freeform 1321"/>
            <p:cNvSpPr/>
            <p:nvPr/>
          </p:nvSpPr>
          <p:spPr>
            <a:xfrm>
              <a:off x="4618990" y="2222500"/>
              <a:ext cx="207011" cy="129541"/>
            </a:xfrm>
            <a:custGeom>
              <a:avLst/>
              <a:gdLst/>
              <a:ahLst/>
              <a:cxnLst/>
              <a:rect l="0" t="0" r="0" b="0"/>
              <a:pathLst>
                <a:path w="207011" h="129541">
                  <a:moveTo>
                    <a:pt x="134619" y="34290"/>
                  </a:moveTo>
                  <a:lnTo>
                    <a:pt x="125730" y="30480"/>
                  </a:lnTo>
                  <a:lnTo>
                    <a:pt x="116840" y="25400"/>
                  </a:lnTo>
                  <a:lnTo>
                    <a:pt x="107950" y="21590"/>
                  </a:lnTo>
                  <a:lnTo>
                    <a:pt x="101600" y="17780"/>
                  </a:lnTo>
                  <a:lnTo>
                    <a:pt x="93980" y="15240"/>
                  </a:lnTo>
                  <a:lnTo>
                    <a:pt x="87630" y="11430"/>
                  </a:lnTo>
                  <a:lnTo>
                    <a:pt x="77469" y="6350"/>
                  </a:lnTo>
                  <a:lnTo>
                    <a:pt x="67310" y="2540"/>
                  </a:lnTo>
                  <a:lnTo>
                    <a:pt x="59690" y="1270"/>
                  </a:lnTo>
                  <a:lnTo>
                    <a:pt x="52069" y="0"/>
                  </a:lnTo>
                  <a:lnTo>
                    <a:pt x="44450" y="0"/>
                  </a:lnTo>
                  <a:lnTo>
                    <a:pt x="36830" y="0"/>
                  </a:lnTo>
                  <a:lnTo>
                    <a:pt x="29210" y="0"/>
                  </a:lnTo>
                  <a:lnTo>
                    <a:pt x="22860" y="1270"/>
                  </a:lnTo>
                  <a:lnTo>
                    <a:pt x="15240" y="3810"/>
                  </a:lnTo>
                  <a:lnTo>
                    <a:pt x="8890" y="10160"/>
                  </a:lnTo>
                  <a:lnTo>
                    <a:pt x="3810" y="16510"/>
                  </a:lnTo>
                  <a:lnTo>
                    <a:pt x="1269" y="22860"/>
                  </a:lnTo>
                  <a:lnTo>
                    <a:pt x="0" y="30480"/>
                  </a:lnTo>
                  <a:lnTo>
                    <a:pt x="0" y="39370"/>
                  </a:lnTo>
                  <a:lnTo>
                    <a:pt x="2540" y="49530"/>
                  </a:lnTo>
                  <a:lnTo>
                    <a:pt x="7619" y="58420"/>
                  </a:lnTo>
                  <a:lnTo>
                    <a:pt x="13969"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69" y="127000"/>
                  </a:lnTo>
                  <a:lnTo>
                    <a:pt x="123190" y="128270"/>
                  </a:lnTo>
                  <a:lnTo>
                    <a:pt x="132080" y="128270"/>
                  </a:lnTo>
                  <a:lnTo>
                    <a:pt x="139700" y="129540"/>
                  </a:lnTo>
                  <a:lnTo>
                    <a:pt x="147319"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69" y="71120"/>
                  </a:lnTo>
                  <a:lnTo>
                    <a:pt x="199390" y="62230"/>
                  </a:lnTo>
                  <a:lnTo>
                    <a:pt x="190500" y="55880"/>
                  </a:lnTo>
                  <a:lnTo>
                    <a:pt x="181610"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3" name="Freeform 1322"/>
            <p:cNvSpPr/>
            <p:nvPr/>
          </p:nvSpPr>
          <p:spPr>
            <a:xfrm>
              <a:off x="4638049" y="2234989"/>
              <a:ext cx="163831" cy="104141"/>
            </a:xfrm>
            <a:custGeom>
              <a:avLst/>
              <a:gdLst/>
              <a:ahLst/>
              <a:cxnLst/>
              <a:rect l="0" t="0" r="0" b="0"/>
              <a:pathLst>
                <a:path w="163831" h="104141">
                  <a:moveTo>
                    <a:pt x="162561" y="66040"/>
                  </a:moveTo>
                  <a:lnTo>
                    <a:pt x="127000" y="66040"/>
                  </a:lnTo>
                  <a:lnTo>
                    <a:pt x="119380" y="64770"/>
                  </a:lnTo>
                  <a:lnTo>
                    <a:pt x="114300" y="62230"/>
                  </a:lnTo>
                  <a:lnTo>
                    <a:pt x="107950" y="59690"/>
                  </a:lnTo>
                  <a:lnTo>
                    <a:pt x="102871" y="55880"/>
                  </a:lnTo>
                  <a:lnTo>
                    <a:pt x="96521" y="53340"/>
                  </a:lnTo>
                  <a:lnTo>
                    <a:pt x="90171" y="52070"/>
                  </a:lnTo>
                  <a:lnTo>
                    <a:pt x="77471" y="46990"/>
                  </a:lnTo>
                  <a:lnTo>
                    <a:pt x="71121" y="44450"/>
                  </a:lnTo>
                  <a:lnTo>
                    <a:pt x="66041" y="41910"/>
                  </a:lnTo>
                  <a:lnTo>
                    <a:pt x="60961" y="38100"/>
                  </a:lnTo>
                  <a:lnTo>
                    <a:pt x="55880" y="34290"/>
                  </a:lnTo>
                  <a:lnTo>
                    <a:pt x="49530" y="31750"/>
                  </a:lnTo>
                  <a:lnTo>
                    <a:pt x="44450" y="27940"/>
                  </a:lnTo>
                  <a:lnTo>
                    <a:pt x="38100" y="25400"/>
                  </a:lnTo>
                  <a:lnTo>
                    <a:pt x="31750" y="24130"/>
                  </a:lnTo>
                  <a:lnTo>
                    <a:pt x="24130" y="22860"/>
                  </a:lnTo>
                  <a:lnTo>
                    <a:pt x="5080" y="21590"/>
                  </a:lnTo>
                  <a:lnTo>
                    <a:pt x="2541" y="24130"/>
                  </a:lnTo>
                  <a:lnTo>
                    <a:pt x="2541" y="27940"/>
                  </a:lnTo>
                  <a:lnTo>
                    <a:pt x="1271" y="34290"/>
                  </a:lnTo>
                  <a:lnTo>
                    <a:pt x="2541" y="39370"/>
                  </a:lnTo>
                  <a:lnTo>
                    <a:pt x="6350" y="43180"/>
                  </a:lnTo>
                  <a:lnTo>
                    <a:pt x="10161" y="46990"/>
                  </a:lnTo>
                  <a:lnTo>
                    <a:pt x="15241" y="49530"/>
                  </a:lnTo>
                  <a:lnTo>
                    <a:pt x="21591" y="52070"/>
                  </a:lnTo>
                  <a:lnTo>
                    <a:pt x="26671" y="54610"/>
                  </a:lnTo>
                  <a:lnTo>
                    <a:pt x="33021" y="57150"/>
                  </a:lnTo>
                  <a:lnTo>
                    <a:pt x="38100" y="60960"/>
                  </a:lnTo>
                  <a:lnTo>
                    <a:pt x="41911" y="64770"/>
                  </a:lnTo>
                  <a:lnTo>
                    <a:pt x="48261" y="67310"/>
                  </a:lnTo>
                  <a:lnTo>
                    <a:pt x="55880" y="69850"/>
                  </a:lnTo>
                  <a:lnTo>
                    <a:pt x="63500" y="69850"/>
                  </a:lnTo>
                  <a:lnTo>
                    <a:pt x="68580" y="73660"/>
                  </a:lnTo>
                  <a:lnTo>
                    <a:pt x="73661" y="77470"/>
                  </a:lnTo>
                  <a:lnTo>
                    <a:pt x="77471" y="82550"/>
                  </a:lnTo>
                  <a:lnTo>
                    <a:pt x="81280" y="87630"/>
                  </a:lnTo>
                  <a:lnTo>
                    <a:pt x="87630" y="91440"/>
                  </a:lnTo>
                  <a:lnTo>
                    <a:pt x="92711" y="96520"/>
                  </a:lnTo>
                  <a:lnTo>
                    <a:pt x="99061" y="99060"/>
                  </a:lnTo>
                  <a:lnTo>
                    <a:pt x="106680" y="101600"/>
                  </a:lnTo>
                  <a:lnTo>
                    <a:pt x="114300" y="102870"/>
                  </a:lnTo>
                  <a:lnTo>
                    <a:pt x="123191" y="102870"/>
                  </a:lnTo>
                  <a:lnTo>
                    <a:pt x="130811" y="104140"/>
                  </a:lnTo>
                  <a:lnTo>
                    <a:pt x="139700" y="104140"/>
                  </a:lnTo>
                  <a:lnTo>
                    <a:pt x="146050" y="102870"/>
                  </a:lnTo>
                  <a:lnTo>
                    <a:pt x="151130" y="99060"/>
                  </a:lnTo>
                  <a:lnTo>
                    <a:pt x="158750" y="91440"/>
                  </a:lnTo>
                  <a:lnTo>
                    <a:pt x="163830" y="85090"/>
                  </a:lnTo>
                  <a:lnTo>
                    <a:pt x="163830" y="81280"/>
                  </a:lnTo>
                  <a:lnTo>
                    <a:pt x="162561" y="77470"/>
                  </a:lnTo>
                  <a:lnTo>
                    <a:pt x="161291" y="73660"/>
                  </a:lnTo>
                  <a:lnTo>
                    <a:pt x="157480" y="71120"/>
                  </a:lnTo>
                  <a:lnTo>
                    <a:pt x="152400" y="67310"/>
                  </a:lnTo>
                  <a:lnTo>
                    <a:pt x="147321" y="64770"/>
                  </a:lnTo>
                  <a:lnTo>
                    <a:pt x="140971" y="62230"/>
                  </a:lnTo>
                  <a:lnTo>
                    <a:pt x="135891" y="59690"/>
                  </a:lnTo>
                  <a:lnTo>
                    <a:pt x="129541" y="57150"/>
                  </a:lnTo>
                  <a:lnTo>
                    <a:pt x="124461" y="54610"/>
                  </a:lnTo>
                  <a:lnTo>
                    <a:pt x="120650" y="49530"/>
                  </a:lnTo>
                  <a:lnTo>
                    <a:pt x="116841" y="44450"/>
                  </a:lnTo>
                  <a:lnTo>
                    <a:pt x="111761" y="40640"/>
                  </a:lnTo>
                  <a:lnTo>
                    <a:pt x="105411" y="38100"/>
                  </a:lnTo>
                  <a:lnTo>
                    <a:pt x="99061" y="36830"/>
                  </a:lnTo>
                  <a:lnTo>
                    <a:pt x="92711" y="34290"/>
                  </a:lnTo>
                  <a:lnTo>
                    <a:pt x="87630" y="30480"/>
                  </a:lnTo>
                  <a:lnTo>
                    <a:pt x="82550" y="27940"/>
                  </a:lnTo>
                  <a:lnTo>
                    <a:pt x="76200" y="24130"/>
                  </a:lnTo>
                  <a:lnTo>
                    <a:pt x="69850" y="21590"/>
                  </a:lnTo>
                  <a:lnTo>
                    <a:pt x="64771" y="19050"/>
                  </a:lnTo>
                  <a:lnTo>
                    <a:pt x="58421" y="16510"/>
                  </a:lnTo>
                  <a:lnTo>
                    <a:pt x="45721" y="12700"/>
                  </a:lnTo>
                  <a:lnTo>
                    <a:pt x="39371" y="8890"/>
                  </a:lnTo>
                  <a:lnTo>
                    <a:pt x="34291" y="5080"/>
                  </a:lnTo>
                  <a:lnTo>
                    <a:pt x="29211"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7" name="Group 1326"/>
          <p:cNvGrpSpPr/>
          <p:nvPr/>
        </p:nvGrpSpPr>
        <p:grpSpPr>
          <a:xfrm rot="16200000">
            <a:off x="4861561" y="2245359"/>
            <a:ext cx="212092" cy="173991"/>
            <a:chOff x="4861561" y="2245359"/>
            <a:chExt cx="212092" cy="173991"/>
          </a:xfrm>
        </p:grpSpPr>
        <p:sp>
          <p:nvSpPr>
            <p:cNvPr id="1325" name="Freeform 1324"/>
            <p:cNvSpPr/>
            <p:nvPr/>
          </p:nvSpPr>
          <p:spPr>
            <a:xfrm>
              <a:off x="4861561" y="2245359"/>
              <a:ext cx="212092" cy="173991"/>
            </a:xfrm>
            <a:custGeom>
              <a:avLst/>
              <a:gdLst/>
              <a:ahLst/>
              <a:cxnLst/>
              <a:rect l="0" t="0" r="0" b="0"/>
              <a:pathLst>
                <a:path w="212092" h="173991">
                  <a:moveTo>
                    <a:pt x="105411" y="31750"/>
                  </a:moveTo>
                  <a:lnTo>
                    <a:pt x="101600" y="40640"/>
                  </a:lnTo>
                  <a:lnTo>
                    <a:pt x="96520" y="49530"/>
                  </a:lnTo>
                  <a:lnTo>
                    <a:pt x="88900" y="57150"/>
                  </a:lnTo>
                  <a:lnTo>
                    <a:pt x="81281" y="63500"/>
                  </a:lnTo>
                  <a:lnTo>
                    <a:pt x="73661" y="67310"/>
                  </a:lnTo>
                  <a:lnTo>
                    <a:pt x="67311" y="69850"/>
                  </a:lnTo>
                  <a:lnTo>
                    <a:pt x="59691" y="71120"/>
                  </a:lnTo>
                  <a:lnTo>
                    <a:pt x="52070" y="71120"/>
                  </a:lnTo>
                  <a:lnTo>
                    <a:pt x="44450" y="72390"/>
                  </a:lnTo>
                  <a:lnTo>
                    <a:pt x="38100" y="72390"/>
                  </a:lnTo>
                  <a:lnTo>
                    <a:pt x="30481" y="74930"/>
                  </a:lnTo>
                  <a:lnTo>
                    <a:pt x="20320" y="80010"/>
                  </a:lnTo>
                  <a:lnTo>
                    <a:pt x="12700" y="88900"/>
                  </a:lnTo>
                  <a:lnTo>
                    <a:pt x="7620" y="99060"/>
                  </a:lnTo>
                  <a:lnTo>
                    <a:pt x="3811" y="109220"/>
                  </a:lnTo>
                  <a:lnTo>
                    <a:pt x="1270" y="115570"/>
                  </a:lnTo>
                  <a:lnTo>
                    <a:pt x="0" y="123190"/>
                  </a:lnTo>
                  <a:lnTo>
                    <a:pt x="0" y="132080"/>
                  </a:lnTo>
                  <a:lnTo>
                    <a:pt x="3811" y="142240"/>
                  </a:lnTo>
                  <a:lnTo>
                    <a:pt x="8891" y="149860"/>
                  </a:lnTo>
                  <a:lnTo>
                    <a:pt x="19050" y="156210"/>
                  </a:lnTo>
                  <a:lnTo>
                    <a:pt x="29211" y="161290"/>
                  </a:lnTo>
                  <a:lnTo>
                    <a:pt x="39370" y="165100"/>
                  </a:lnTo>
                  <a:lnTo>
                    <a:pt x="46991" y="166370"/>
                  </a:lnTo>
                  <a:lnTo>
                    <a:pt x="54611" y="167640"/>
                  </a:lnTo>
                  <a:lnTo>
                    <a:pt x="62231" y="168910"/>
                  </a:lnTo>
                  <a:lnTo>
                    <a:pt x="68581" y="170180"/>
                  </a:lnTo>
                  <a:lnTo>
                    <a:pt x="74931" y="171450"/>
                  </a:lnTo>
                  <a:lnTo>
                    <a:pt x="81281" y="172720"/>
                  </a:lnTo>
                  <a:lnTo>
                    <a:pt x="88900" y="172720"/>
                  </a:lnTo>
                  <a:lnTo>
                    <a:pt x="96520" y="173990"/>
                  </a:lnTo>
                  <a:lnTo>
                    <a:pt x="104141" y="173990"/>
                  </a:lnTo>
                  <a:lnTo>
                    <a:pt x="111761" y="173990"/>
                  </a:lnTo>
                  <a:lnTo>
                    <a:pt x="119381" y="173990"/>
                  </a:lnTo>
                  <a:lnTo>
                    <a:pt x="127000" y="172720"/>
                  </a:lnTo>
                  <a:lnTo>
                    <a:pt x="137161" y="167640"/>
                  </a:lnTo>
                  <a:lnTo>
                    <a:pt x="148591" y="163830"/>
                  </a:lnTo>
                  <a:lnTo>
                    <a:pt x="158750" y="158750"/>
                  </a:lnTo>
                  <a:lnTo>
                    <a:pt x="167641" y="152400"/>
                  </a:lnTo>
                  <a:lnTo>
                    <a:pt x="177800" y="146050"/>
                  </a:lnTo>
                  <a:lnTo>
                    <a:pt x="187961" y="139700"/>
                  </a:lnTo>
                  <a:lnTo>
                    <a:pt x="194311" y="130810"/>
                  </a:lnTo>
                  <a:lnTo>
                    <a:pt x="199391" y="119380"/>
                  </a:lnTo>
                  <a:lnTo>
                    <a:pt x="204470" y="109220"/>
                  </a:lnTo>
                  <a:lnTo>
                    <a:pt x="208281" y="97790"/>
                  </a:lnTo>
                  <a:lnTo>
                    <a:pt x="209550" y="90170"/>
                  </a:lnTo>
                  <a:lnTo>
                    <a:pt x="210820" y="83820"/>
                  </a:lnTo>
                  <a:lnTo>
                    <a:pt x="212091" y="76200"/>
                  </a:lnTo>
                  <a:lnTo>
                    <a:pt x="212091" y="68580"/>
                  </a:lnTo>
                  <a:lnTo>
                    <a:pt x="212091" y="60960"/>
                  </a:lnTo>
                  <a:lnTo>
                    <a:pt x="212091" y="53340"/>
                  </a:lnTo>
                  <a:lnTo>
                    <a:pt x="212091" y="45720"/>
                  </a:lnTo>
                  <a:lnTo>
                    <a:pt x="210820" y="39370"/>
                  </a:lnTo>
                  <a:lnTo>
                    <a:pt x="208281" y="31750"/>
                  </a:lnTo>
                  <a:lnTo>
                    <a:pt x="201931" y="24130"/>
                  </a:lnTo>
                  <a:lnTo>
                    <a:pt x="193041" y="17780"/>
                  </a:lnTo>
                  <a:lnTo>
                    <a:pt x="181611" y="12700"/>
                  </a:lnTo>
                  <a:lnTo>
                    <a:pt x="170181" y="7620"/>
                  </a:lnTo>
                  <a:lnTo>
                    <a:pt x="158750" y="3810"/>
                  </a:lnTo>
                  <a:lnTo>
                    <a:pt x="147320" y="1270"/>
                  </a:lnTo>
                  <a:lnTo>
                    <a:pt x="135891" y="0"/>
                  </a:lnTo>
                  <a:lnTo>
                    <a:pt x="124461" y="2540"/>
                  </a:lnTo>
                  <a:lnTo>
                    <a:pt x="115570" y="8890"/>
                  </a:lnTo>
                  <a:lnTo>
                    <a:pt x="107950" y="17780"/>
                  </a:lnTo>
                  <a:lnTo>
                    <a:pt x="99061"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6" name="Freeform 1325"/>
            <p:cNvSpPr/>
            <p:nvPr/>
          </p:nvSpPr>
          <p:spPr>
            <a:xfrm>
              <a:off x="4890772" y="2264409"/>
              <a:ext cx="158751" cy="128272"/>
            </a:xfrm>
            <a:custGeom>
              <a:avLst/>
              <a:gdLst/>
              <a:ahLst/>
              <a:cxnLst/>
              <a:rect l="0" t="0" r="0" b="0"/>
              <a:pathLst>
                <a:path w="158751" h="128272">
                  <a:moveTo>
                    <a:pt x="133350" y="30481"/>
                  </a:moveTo>
                  <a:lnTo>
                    <a:pt x="127000" y="38100"/>
                  </a:lnTo>
                  <a:lnTo>
                    <a:pt x="121920" y="40641"/>
                  </a:lnTo>
                  <a:lnTo>
                    <a:pt x="115570" y="43181"/>
                  </a:lnTo>
                  <a:lnTo>
                    <a:pt x="48259" y="66041"/>
                  </a:lnTo>
                  <a:lnTo>
                    <a:pt x="41909" y="67310"/>
                  </a:lnTo>
                  <a:lnTo>
                    <a:pt x="34289" y="68581"/>
                  </a:lnTo>
                  <a:lnTo>
                    <a:pt x="25400" y="68581"/>
                  </a:lnTo>
                  <a:lnTo>
                    <a:pt x="19050" y="71121"/>
                  </a:lnTo>
                  <a:lnTo>
                    <a:pt x="12700" y="74931"/>
                  </a:lnTo>
                  <a:lnTo>
                    <a:pt x="7620" y="80010"/>
                  </a:lnTo>
                  <a:lnTo>
                    <a:pt x="3809" y="86360"/>
                  </a:lnTo>
                  <a:lnTo>
                    <a:pt x="1270" y="92710"/>
                  </a:lnTo>
                  <a:lnTo>
                    <a:pt x="0" y="100331"/>
                  </a:lnTo>
                  <a:lnTo>
                    <a:pt x="1270" y="106681"/>
                  </a:lnTo>
                  <a:lnTo>
                    <a:pt x="3809" y="110491"/>
                  </a:lnTo>
                  <a:lnTo>
                    <a:pt x="7620" y="114300"/>
                  </a:lnTo>
                  <a:lnTo>
                    <a:pt x="12700" y="118110"/>
                  </a:lnTo>
                  <a:lnTo>
                    <a:pt x="17780" y="120650"/>
                  </a:lnTo>
                  <a:lnTo>
                    <a:pt x="24130" y="123191"/>
                  </a:lnTo>
                  <a:lnTo>
                    <a:pt x="30480" y="125731"/>
                  </a:lnTo>
                  <a:lnTo>
                    <a:pt x="38100" y="125731"/>
                  </a:lnTo>
                  <a:lnTo>
                    <a:pt x="45720" y="127000"/>
                  </a:lnTo>
                  <a:lnTo>
                    <a:pt x="54609" y="128271"/>
                  </a:lnTo>
                  <a:lnTo>
                    <a:pt x="62230" y="128271"/>
                  </a:lnTo>
                  <a:lnTo>
                    <a:pt x="80009" y="128271"/>
                  </a:lnTo>
                  <a:lnTo>
                    <a:pt x="96520" y="128271"/>
                  </a:lnTo>
                  <a:lnTo>
                    <a:pt x="104139" y="127000"/>
                  </a:lnTo>
                  <a:lnTo>
                    <a:pt x="110489" y="124460"/>
                  </a:lnTo>
                  <a:lnTo>
                    <a:pt x="115570" y="121921"/>
                  </a:lnTo>
                  <a:lnTo>
                    <a:pt x="120650" y="118110"/>
                  </a:lnTo>
                  <a:lnTo>
                    <a:pt x="125730" y="114300"/>
                  </a:lnTo>
                  <a:lnTo>
                    <a:pt x="130809" y="110491"/>
                  </a:lnTo>
                  <a:lnTo>
                    <a:pt x="134620" y="106681"/>
                  </a:lnTo>
                  <a:lnTo>
                    <a:pt x="144780" y="97791"/>
                  </a:lnTo>
                  <a:lnTo>
                    <a:pt x="147320" y="92710"/>
                  </a:lnTo>
                  <a:lnTo>
                    <a:pt x="148589" y="85091"/>
                  </a:lnTo>
                  <a:lnTo>
                    <a:pt x="149859" y="78741"/>
                  </a:lnTo>
                  <a:lnTo>
                    <a:pt x="152400" y="71121"/>
                  </a:lnTo>
                  <a:lnTo>
                    <a:pt x="153670" y="64771"/>
                  </a:lnTo>
                  <a:lnTo>
                    <a:pt x="156209" y="57150"/>
                  </a:lnTo>
                  <a:lnTo>
                    <a:pt x="157480" y="49531"/>
                  </a:lnTo>
                  <a:lnTo>
                    <a:pt x="157480" y="41910"/>
                  </a:lnTo>
                  <a:lnTo>
                    <a:pt x="158750" y="34291"/>
                  </a:lnTo>
                  <a:lnTo>
                    <a:pt x="157480" y="26671"/>
                  </a:lnTo>
                  <a:lnTo>
                    <a:pt x="154939" y="21591"/>
                  </a:lnTo>
                  <a:lnTo>
                    <a:pt x="152400" y="15241"/>
                  </a:lnTo>
                  <a:lnTo>
                    <a:pt x="148589" y="11431"/>
                  </a:lnTo>
                  <a:lnTo>
                    <a:pt x="143509" y="7621"/>
                  </a:lnTo>
                  <a:lnTo>
                    <a:pt x="138430" y="5081"/>
                  </a:lnTo>
                  <a:lnTo>
                    <a:pt x="130809" y="2541"/>
                  </a:lnTo>
                  <a:lnTo>
                    <a:pt x="124459" y="1271"/>
                  </a:lnTo>
                  <a:lnTo>
                    <a:pt x="116839" y="0"/>
                  </a:lnTo>
                  <a:lnTo>
                    <a:pt x="110489" y="0"/>
                  </a:lnTo>
                  <a:lnTo>
                    <a:pt x="105409" y="1271"/>
                  </a:lnTo>
                  <a:lnTo>
                    <a:pt x="101600" y="2541"/>
                  </a:lnTo>
                  <a:lnTo>
                    <a:pt x="99059" y="6350"/>
                  </a:lnTo>
                  <a:lnTo>
                    <a:pt x="97789" y="11431"/>
                  </a:lnTo>
                  <a:lnTo>
                    <a:pt x="96520" y="17781"/>
                  </a:lnTo>
                  <a:lnTo>
                    <a:pt x="96520" y="24131"/>
                  </a:lnTo>
                  <a:lnTo>
                    <a:pt x="97789" y="30481"/>
                  </a:lnTo>
                  <a:lnTo>
                    <a:pt x="99059" y="36831"/>
                  </a:lnTo>
                  <a:lnTo>
                    <a:pt x="100330" y="44450"/>
                  </a:lnTo>
                  <a:lnTo>
                    <a:pt x="101600" y="50800"/>
                  </a:lnTo>
                  <a:lnTo>
                    <a:pt x="104139" y="57150"/>
                  </a:lnTo>
                  <a:lnTo>
                    <a:pt x="102870" y="62231"/>
                  </a:lnTo>
                  <a:lnTo>
                    <a:pt x="101600" y="68581"/>
                  </a:lnTo>
                  <a:lnTo>
                    <a:pt x="99059" y="73660"/>
                  </a:lnTo>
                  <a:lnTo>
                    <a:pt x="95250" y="76200"/>
                  </a:lnTo>
                  <a:lnTo>
                    <a:pt x="88900" y="78741"/>
                  </a:lnTo>
                  <a:lnTo>
                    <a:pt x="82550" y="80010"/>
                  </a:lnTo>
                  <a:lnTo>
                    <a:pt x="74930" y="81281"/>
                  </a:lnTo>
                  <a:lnTo>
                    <a:pt x="68580" y="83821"/>
                  </a:lnTo>
                  <a:lnTo>
                    <a:pt x="55880" y="87631"/>
                  </a:lnTo>
                  <a:lnTo>
                    <a:pt x="33020" y="95250"/>
                  </a:lnTo>
                  <a:lnTo>
                    <a:pt x="34289" y="95250"/>
                  </a:lnTo>
                  <a:lnTo>
                    <a:pt x="38100" y="95250"/>
                  </a:lnTo>
                  <a:lnTo>
                    <a:pt x="44450" y="95250"/>
                  </a:lnTo>
                  <a:lnTo>
                    <a:pt x="66039" y="96521"/>
                  </a:lnTo>
                  <a:lnTo>
                    <a:pt x="90170" y="96521"/>
                  </a:lnTo>
                  <a:lnTo>
                    <a:pt x="97789" y="95250"/>
                  </a:lnTo>
                  <a:lnTo>
                    <a:pt x="104139" y="92710"/>
                  </a:lnTo>
                  <a:lnTo>
                    <a:pt x="109220" y="88900"/>
                  </a:lnTo>
                  <a:lnTo>
                    <a:pt x="113030" y="85091"/>
                  </a:lnTo>
                  <a:lnTo>
                    <a:pt x="115570" y="81281"/>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0" name="Group 1329"/>
          <p:cNvGrpSpPr/>
          <p:nvPr/>
        </p:nvGrpSpPr>
        <p:grpSpPr>
          <a:xfrm rot="19523401">
            <a:off x="4559300" y="2971799"/>
            <a:ext cx="280671" cy="134621"/>
            <a:chOff x="4559300" y="2971799"/>
            <a:chExt cx="280671" cy="134621"/>
          </a:xfrm>
        </p:grpSpPr>
        <p:sp>
          <p:nvSpPr>
            <p:cNvPr id="1328" name="Freeform 1327"/>
            <p:cNvSpPr/>
            <p:nvPr/>
          </p:nvSpPr>
          <p:spPr>
            <a:xfrm>
              <a:off x="4559300" y="2971799"/>
              <a:ext cx="280671" cy="134621"/>
            </a:xfrm>
            <a:custGeom>
              <a:avLst/>
              <a:gdLst/>
              <a:ahLst/>
              <a:cxnLst/>
              <a:rect l="0" t="0" r="0" b="0"/>
              <a:pathLst>
                <a:path w="280671" h="134621">
                  <a:moveTo>
                    <a:pt x="264159" y="54610"/>
                  </a:moveTo>
                  <a:lnTo>
                    <a:pt x="257809" y="49530"/>
                  </a:lnTo>
                  <a:lnTo>
                    <a:pt x="250190" y="44450"/>
                  </a:lnTo>
                  <a:lnTo>
                    <a:pt x="242570" y="38100"/>
                  </a:lnTo>
                  <a:lnTo>
                    <a:pt x="233680" y="34290"/>
                  </a:lnTo>
                  <a:lnTo>
                    <a:pt x="226059" y="33020"/>
                  </a:lnTo>
                  <a:lnTo>
                    <a:pt x="219709" y="31750"/>
                  </a:lnTo>
                  <a:lnTo>
                    <a:pt x="212090" y="31750"/>
                  </a:lnTo>
                  <a:lnTo>
                    <a:pt x="204470" y="30480"/>
                  </a:lnTo>
                  <a:lnTo>
                    <a:pt x="196850" y="30480"/>
                  </a:lnTo>
                  <a:lnTo>
                    <a:pt x="187959" y="30480"/>
                  </a:lnTo>
                  <a:lnTo>
                    <a:pt x="180340" y="30480"/>
                  </a:lnTo>
                  <a:lnTo>
                    <a:pt x="170180" y="30480"/>
                  </a:lnTo>
                  <a:lnTo>
                    <a:pt x="161290" y="29210"/>
                  </a:lnTo>
                  <a:lnTo>
                    <a:pt x="153670" y="27940"/>
                  </a:lnTo>
                  <a:lnTo>
                    <a:pt x="146050" y="26670"/>
                  </a:lnTo>
                  <a:lnTo>
                    <a:pt x="134620" y="22860"/>
                  </a:lnTo>
                  <a:lnTo>
                    <a:pt x="124459" y="17780"/>
                  </a:lnTo>
                  <a:lnTo>
                    <a:pt x="114300" y="12700"/>
                  </a:lnTo>
                  <a:lnTo>
                    <a:pt x="104140" y="7620"/>
                  </a:lnTo>
                  <a:lnTo>
                    <a:pt x="95250" y="2540"/>
                  </a:lnTo>
                  <a:lnTo>
                    <a:pt x="85090" y="0"/>
                  </a:lnTo>
                  <a:lnTo>
                    <a:pt x="73659" y="1270"/>
                  </a:lnTo>
                  <a:lnTo>
                    <a:pt x="63500" y="5080"/>
                  </a:lnTo>
                  <a:lnTo>
                    <a:pt x="57150" y="6350"/>
                  </a:lnTo>
                  <a:lnTo>
                    <a:pt x="49530" y="8890"/>
                  </a:lnTo>
                  <a:lnTo>
                    <a:pt x="38100" y="12700"/>
                  </a:lnTo>
                  <a:lnTo>
                    <a:pt x="26670" y="16510"/>
                  </a:lnTo>
                  <a:lnTo>
                    <a:pt x="16509" y="21590"/>
                  </a:lnTo>
                  <a:lnTo>
                    <a:pt x="8890" y="29210"/>
                  </a:lnTo>
                  <a:lnTo>
                    <a:pt x="5080" y="38100"/>
                  </a:lnTo>
                  <a:lnTo>
                    <a:pt x="2540" y="44450"/>
                  </a:lnTo>
                  <a:lnTo>
                    <a:pt x="1270" y="49530"/>
                  </a:lnTo>
                  <a:lnTo>
                    <a:pt x="0" y="55880"/>
                  </a:lnTo>
                  <a:lnTo>
                    <a:pt x="0" y="64770"/>
                  </a:lnTo>
                  <a:lnTo>
                    <a:pt x="3809" y="73660"/>
                  </a:lnTo>
                  <a:lnTo>
                    <a:pt x="10159" y="81280"/>
                  </a:lnTo>
                  <a:lnTo>
                    <a:pt x="16509" y="86360"/>
                  </a:lnTo>
                  <a:lnTo>
                    <a:pt x="21590" y="90170"/>
                  </a:lnTo>
                  <a:lnTo>
                    <a:pt x="26670" y="92710"/>
                  </a:lnTo>
                  <a:lnTo>
                    <a:pt x="33020" y="96520"/>
                  </a:lnTo>
                  <a:lnTo>
                    <a:pt x="39370" y="100330"/>
                  </a:lnTo>
                  <a:lnTo>
                    <a:pt x="44450" y="102870"/>
                  </a:lnTo>
                  <a:lnTo>
                    <a:pt x="52070" y="106680"/>
                  </a:lnTo>
                  <a:lnTo>
                    <a:pt x="58420" y="109220"/>
                  </a:lnTo>
                  <a:lnTo>
                    <a:pt x="66040" y="110490"/>
                  </a:lnTo>
                  <a:lnTo>
                    <a:pt x="73659" y="113030"/>
                  </a:lnTo>
                  <a:lnTo>
                    <a:pt x="80009" y="115570"/>
                  </a:lnTo>
                  <a:lnTo>
                    <a:pt x="87630" y="118110"/>
                  </a:lnTo>
                  <a:lnTo>
                    <a:pt x="97790" y="121920"/>
                  </a:lnTo>
                  <a:lnTo>
                    <a:pt x="106680" y="125730"/>
                  </a:lnTo>
                  <a:lnTo>
                    <a:pt x="114300" y="127000"/>
                  </a:lnTo>
                  <a:lnTo>
                    <a:pt x="121920" y="128270"/>
                  </a:lnTo>
                  <a:lnTo>
                    <a:pt x="129540" y="129540"/>
                  </a:lnTo>
                  <a:lnTo>
                    <a:pt x="137159" y="129540"/>
                  </a:lnTo>
                  <a:lnTo>
                    <a:pt x="144780" y="129540"/>
                  </a:lnTo>
                  <a:lnTo>
                    <a:pt x="152400" y="129540"/>
                  </a:lnTo>
                  <a:lnTo>
                    <a:pt x="161290" y="130810"/>
                  </a:lnTo>
                  <a:lnTo>
                    <a:pt x="168909" y="130810"/>
                  </a:lnTo>
                  <a:lnTo>
                    <a:pt x="176530" y="130810"/>
                  </a:lnTo>
                  <a:lnTo>
                    <a:pt x="182880" y="132080"/>
                  </a:lnTo>
                  <a:lnTo>
                    <a:pt x="190500" y="133350"/>
                  </a:lnTo>
                  <a:lnTo>
                    <a:pt x="196850" y="133350"/>
                  </a:lnTo>
                  <a:lnTo>
                    <a:pt x="204470" y="134620"/>
                  </a:lnTo>
                  <a:lnTo>
                    <a:pt x="212090" y="134620"/>
                  </a:lnTo>
                  <a:lnTo>
                    <a:pt x="219709" y="134620"/>
                  </a:lnTo>
                  <a:lnTo>
                    <a:pt x="226059" y="133350"/>
                  </a:lnTo>
                  <a:lnTo>
                    <a:pt x="232409" y="132080"/>
                  </a:lnTo>
                  <a:lnTo>
                    <a:pt x="238759" y="130810"/>
                  </a:lnTo>
                  <a:lnTo>
                    <a:pt x="245109" y="129540"/>
                  </a:lnTo>
                  <a:lnTo>
                    <a:pt x="252730" y="128270"/>
                  </a:lnTo>
                  <a:lnTo>
                    <a:pt x="261620" y="123190"/>
                  </a:lnTo>
                  <a:lnTo>
                    <a:pt x="270509" y="116840"/>
                  </a:lnTo>
                  <a:lnTo>
                    <a:pt x="275590" y="109220"/>
                  </a:lnTo>
                  <a:lnTo>
                    <a:pt x="278130" y="104140"/>
                  </a:lnTo>
                  <a:lnTo>
                    <a:pt x="279400" y="97790"/>
                  </a:lnTo>
                  <a:lnTo>
                    <a:pt x="280670" y="92710"/>
                  </a:lnTo>
                  <a:lnTo>
                    <a:pt x="280670" y="86360"/>
                  </a:lnTo>
                  <a:lnTo>
                    <a:pt x="279400" y="81280"/>
                  </a:lnTo>
                  <a:lnTo>
                    <a:pt x="279400" y="76200"/>
                  </a:lnTo>
                  <a:lnTo>
                    <a:pt x="276859" y="69850"/>
                  </a:lnTo>
                  <a:lnTo>
                    <a:pt x="273050" y="59690"/>
                  </a:lnTo>
                  <a:lnTo>
                    <a:pt x="266700" y="50800"/>
                  </a:lnTo>
                  <a:lnTo>
                    <a:pt x="257809"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9" name="Freeform 1328"/>
            <p:cNvSpPr/>
            <p:nvPr/>
          </p:nvSpPr>
          <p:spPr>
            <a:xfrm>
              <a:off x="4597864" y="30010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3" name="Group 1332"/>
          <p:cNvGrpSpPr/>
          <p:nvPr/>
        </p:nvGrpSpPr>
        <p:grpSpPr>
          <a:xfrm rot="19183801">
            <a:off x="554990" y="2832100"/>
            <a:ext cx="207011" cy="129541"/>
            <a:chOff x="554990" y="2832100"/>
            <a:chExt cx="207011" cy="129541"/>
          </a:xfrm>
        </p:grpSpPr>
        <p:sp>
          <p:nvSpPr>
            <p:cNvPr id="1331" name="Freeform 1330"/>
            <p:cNvSpPr/>
            <p:nvPr/>
          </p:nvSpPr>
          <p:spPr>
            <a:xfrm>
              <a:off x="554990" y="28321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2" name="Freeform 1331"/>
            <p:cNvSpPr/>
            <p:nvPr/>
          </p:nvSpPr>
          <p:spPr>
            <a:xfrm>
              <a:off x="573821" y="28441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6" name="Group 1335"/>
          <p:cNvGrpSpPr/>
          <p:nvPr/>
        </p:nvGrpSpPr>
        <p:grpSpPr>
          <a:xfrm rot="19183801">
            <a:off x="556260" y="2969260"/>
            <a:ext cx="212091" cy="173991"/>
            <a:chOff x="556260" y="2969260"/>
            <a:chExt cx="212091" cy="173991"/>
          </a:xfrm>
        </p:grpSpPr>
        <p:sp>
          <p:nvSpPr>
            <p:cNvPr id="1334" name="Freeform 1333"/>
            <p:cNvSpPr/>
            <p:nvPr/>
          </p:nvSpPr>
          <p:spPr>
            <a:xfrm>
              <a:off x="556260" y="29692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5" name="Freeform 1334"/>
            <p:cNvSpPr/>
            <p:nvPr/>
          </p:nvSpPr>
          <p:spPr>
            <a:xfrm>
              <a:off x="586214" y="29882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9" name="Group 1338"/>
          <p:cNvGrpSpPr/>
          <p:nvPr/>
        </p:nvGrpSpPr>
        <p:grpSpPr>
          <a:xfrm rot="1664400">
            <a:off x="453390" y="2971800"/>
            <a:ext cx="207011" cy="129541"/>
            <a:chOff x="453390" y="2971800"/>
            <a:chExt cx="207011" cy="129541"/>
          </a:xfrm>
        </p:grpSpPr>
        <p:sp>
          <p:nvSpPr>
            <p:cNvPr id="1337" name="Freeform 1336"/>
            <p:cNvSpPr/>
            <p:nvPr/>
          </p:nvSpPr>
          <p:spPr>
            <a:xfrm>
              <a:off x="453390" y="29718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8" name="Freeform 1337"/>
            <p:cNvSpPr/>
            <p:nvPr/>
          </p:nvSpPr>
          <p:spPr>
            <a:xfrm>
              <a:off x="472140" y="2984558"/>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2" name="Group 1341"/>
          <p:cNvGrpSpPr/>
          <p:nvPr/>
        </p:nvGrpSpPr>
        <p:grpSpPr>
          <a:xfrm rot="19183801">
            <a:off x="1151890" y="2971799"/>
            <a:ext cx="207011" cy="129541"/>
            <a:chOff x="1151890" y="2971799"/>
            <a:chExt cx="207011" cy="129541"/>
          </a:xfrm>
        </p:grpSpPr>
        <p:sp>
          <p:nvSpPr>
            <p:cNvPr id="1340" name="Freeform 1339"/>
            <p:cNvSpPr/>
            <p:nvPr/>
          </p:nvSpPr>
          <p:spPr>
            <a:xfrm>
              <a:off x="1151890" y="2971799"/>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1" name="Freeform 1340"/>
            <p:cNvSpPr/>
            <p:nvPr/>
          </p:nvSpPr>
          <p:spPr>
            <a:xfrm>
              <a:off x="1170721" y="29838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5" name="Group 1344"/>
          <p:cNvGrpSpPr/>
          <p:nvPr/>
        </p:nvGrpSpPr>
        <p:grpSpPr>
          <a:xfrm rot="19183801">
            <a:off x="645160" y="2867660"/>
            <a:ext cx="212091" cy="173991"/>
            <a:chOff x="645160" y="2867660"/>
            <a:chExt cx="212091" cy="173991"/>
          </a:xfrm>
        </p:grpSpPr>
        <p:sp>
          <p:nvSpPr>
            <p:cNvPr id="1343" name="Freeform 1342"/>
            <p:cNvSpPr/>
            <p:nvPr/>
          </p:nvSpPr>
          <p:spPr>
            <a:xfrm>
              <a:off x="645160" y="28676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4" name="Freeform 1343"/>
            <p:cNvSpPr/>
            <p:nvPr/>
          </p:nvSpPr>
          <p:spPr>
            <a:xfrm>
              <a:off x="675113" y="28866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8" name="Group 1347"/>
          <p:cNvGrpSpPr/>
          <p:nvPr/>
        </p:nvGrpSpPr>
        <p:grpSpPr>
          <a:xfrm rot="19183801">
            <a:off x="1062990" y="3035300"/>
            <a:ext cx="207011" cy="129541"/>
            <a:chOff x="1062990" y="3035300"/>
            <a:chExt cx="207011" cy="129541"/>
          </a:xfrm>
        </p:grpSpPr>
        <p:sp>
          <p:nvSpPr>
            <p:cNvPr id="1346" name="Freeform 1345"/>
            <p:cNvSpPr/>
            <p:nvPr/>
          </p:nvSpPr>
          <p:spPr>
            <a:xfrm>
              <a:off x="1062990" y="30353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7" name="Freeform 1346"/>
            <p:cNvSpPr/>
            <p:nvPr/>
          </p:nvSpPr>
          <p:spPr>
            <a:xfrm>
              <a:off x="1081821" y="30473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1" name="Group 1350"/>
          <p:cNvGrpSpPr/>
          <p:nvPr/>
        </p:nvGrpSpPr>
        <p:grpSpPr>
          <a:xfrm rot="19183801">
            <a:off x="796290" y="3060700"/>
            <a:ext cx="207011" cy="129541"/>
            <a:chOff x="796290" y="3060700"/>
            <a:chExt cx="207011" cy="129541"/>
          </a:xfrm>
        </p:grpSpPr>
        <p:sp>
          <p:nvSpPr>
            <p:cNvPr id="1349" name="Freeform 1348"/>
            <p:cNvSpPr/>
            <p:nvPr/>
          </p:nvSpPr>
          <p:spPr>
            <a:xfrm>
              <a:off x="796290" y="30607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0" name="Freeform 1349"/>
            <p:cNvSpPr/>
            <p:nvPr/>
          </p:nvSpPr>
          <p:spPr>
            <a:xfrm>
              <a:off x="815121" y="30727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4" name="Group 1353"/>
          <p:cNvGrpSpPr/>
          <p:nvPr/>
        </p:nvGrpSpPr>
        <p:grpSpPr>
          <a:xfrm rot="19183801">
            <a:off x="962660" y="2994659"/>
            <a:ext cx="212091" cy="173991"/>
            <a:chOff x="962660" y="2994659"/>
            <a:chExt cx="212091" cy="173991"/>
          </a:xfrm>
        </p:grpSpPr>
        <p:sp>
          <p:nvSpPr>
            <p:cNvPr id="1352" name="Freeform 1351"/>
            <p:cNvSpPr/>
            <p:nvPr/>
          </p:nvSpPr>
          <p:spPr>
            <a:xfrm>
              <a:off x="962660" y="29946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3" name="Freeform 1352"/>
            <p:cNvSpPr/>
            <p:nvPr/>
          </p:nvSpPr>
          <p:spPr>
            <a:xfrm>
              <a:off x="992614" y="301364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7" name="Group 1356"/>
          <p:cNvGrpSpPr/>
          <p:nvPr/>
        </p:nvGrpSpPr>
        <p:grpSpPr>
          <a:xfrm rot="7917000">
            <a:off x="1012190" y="2844801"/>
            <a:ext cx="207011" cy="129541"/>
            <a:chOff x="1012190" y="2844801"/>
            <a:chExt cx="207011" cy="129541"/>
          </a:xfrm>
        </p:grpSpPr>
        <p:sp>
          <p:nvSpPr>
            <p:cNvPr id="1355" name="Freeform 1354"/>
            <p:cNvSpPr/>
            <p:nvPr/>
          </p:nvSpPr>
          <p:spPr>
            <a:xfrm>
              <a:off x="1012190" y="28448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6" name="Freeform 1355"/>
            <p:cNvSpPr/>
            <p:nvPr/>
          </p:nvSpPr>
          <p:spPr>
            <a:xfrm>
              <a:off x="1031137" y="285646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0" name="Group 1359"/>
          <p:cNvGrpSpPr/>
          <p:nvPr/>
        </p:nvGrpSpPr>
        <p:grpSpPr>
          <a:xfrm rot="19183801">
            <a:off x="707390" y="3022600"/>
            <a:ext cx="207011" cy="129541"/>
            <a:chOff x="707390" y="3022600"/>
            <a:chExt cx="207011" cy="129541"/>
          </a:xfrm>
        </p:grpSpPr>
        <p:sp>
          <p:nvSpPr>
            <p:cNvPr id="1358" name="Freeform 1357"/>
            <p:cNvSpPr/>
            <p:nvPr/>
          </p:nvSpPr>
          <p:spPr>
            <a:xfrm>
              <a:off x="707390" y="3022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9" name="Freeform 1358"/>
            <p:cNvSpPr/>
            <p:nvPr/>
          </p:nvSpPr>
          <p:spPr>
            <a:xfrm>
              <a:off x="726221" y="30346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3" name="Group 1362"/>
          <p:cNvGrpSpPr/>
          <p:nvPr/>
        </p:nvGrpSpPr>
        <p:grpSpPr>
          <a:xfrm rot="21376800">
            <a:off x="391160" y="2829559"/>
            <a:ext cx="212091" cy="173991"/>
            <a:chOff x="391160" y="2829559"/>
            <a:chExt cx="212091" cy="173991"/>
          </a:xfrm>
        </p:grpSpPr>
        <p:sp>
          <p:nvSpPr>
            <p:cNvPr id="1361" name="Freeform 1360"/>
            <p:cNvSpPr/>
            <p:nvPr/>
          </p:nvSpPr>
          <p:spPr>
            <a:xfrm>
              <a:off x="391160" y="2829559"/>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2" name="Freeform 1361"/>
            <p:cNvSpPr/>
            <p:nvPr/>
          </p:nvSpPr>
          <p:spPr>
            <a:xfrm>
              <a:off x="420612" y="2848783"/>
              <a:ext cx="158751" cy="128270"/>
            </a:xfrm>
            <a:custGeom>
              <a:avLst/>
              <a:gdLst/>
              <a:ahLst/>
              <a:cxnLst/>
              <a:rect l="0" t="0" r="0" b="0"/>
              <a:pathLst>
                <a:path w="158751" h="128270">
                  <a:moveTo>
                    <a:pt x="133350" y="30479"/>
                  </a:moveTo>
                  <a:lnTo>
                    <a:pt x="127000" y="38100"/>
                  </a:lnTo>
                  <a:lnTo>
                    <a:pt x="121920" y="40639"/>
                  </a:lnTo>
                  <a:lnTo>
                    <a:pt x="115570" y="43179"/>
                  </a:lnTo>
                  <a:lnTo>
                    <a:pt x="48260" y="66039"/>
                  </a:lnTo>
                  <a:lnTo>
                    <a:pt x="41910" y="67310"/>
                  </a:lnTo>
                  <a:lnTo>
                    <a:pt x="34290" y="68579"/>
                  </a:lnTo>
                  <a:lnTo>
                    <a:pt x="25400" y="68579"/>
                  </a:lnTo>
                  <a:lnTo>
                    <a:pt x="19050" y="71119"/>
                  </a:lnTo>
                  <a:lnTo>
                    <a:pt x="12700" y="74929"/>
                  </a:lnTo>
                  <a:lnTo>
                    <a:pt x="7620" y="80010"/>
                  </a:lnTo>
                  <a:lnTo>
                    <a:pt x="3810" y="86360"/>
                  </a:lnTo>
                  <a:lnTo>
                    <a:pt x="1270" y="92710"/>
                  </a:lnTo>
                  <a:lnTo>
                    <a:pt x="0" y="100329"/>
                  </a:lnTo>
                  <a:lnTo>
                    <a:pt x="1270" y="106679"/>
                  </a:lnTo>
                  <a:lnTo>
                    <a:pt x="3810" y="110489"/>
                  </a:lnTo>
                  <a:lnTo>
                    <a:pt x="7620" y="114300"/>
                  </a:lnTo>
                  <a:lnTo>
                    <a:pt x="12700" y="118110"/>
                  </a:lnTo>
                  <a:lnTo>
                    <a:pt x="17780" y="120650"/>
                  </a:lnTo>
                  <a:lnTo>
                    <a:pt x="24130" y="123189"/>
                  </a:lnTo>
                  <a:lnTo>
                    <a:pt x="30480" y="125729"/>
                  </a:lnTo>
                  <a:lnTo>
                    <a:pt x="38100" y="125729"/>
                  </a:lnTo>
                  <a:lnTo>
                    <a:pt x="45720" y="127000"/>
                  </a:lnTo>
                  <a:lnTo>
                    <a:pt x="54610" y="128269"/>
                  </a:lnTo>
                  <a:lnTo>
                    <a:pt x="62230" y="128269"/>
                  </a:lnTo>
                  <a:lnTo>
                    <a:pt x="80010" y="128269"/>
                  </a:lnTo>
                  <a:lnTo>
                    <a:pt x="96520" y="128269"/>
                  </a:lnTo>
                  <a:lnTo>
                    <a:pt x="104140" y="127000"/>
                  </a:lnTo>
                  <a:lnTo>
                    <a:pt x="110490" y="124460"/>
                  </a:lnTo>
                  <a:lnTo>
                    <a:pt x="115570" y="121919"/>
                  </a:lnTo>
                  <a:lnTo>
                    <a:pt x="120650" y="118110"/>
                  </a:lnTo>
                  <a:lnTo>
                    <a:pt x="125730" y="114300"/>
                  </a:lnTo>
                  <a:lnTo>
                    <a:pt x="130810" y="110489"/>
                  </a:lnTo>
                  <a:lnTo>
                    <a:pt x="134620" y="106679"/>
                  </a:lnTo>
                  <a:lnTo>
                    <a:pt x="144780" y="97789"/>
                  </a:lnTo>
                  <a:lnTo>
                    <a:pt x="147320" y="92710"/>
                  </a:lnTo>
                  <a:lnTo>
                    <a:pt x="148590" y="85089"/>
                  </a:lnTo>
                  <a:lnTo>
                    <a:pt x="149860" y="78739"/>
                  </a:lnTo>
                  <a:lnTo>
                    <a:pt x="152400" y="71119"/>
                  </a:lnTo>
                  <a:lnTo>
                    <a:pt x="153670" y="64769"/>
                  </a:lnTo>
                  <a:lnTo>
                    <a:pt x="156210" y="57150"/>
                  </a:lnTo>
                  <a:lnTo>
                    <a:pt x="157480" y="49529"/>
                  </a:lnTo>
                  <a:lnTo>
                    <a:pt x="157480" y="41910"/>
                  </a:lnTo>
                  <a:lnTo>
                    <a:pt x="158750" y="34289"/>
                  </a:lnTo>
                  <a:lnTo>
                    <a:pt x="157480" y="26669"/>
                  </a:lnTo>
                  <a:lnTo>
                    <a:pt x="154940" y="21589"/>
                  </a:lnTo>
                  <a:lnTo>
                    <a:pt x="152400" y="15239"/>
                  </a:lnTo>
                  <a:lnTo>
                    <a:pt x="148590" y="11429"/>
                  </a:lnTo>
                  <a:lnTo>
                    <a:pt x="143510" y="7619"/>
                  </a:lnTo>
                  <a:lnTo>
                    <a:pt x="138430" y="5079"/>
                  </a:lnTo>
                  <a:lnTo>
                    <a:pt x="130810" y="2539"/>
                  </a:lnTo>
                  <a:lnTo>
                    <a:pt x="124460" y="1269"/>
                  </a:lnTo>
                  <a:lnTo>
                    <a:pt x="116840" y="0"/>
                  </a:lnTo>
                  <a:lnTo>
                    <a:pt x="110490" y="0"/>
                  </a:lnTo>
                  <a:lnTo>
                    <a:pt x="105410" y="1269"/>
                  </a:lnTo>
                  <a:lnTo>
                    <a:pt x="101600" y="2539"/>
                  </a:lnTo>
                  <a:lnTo>
                    <a:pt x="99060" y="6350"/>
                  </a:lnTo>
                  <a:lnTo>
                    <a:pt x="97790" y="11429"/>
                  </a:lnTo>
                  <a:lnTo>
                    <a:pt x="96520" y="17779"/>
                  </a:lnTo>
                  <a:lnTo>
                    <a:pt x="96520" y="24129"/>
                  </a:lnTo>
                  <a:lnTo>
                    <a:pt x="97790" y="30479"/>
                  </a:lnTo>
                  <a:lnTo>
                    <a:pt x="99060" y="36829"/>
                  </a:lnTo>
                  <a:lnTo>
                    <a:pt x="100330" y="44450"/>
                  </a:lnTo>
                  <a:lnTo>
                    <a:pt x="101600" y="50800"/>
                  </a:lnTo>
                  <a:lnTo>
                    <a:pt x="104140" y="57150"/>
                  </a:lnTo>
                  <a:lnTo>
                    <a:pt x="102870" y="62229"/>
                  </a:lnTo>
                  <a:lnTo>
                    <a:pt x="101600" y="68579"/>
                  </a:lnTo>
                  <a:lnTo>
                    <a:pt x="99060" y="73660"/>
                  </a:lnTo>
                  <a:lnTo>
                    <a:pt x="95250" y="76200"/>
                  </a:lnTo>
                  <a:lnTo>
                    <a:pt x="88900" y="78739"/>
                  </a:lnTo>
                  <a:lnTo>
                    <a:pt x="82550" y="80010"/>
                  </a:lnTo>
                  <a:lnTo>
                    <a:pt x="74930" y="81279"/>
                  </a:lnTo>
                  <a:lnTo>
                    <a:pt x="68580" y="83819"/>
                  </a:lnTo>
                  <a:lnTo>
                    <a:pt x="55880" y="87629"/>
                  </a:lnTo>
                  <a:lnTo>
                    <a:pt x="33020" y="95250"/>
                  </a:lnTo>
                  <a:lnTo>
                    <a:pt x="34290" y="95250"/>
                  </a:lnTo>
                  <a:lnTo>
                    <a:pt x="38100" y="95250"/>
                  </a:lnTo>
                  <a:lnTo>
                    <a:pt x="44450" y="95250"/>
                  </a:lnTo>
                  <a:lnTo>
                    <a:pt x="66040" y="96519"/>
                  </a:lnTo>
                  <a:lnTo>
                    <a:pt x="90170" y="96519"/>
                  </a:lnTo>
                  <a:lnTo>
                    <a:pt x="97790" y="95250"/>
                  </a:lnTo>
                  <a:lnTo>
                    <a:pt x="104140" y="92710"/>
                  </a:lnTo>
                  <a:lnTo>
                    <a:pt x="109220" y="88900"/>
                  </a:lnTo>
                  <a:lnTo>
                    <a:pt x="113030" y="85089"/>
                  </a:lnTo>
                  <a:lnTo>
                    <a:pt x="115570" y="81279"/>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6" name="Group 1365"/>
          <p:cNvGrpSpPr/>
          <p:nvPr/>
        </p:nvGrpSpPr>
        <p:grpSpPr>
          <a:xfrm rot="19183801">
            <a:off x="821690" y="2781300"/>
            <a:ext cx="207011" cy="129541"/>
            <a:chOff x="821690" y="2781300"/>
            <a:chExt cx="207011" cy="129541"/>
          </a:xfrm>
        </p:grpSpPr>
        <p:sp>
          <p:nvSpPr>
            <p:cNvPr id="1364" name="Freeform 1363"/>
            <p:cNvSpPr/>
            <p:nvPr/>
          </p:nvSpPr>
          <p:spPr>
            <a:xfrm>
              <a:off x="821690" y="27813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5" name="Freeform 1364"/>
            <p:cNvSpPr/>
            <p:nvPr/>
          </p:nvSpPr>
          <p:spPr>
            <a:xfrm>
              <a:off x="840521" y="27933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9" name="Group 1368"/>
          <p:cNvGrpSpPr/>
          <p:nvPr/>
        </p:nvGrpSpPr>
        <p:grpSpPr>
          <a:xfrm rot="19183801">
            <a:off x="1101090" y="2895600"/>
            <a:ext cx="207011" cy="129541"/>
            <a:chOff x="1101090" y="2895600"/>
            <a:chExt cx="207011" cy="129541"/>
          </a:xfrm>
        </p:grpSpPr>
        <p:sp>
          <p:nvSpPr>
            <p:cNvPr id="1367" name="Freeform 1366"/>
            <p:cNvSpPr/>
            <p:nvPr/>
          </p:nvSpPr>
          <p:spPr>
            <a:xfrm>
              <a:off x="1101090" y="2895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8" name="Freeform 1367"/>
            <p:cNvSpPr/>
            <p:nvPr/>
          </p:nvSpPr>
          <p:spPr>
            <a:xfrm>
              <a:off x="1119921" y="29076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2" name="Group 1371"/>
          <p:cNvGrpSpPr/>
          <p:nvPr/>
        </p:nvGrpSpPr>
        <p:grpSpPr>
          <a:xfrm rot="2404800">
            <a:off x="695960" y="2918460"/>
            <a:ext cx="212091" cy="173991"/>
            <a:chOff x="695960" y="2918460"/>
            <a:chExt cx="212091" cy="173991"/>
          </a:xfrm>
        </p:grpSpPr>
        <p:sp>
          <p:nvSpPr>
            <p:cNvPr id="1370" name="Freeform 1369"/>
            <p:cNvSpPr/>
            <p:nvPr/>
          </p:nvSpPr>
          <p:spPr>
            <a:xfrm>
              <a:off x="695960" y="29184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1" name="Freeform 1370"/>
            <p:cNvSpPr/>
            <p:nvPr/>
          </p:nvSpPr>
          <p:spPr>
            <a:xfrm>
              <a:off x="725699" y="2937077"/>
              <a:ext cx="158752" cy="128271"/>
            </a:xfrm>
            <a:custGeom>
              <a:avLst/>
              <a:gdLst/>
              <a:ahLst/>
              <a:cxnLst/>
              <a:rect l="0" t="0" r="0" b="0"/>
              <a:pathLst>
                <a:path w="158752" h="128271">
                  <a:moveTo>
                    <a:pt x="133351" y="30480"/>
                  </a:moveTo>
                  <a:lnTo>
                    <a:pt x="127001"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1" y="118110"/>
                  </a:lnTo>
                  <a:lnTo>
                    <a:pt x="125730" y="114300"/>
                  </a:lnTo>
                  <a:lnTo>
                    <a:pt x="130810" y="110490"/>
                  </a:lnTo>
                  <a:lnTo>
                    <a:pt x="134620" y="106680"/>
                  </a:lnTo>
                  <a:lnTo>
                    <a:pt x="144780" y="97790"/>
                  </a:lnTo>
                  <a:lnTo>
                    <a:pt x="147320" y="92710"/>
                  </a:lnTo>
                  <a:lnTo>
                    <a:pt x="148590" y="85090"/>
                  </a:lnTo>
                  <a:lnTo>
                    <a:pt x="149860" y="78740"/>
                  </a:lnTo>
                  <a:lnTo>
                    <a:pt x="152401" y="71120"/>
                  </a:lnTo>
                  <a:lnTo>
                    <a:pt x="153670" y="64770"/>
                  </a:lnTo>
                  <a:lnTo>
                    <a:pt x="156210" y="57150"/>
                  </a:lnTo>
                  <a:lnTo>
                    <a:pt x="157480" y="49530"/>
                  </a:lnTo>
                  <a:lnTo>
                    <a:pt x="157480" y="41910"/>
                  </a:lnTo>
                  <a:lnTo>
                    <a:pt x="158751" y="34290"/>
                  </a:lnTo>
                  <a:lnTo>
                    <a:pt x="157480" y="26670"/>
                  </a:lnTo>
                  <a:lnTo>
                    <a:pt x="154940" y="21590"/>
                  </a:lnTo>
                  <a:lnTo>
                    <a:pt x="152401" y="15240"/>
                  </a:lnTo>
                  <a:lnTo>
                    <a:pt x="148590" y="11430"/>
                  </a:lnTo>
                  <a:lnTo>
                    <a:pt x="143510" y="7620"/>
                  </a:lnTo>
                  <a:lnTo>
                    <a:pt x="138430" y="5080"/>
                  </a:lnTo>
                  <a:lnTo>
                    <a:pt x="130810" y="2540"/>
                  </a:lnTo>
                  <a:lnTo>
                    <a:pt x="124460" y="1270"/>
                  </a:lnTo>
                  <a:lnTo>
                    <a:pt x="116840" y="0"/>
                  </a:lnTo>
                  <a:lnTo>
                    <a:pt x="110490" y="0"/>
                  </a:lnTo>
                  <a:lnTo>
                    <a:pt x="105410" y="1270"/>
                  </a:lnTo>
                  <a:lnTo>
                    <a:pt x="101601" y="2540"/>
                  </a:lnTo>
                  <a:lnTo>
                    <a:pt x="99060" y="6350"/>
                  </a:lnTo>
                  <a:lnTo>
                    <a:pt x="97790" y="11430"/>
                  </a:lnTo>
                  <a:lnTo>
                    <a:pt x="96520" y="17780"/>
                  </a:lnTo>
                  <a:lnTo>
                    <a:pt x="96520" y="24130"/>
                  </a:lnTo>
                  <a:lnTo>
                    <a:pt x="97790" y="30480"/>
                  </a:lnTo>
                  <a:lnTo>
                    <a:pt x="99060" y="36830"/>
                  </a:lnTo>
                  <a:lnTo>
                    <a:pt x="100330" y="44450"/>
                  </a:lnTo>
                  <a:lnTo>
                    <a:pt x="101601" y="50800"/>
                  </a:lnTo>
                  <a:lnTo>
                    <a:pt x="104140" y="57150"/>
                  </a:lnTo>
                  <a:lnTo>
                    <a:pt x="102870" y="62230"/>
                  </a:lnTo>
                  <a:lnTo>
                    <a:pt x="101601" y="68580"/>
                  </a:lnTo>
                  <a:lnTo>
                    <a:pt x="99060" y="73660"/>
                  </a:lnTo>
                  <a:lnTo>
                    <a:pt x="95251" y="76200"/>
                  </a:lnTo>
                  <a:lnTo>
                    <a:pt x="88901"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1"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5" name="Group 1374"/>
          <p:cNvGrpSpPr/>
          <p:nvPr/>
        </p:nvGrpSpPr>
        <p:grpSpPr>
          <a:xfrm rot="5400000">
            <a:off x="897889" y="2933701"/>
            <a:ext cx="207011" cy="129541"/>
            <a:chOff x="897889" y="2933701"/>
            <a:chExt cx="207011" cy="129541"/>
          </a:xfrm>
        </p:grpSpPr>
        <p:sp>
          <p:nvSpPr>
            <p:cNvPr id="1373" name="Freeform 1372"/>
            <p:cNvSpPr/>
            <p:nvPr/>
          </p:nvSpPr>
          <p:spPr>
            <a:xfrm>
              <a:off x="897889" y="29337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4" name="Freeform 1373"/>
            <p:cNvSpPr/>
            <p:nvPr/>
          </p:nvSpPr>
          <p:spPr>
            <a:xfrm>
              <a:off x="916939" y="2945131"/>
              <a:ext cx="163831" cy="104140"/>
            </a:xfrm>
            <a:custGeom>
              <a:avLst/>
              <a:gdLst/>
              <a:ahLst/>
              <a:cxnLst/>
              <a:rect l="0" t="0" r="0" b="0"/>
              <a:pathLst>
                <a:path w="163831" h="104140">
                  <a:moveTo>
                    <a:pt x="162560" y="66039"/>
                  </a:moveTo>
                  <a:lnTo>
                    <a:pt x="127000" y="66039"/>
                  </a:lnTo>
                  <a:lnTo>
                    <a:pt x="119380" y="64769"/>
                  </a:lnTo>
                  <a:lnTo>
                    <a:pt x="114300" y="62229"/>
                  </a:lnTo>
                  <a:lnTo>
                    <a:pt x="107950" y="59689"/>
                  </a:lnTo>
                  <a:lnTo>
                    <a:pt x="102870" y="55879"/>
                  </a:lnTo>
                  <a:lnTo>
                    <a:pt x="96520" y="53339"/>
                  </a:lnTo>
                  <a:lnTo>
                    <a:pt x="90170" y="52069"/>
                  </a:lnTo>
                  <a:lnTo>
                    <a:pt x="77470" y="46989"/>
                  </a:lnTo>
                  <a:lnTo>
                    <a:pt x="71120" y="44450"/>
                  </a:lnTo>
                  <a:lnTo>
                    <a:pt x="66040" y="41910"/>
                  </a:lnTo>
                  <a:lnTo>
                    <a:pt x="60960" y="38100"/>
                  </a:lnTo>
                  <a:lnTo>
                    <a:pt x="55880" y="34289"/>
                  </a:lnTo>
                  <a:lnTo>
                    <a:pt x="49530" y="31750"/>
                  </a:lnTo>
                  <a:lnTo>
                    <a:pt x="44450" y="27939"/>
                  </a:lnTo>
                  <a:lnTo>
                    <a:pt x="38100" y="25400"/>
                  </a:lnTo>
                  <a:lnTo>
                    <a:pt x="31750" y="24129"/>
                  </a:lnTo>
                  <a:lnTo>
                    <a:pt x="24130" y="22860"/>
                  </a:lnTo>
                  <a:lnTo>
                    <a:pt x="5080" y="21589"/>
                  </a:lnTo>
                  <a:lnTo>
                    <a:pt x="2540" y="24129"/>
                  </a:lnTo>
                  <a:lnTo>
                    <a:pt x="2540" y="27939"/>
                  </a:lnTo>
                  <a:lnTo>
                    <a:pt x="1270" y="34289"/>
                  </a:lnTo>
                  <a:lnTo>
                    <a:pt x="2540" y="39369"/>
                  </a:lnTo>
                  <a:lnTo>
                    <a:pt x="6350" y="43179"/>
                  </a:lnTo>
                  <a:lnTo>
                    <a:pt x="10160" y="46989"/>
                  </a:lnTo>
                  <a:lnTo>
                    <a:pt x="15240" y="49529"/>
                  </a:lnTo>
                  <a:lnTo>
                    <a:pt x="21590" y="52069"/>
                  </a:lnTo>
                  <a:lnTo>
                    <a:pt x="26670" y="54610"/>
                  </a:lnTo>
                  <a:lnTo>
                    <a:pt x="33020" y="57150"/>
                  </a:lnTo>
                  <a:lnTo>
                    <a:pt x="38100" y="60960"/>
                  </a:lnTo>
                  <a:lnTo>
                    <a:pt x="41910" y="64769"/>
                  </a:lnTo>
                  <a:lnTo>
                    <a:pt x="48260" y="67310"/>
                  </a:lnTo>
                  <a:lnTo>
                    <a:pt x="55880" y="69850"/>
                  </a:lnTo>
                  <a:lnTo>
                    <a:pt x="63500" y="69850"/>
                  </a:lnTo>
                  <a:lnTo>
                    <a:pt x="68580" y="73660"/>
                  </a:lnTo>
                  <a:lnTo>
                    <a:pt x="73660" y="77469"/>
                  </a:lnTo>
                  <a:lnTo>
                    <a:pt x="77470" y="82550"/>
                  </a:lnTo>
                  <a:lnTo>
                    <a:pt x="81280" y="87629"/>
                  </a:lnTo>
                  <a:lnTo>
                    <a:pt x="87630" y="91439"/>
                  </a:lnTo>
                  <a:lnTo>
                    <a:pt x="92710" y="96519"/>
                  </a:lnTo>
                  <a:lnTo>
                    <a:pt x="99060" y="99060"/>
                  </a:lnTo>
                  <a:lnTo>
                    <a:pt x="106680" y="101600"/>
                  </a:lnTo>
                  <a:lnTo>
                    <a:pt x="114300" y="102869"/>
                  </a:lnTo>
                  <a:lnTo>
                    <a:pt x="123190" y="102869"/>
                  </a:lnTo>
                  <a:lnTo>
                    <a:pt x="130810" y="104139"/>
                  </a:lnTo>
                  <a:lnTo>
                    <a:pt x="139700" y="104139"/>
                  </a:lnTo>
                  <a:lnTo>
                    <a:pt x="146050" y="102869"/>
                  </a:lnTo>
                  <a:lnTo>
                    <a:pt x="151130" y="99060"/>
                  </a:lnTo>
                  <a:lnTo>
                    <a:pt x="158750" y="91439"/>
                  </a:lnTo>
                  <a:lnTo>
                    <a:pt x="163830" y="85089"/>
                  </a:lnTo>
                  <a:lnTo>
                    <a:pt x="163830" y="81279"/>
                  </a:lnTo>
                  <a:lnTo>
                    <a:pt x="162560" y="77469"/>
                  </a:lnTo>
                  <a:lnTo>
                    <a:pt x="161290" y="73660"/>
                  </a:lnTo>
                  <a:lnTo>
                    <a:pt x="157480" y="71119"/>
                  </a:lnTo>
                  <a:lnTo>
                    <a:pt x="152400" y="67310"/>
                  </a:lnTo>
                  <a:lnTo>
                    <a:pt x="147320" y="64769"/>
                  </a:lnTo>
                  <a:lnTo>
                    <a:pt x="140970" y="62229"/>
                  </a:lnTo>
                  <a:lnTo>
                    <a:pt x="135890" y="59689"/>
                  </a:lnTo>
                  <a:lnTo>
                    <a:pt x="129540" y="57150"/>
                  </a:lnTo>
                  <a:lnTo>
                    <a:pt x="124460" y="54610"/>
                  </a:lnTo>
                  <a:lnTo>
                    <a:pt x="120650" y="49529"/>
                  </a:lnTo>
                  <a:lnTo>
                    <a:pt x="116840" y="44450"/>
                  </a:lnTo>
                  <a:lnTo>
                    <a:pt x="111760" y="40639"/>
                  </a:lnTo>
                  <a:lnTo>
                    <a:pt x="105410" y="38100"/>
                  </a:lnTo>
                  <a:lnTo>
                    <a:pt x="99060" y="36829"/>
                  </a:lnTo>
                  <a:lnTo>
                    <a:pt x="92710" y="34289"/>
                  </a:lnTo>
                  <a:lnTo>
                    <a:pt x="87630" y="30479"/>
                  </a:lnTo>
                  <a:lnTo>
                    <a:pt x="82550" y="27939"/>
                  </a:lnTo>
                  <a:lnTo>
                    <a:pt x="76200" y="24129"/>
                  </a:lnTo>
                  <a:lnTo>
                    <a:pt x="69850" y="21589"/>
                  </a:lnTo>
                  <a:lnTo>
                    <a:pt x="64770" y="19050"/>
                  </a:lnTo>
                  <a:lnTo>
                    <a:pt x="58420" y="16510"/>
                  </a:lnTo>
                  <a:lnTo>
                    <a:pt x="45720" y="12700"/>
                  </a:lnTo>
                  <a:lnTo>
                    <a:pt x="39370" y="8889"/>
                  </a:lnTo>
                  <a:lnTo>
                    <a:pt x="34290" y="5079"/>
                  </a:lnTo>
                  <a:lnTo>
                    <a:pt x="29210" y="2539"/>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7" name="Group 1386"/>
          <p:cNvGrpSpPr/>
          <p:nvPr/>
        </p:nvGrpSpPr>
        <p:grpSpPr>
          <a:xfrm>
            <a:off x="2193925" y="911225"/>
            <a:ext cx="1307338" cy="2412746"/>
            <a:chOff x="2193925" y="911225"/>
            <a:chExt cx="1307338" cy="2412746"/>
          </a:xfrm>
        </p:grpSpPr>
        <p:grpSp>
          <p:nvGrpSpPr>
            <p:cNvPr id="1379" name="Group 1378"/>
            <p:cNvGrpSpPr/>
            <p:nvPr/>
          </p:nvGrpSpPr>
          <p:grpSpPr>
            <a:xfrm>
              <a:off x="2193925" y="911225"/>
              <a:ext cx="1307338" cy="2412746"/>
              <a:chOff x="2193925" y="911225"/>
              <a:chExt cx="1307338" cy="2412746"/>
            </a:xfrm>
          </p:grpSpPr>
          <p:pic>
            <p:nvPicPr>
              <p:cNvPr id="1376" name="Picture 137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193925" y="911225"/>
                <a:ext cx="1307338" cy="2412746"/>
              </a:xfrm>
              <a:prstGeom prst="rect">
                <a:avLst/>
              </a:prstGeom>
              <a:solidFill>
                <a:scrgbClr r="0" g="0" b="0">
                  <a:alpha val="0"/>
                </a:scrgbClr>
              </a:solidFill>
            </p:spPr>
          </p:pic>
          <p:sp>
            <p:nvSpPr>
              <p:cNvPr id="1377" name="Oval 1376"/>
              <p:cNvSpPr/>
              <p:nvPr/>
            </p:nvSpPr>
            <p:spPr>
              <a:xfrm>
                <a:off x="2364867" y="14700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Oval 1377"/>
              <p:cNvSpPr/>
              <p:nvPr/>
            </p:nvSpPr>
            <p:spPr>
              <a:xfrm>
                <a:off x="2364867" y="22828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0" name="Freeform 1379"/>
            <p:cNvSpPr/>
            <p:nvPr/>
          </p:nvSpPr>
          <p:spPr>
            <a:xfrm>
              <a:off x="2447290" y="24218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1" name="Freeform 1380"/>
            <p:cNvSpPr/>
            <p:nvPr/>
          </p:nvSpPr>
          <p:spPr>
            <a:xfrm>
              <a:off x="2438400" y="22529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2" name="Freeform 1381"/>
            <p:cNvSpPr/>
            <p:nvPr/>
          </p:nvSpPr>
          <p:spPr>
            <a:xfrm>
              <a:off x="2461260" y="28397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3" name="Freeform 1382"/>
            <p:cNvSpPr/>
            <p:nvPr/>
          </p:nvSpPr>
          <p:spPr>
            <a:xfrm>
              <a:off x="2496820" y="29502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4" name="Freeform 1383"/>
            <p:cNvSpPr/>
            <p:nvPr/>
          </p:nvSpPr>
          <p:spPr>
            <a:xfrm>
              <a:off x="2672080" y="28536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5" name="Freeform 1384"/>
            <p:cNvSpPr/>
            <p:nvPr/>
          </p:nvSpPr>
          <p:spPr>
            <a:xfrm>
              <a:off x="3277870" y="28981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6" name="Freeform 1385"/>
            <p:cNvSpPr/>
            <p:nvPr/>
          </p:nvSpPr>
          <p:spPr>
            <a:xfrm>
              <a:off x="2466340" y="28854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0" name="Group 1389"/>
          <p:cNvGrpSpPr/>
          <p:nvPr/>
        </p:nvGrpSpPr>
        <p:grpSpPr>
          <a:xfrm>
            <a:off x="3188970" y="2387600"/>
            <a:ext cx="200661" cy="133351"/>
            <a:chOff x="3188970" y="2387600"/>
            <a:chExt cx="200661" cy="133351"/>
          </a:xfrm>
        </p:grpSpPr>
        <p:sp>
          <p:nvSpPr>
            <p:cNvPr id="1388" name="Freeform 1387"/>
            <p:cNvSpPr/>
            <p:nvPr/>
          </p:nvSpPr>
          <p:spPr>
            <a:xfrm>
              <a:off x="3188970" y="23876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9" name="Freeform 1388"/>
            <p:cNvSpPr/>
            <p:nvPr/>
          </p:nvSpPr>
          <p:spPr>
            <a:xfrm>
              <a:off x="3218180" y="24257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3" name="Group 1392"/>
          <p:cNvGrpSpPr/>
          <p:nvPr/>
        </p:nvGrpSpPr>
        <p:grpSpPr>
          <a:xfrm rot="19183801">
            <a:off x="2871470" y="2565400"/>
            <a:ext cx="200661" cy="133351"/>
            <a:chOff x="2871470" y="2565400"/>
            <a:chExt cx="200661" cy="133351"/>
          </a:xfrm>
        </p:grpSpPr>
        <p:sp>
          <p:nvSpPr>
            <p:cNvPr id="1391" name="Freeform 1390"/>
            <p:cNvSpPr/>
            <p:nvPr/>
          </p:nvSpPr>
          <p:spPr>
            <a:xfrm>
              <a:off x="2871470" y="25654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2" name="Freeform 1391"/>
            <p:cNvSpPr/>
            <p:nvPr/>
          </p:nvSpPr>
          <p:spPr>
            <a:xfrm>
              <a:off x="2900593" y="2603044"/>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6" name="Group 1395"/>
          <p:cNvGrpSpPr/>
          <p:nvPr/>
        </p:nvGrpSpPr>
        <p:grpSpPr>
          <a:xfrm rot="19523401">
            <a:off x="2806700" y="2413000"/>
            <a:ext cx="280671" cy="134621"/>
            <a:chOff x="2806700" y="2413000"/>
            <a:chExt cx="280671" cy="134621"/>
          </a:xfrm>
        </p:grpSpPr>
        <p:sp>
          <p:nvSpPr>
            <p:cNvPr id="1394" name="Freeform 1393"/>
            <p:cNvSpPr/>
            <p:nvPr/>
          </p:nvSpPr>
          <p:spPr>
            <a:xfrm>
              <a:off x="2806700" y="24130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5" name="Freeform 1394"/>
            <p:cNvSpPr/>
            <p:nvPr/>
          </p:nvSpPr>
          <p:spPr>
            <a:xfrm>
              <a:off x="2845265" y="24422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9" name="Group 1398"/>
          <p:cNvGrpSpPr/>
          <p:nvPr/>
        </p:nvGrpSpPr>
        <p:grpSpPr>
          <a:xfrm rot="14565600">
            <a:off x="2922270" y="2476500"/>
            <a:ext cx="200661" cy="133351"/>
            <a:chOff x="2922270" y="2476500"/>
            <a:chExt cx="200661" cy="133351"/>
          </a:xfrm>
        </p:grpSpPr>
        <p:sp>
          <p:nvSpPr>
            <p:cNvPr id="1397" name="Freeform 1396"/>
            <p:cNvSpPr/>
            <p:nvPr/>
          </p:nvSpPr>
          <p:spPr>
            <a:xfrm>
              <a:off x="2922270" y="24765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8" name="Freeform 1397"/>
            <p:cNvSpPr/>
            <p:nvPr/>
          </p:nvSpPr>
          <p:spPr>
            <a:xfrm>
              <a:off x="2950302" y="2514544"/>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2" name="Group 1401"/>
          <p:cNvGrpSpPr/>
          <p:nvPr/>
        </p:nvGrpSpPr>
        <p:grpSpPr>
          <a:xfrm rot="19523401">
            <a:off x="3234689" y="2501899"/>
            <a:ext cx="207011" cy="129541"/>
            <a:chOff x="3234689" y="2501899"/>
            <a:chExt cx="207011" cy="129541"/>
          </a:xfrm>
        </p:grpSpPr>
        <p:sp>
          <p:nvSpPr>
            <p:cNvPr id="1400" name="Freeform 1399"/>
            <p:cNvSpPr/>
            <p:nvPr/>
          </p:nvSpPr>
          <p:spPr>
            <a:xfrm>
              <a:off x="3234689" y="2501899"/>
              <a:ext cx="207011" cy="129541"/>
            </a:xfrm>
            <a:custGeom>
              <a:avLst/>
              <a:gdLst/>
              <a:ahLst/>
              <a:cxnLst/>
              <a:rect l="0" t="0" r="0" b="0"/>
              <a:pathLst>
                <a:path w="207011" h="129541">
                  <a:moveTo>
                    <a:pt x="134620" y="34290"/>
                  </a:moveTo>
                  <a:lnTo>
                    <a:pt x="125731" y="30480"/>
                  </a:lnTo>
                  <a:lnTo>
                    <a:pt x="116841" y="25400"/>
                  </a:lnTo>
                  <a:lnTo>
                    <a:pt x="107950" y="21590"/>
                  </a:lnTo>
                  <a:lnTo>
                    <a:pt x="101600" y="17780"/>
                  </a:lnTo>
                  <a:lnTo>
                    <a:pt x="93981" y="15240"/>
                  </a:lnTo>
                  <a:lnTo>
                    <a:pt x="87631" y="11430"/>
                  </a:lnTo>
                  <a:lnTo>
                    <a:pt x="77470" y="6350"/>
                  </a:lnTo>
                  <a:lnTo>
                    <a:pt x="67310" y="2540"/>
                  </a:lnTo>
                  <a:lnTo>
                    <a:pt x="59691" y="1270"/>
                  </a:lnTo>
                  <a:lnTo>
                    <a:pt x="52070" y="0"/>
                  </a:lnTo>
                  <a:lnTo>
                    <a:pt x="44450" y="0"/>
                  </a:lnTo>
                  <a:lnTo>
                    <a:pt x="36831"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1" y="76200"/>
                  </a:lnTo>
                  <a:lnTo>
                    <a:pt x="30481" y="82550"/>
                  </a:lnTo>
                  <a:lnTo>
                    <a:pt x="40641" y="88900"/>
                  </a:lnTo>
                  <a:lnTo>
                    <a:pt x="50800" y="93980"/>
                  </a:lnTo>
                  <a:lnTo>
                    <a:pt x="62231" y="99060"/>
                  </a:lnTo>
                  <a:lnTo>
                    <a:pt x="72391" y="105410"/>
                  </a:lnTo>
                  <a:lnTo>
                    <a:pt x="82550" y="110490"/>
                  </a:lnTo>
                  <a:lnTo>
                    <a:pt x="92710" y="116840"/>
                  </a:lnTo>
                  <a:lnTo>
                    <a:pt x="100331" y="121920"/>
                  </a:lnTo>
                  <a:lnTo>
                    <a:pt x="107950" y="124460"/>
                  </a:lnTo>
                  <a:lnTo>
                    <a:pt x="115570" y="127000"/>
                  </a:lnTo>
                  <a:lnTo>
                    <a:pt x="123191" y="128270"/>
                  </a:lnTo>
                  <a:lnTo>
                    <a:pt x="132081"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1" y="113030"/>
                  </a:lnTo>
                  <a:lnTo>
                    <a:pt x="201931"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1" name="Freeform 1400"/>
            <p:cNvSpPr/>
            <p:nvPr/>
          </p:nvSpPr>
          <p:spPr>
            <a:xfrm>
              <a:off x="3253467" y="2514202"/>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5" name="Group 1404"/>
          <p:cNvGrpSpPr/>
          <p:nvPr/>
        </p:nvGrpSpPr>
        <p:grpSpPr>
          <a:xfrm rot="17042401">
            <a:off x="2312670" y="2743199"/>
            <a:ext cx="200661" cy="133351"/>
            <a:chOff x="2312670" y="2743199"/>
            <a:chExt cx="200661" cy="133351"/>
          </a:xfrm>
        </p:grpSpPr>
        <p:sp>
          <p:nvSpPr>
            <p:cNvPr id="1403" name="Freeform 1402"/>
            <p:cNvSpPr/>
            <p:nvPr/>
          </p:nvSpPr>
          <p:spPr>
            <a:xfrm>
              <a:off x="2312670" y="2743199"/>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4" name="Freeform 1403"/>
            <p:cNvSpPr/>
            <p:nvPr/>
          </p:nvSpPr>
          <p:spPr>
            <a:xfrm>
              <a:off x="2342345" y="2781417"/>
              <a:ext cx="152401" cy="69851"/>
            </a:xfrm>
            <a:custGeom>
              <a:avLst/>
              <a:gdLst/>
              <a:ahLst/>
              <a:cxnLst/>
              <a:rect l="0" t="0" r="0" b="0"/>
              <a:pathLst>
                <a:path w="152401" h="69851">
                  <a:moveTo>
                    <a:pt x="96520" y="30481"/>
                  </a:moveTo>
                  <a:lnTo>
                    <a:pt x="86360" y="34290"/>
                  </a:lnTo>
                  <a:lnTo>
                    <a:pt x="80010" y="35560"/>
                  </a:lnTo>
                  <a:lnTo>
                    <a:pt x="73660" y="36831"/>
                  </a:lnTo>
                  <a:lnTo>
                    <a:pt x="66040" y="36831"/>
                  </a:lnTo>
                  <a:lnTo>
                    <a:pt x="49530" y="36831"/>
                  </a:lnTo>
                  <a:lnTo>
                    <a:pt x="15240" y="38100"/>
                  </a:lnTo>
                  <a:lnTo>
                    <a:pt x="8890" y="39371"/>
                  </a:lnTo>
                  <a:lnTo>
                    <a:pt x="3810" y="43181"/>
                  </a:lnTo>
                  <a:lnTo>
                    <a:pt x="0" y="48260"/>
                  </a:lnTo>
                  <a:lnTo>
                    <a:pt x="0" y="52071"/>
                  </a:lnTo>
                  <a:lnTo>
                    <a:pt x="1270" y="54610"/>
                  </a:lnTo>
                  <a:lnTo>
                    <a:pt x="5080" y="58421"/>
                  </a:lnTo>
                  <a:lnTo>
                    <a:pt x="10160" y="59690"/>
                  </a:lnTo>
                  <a:lnTo>
                    <a:pt x="16510" y="60960"/>
                  </a:lnTo>
                  <a:lnTo>
                    <a:pt x="24130" y="62231"/>
                  </a:lnTo>
                  <a:lnTo>
                    <a:pt x="30480" y="63500"/>
                  </a:lnTo>
                  <a:lnTo>
                    <a:pt x="36830" y="64771"/>
                  </a:lnTo>
                  <a:lnTo>
                    <a:pt x="44450" y="66040"/>
                  </a:lnTo>
                  <a:lnTo>
                    <a:pt x="50800" y="67310"/>
                  </a:lnTo>
                  <a:lnTo>
                    <a:pt x="59690" y="68581"/>
                  </a:lnTo>
                  <a:lnTo>
                    <a:pt x="67310" y="68581"/>
                  </a:lnTo>
                  <a:lnTo>
                    <a:pt x="74930" y="69850"/>
                  </a:lnTo>
                  <a:lnTo>
                    <a:pt x="92710" y="69850"/>
                  </a:lnTo>
                  <a:lnTo>
                    <a:pt x="99060" y="68581"/>
                  </a:lnTo>
                  <a:lnTo>
                    <a:pt x="105410" y="66040"/>
                  </a:lnTo>
                  <a:lnTo>
                    <a:pt x="111760" y="63500"/>
                  </a:lnTo>
                  <a:lnTo>
                    <a:pt x="116840" y="59690"/>
                  </a:lnTo>
                  <a:lnTo>
                    <a:pt x="121920" y="55881"/>
                  </a:lnTo>
                  <a:lnTo>
                    <a:pt x="125730" y="52071"/>
                  </a:lnTo>
                  <a:lnTo>
                    <a:pt x="129540" y="46990"/>
                  </a:lnTo>
                  <a:lnTo>
                    <a:pt x="133350" y="41910"/>
                  </a:lnTo>
                  <a:lnTo>
                    <a:pt x="135890" y="35560"/>
                  </a:lnTo>
                  <a:lnTo>
                    <a:pt x="139700" y="30481"/>
                  </a:lnTo>
                  <a:lnTo>
                    <a:pt x="143510" y="25400"/>
                  </a:lnTo>
                  <a:lnTo>
                    <a:pt x="147320" y="21590"/>
                  </a:lnTo>
                  <a:lnTo>
                    <a:pt x="149860" y="16510"/>
                  </a:lnTo>
                  <a:lnTo>
                    <a:pt x="151130" y="13971"/>
                  </a:lnTo>
                  <a:lnTo>
                    <a:pt x="152400" y="11431"/>
                  </a:lnTo>
                  <a:lnTo>
                    <a:pt x="151130" y="7621"/>
                  </a:lnTo>
                  <a:lnTo>
                    <a:pt x="148590" y="5081"/>
                  </a:lnTo>
                  <a:lnTo>
                    <a:pt x="143510" y="3810"/>
                  </a:lnTo>
                  <a:lnTo>
                    <a:pt x="138430" y="1271"/>
                  </a:lnTo>
                  <a:lnTo>
                    <a:pt x="132080" y="0"/>
                  </a:lnTo>
                  <a:lnTo>
                    <a:pt x="124460" y="0"/>
                  </a:lnTo>
                  <a:lnTo>
                    <a:pt x="116840" y="0"/>
                  </a:lnTo>
                  <a:lnTo>
                    <a:pt x="110490" y="1271"/>
                  </a:lnTo>
                  <a:lnTo>
                    <a:pt x="102870" y="2540"/>
                  </a:lnTo>
                  <a:lnTo>
                    <a:pt x="96520" y="3810"/>
                  </a:lnTo>
                  <a:lnTo>
                    <a:pt x="90170" y="6350"/>
                  </a:lnTo>
                  <a:lnTo>
                    <a:pt x="77470" y="10160"/>
                  </a:lnTo>
                  <a:lnTo>
                    <a:pt x="63500" y="13971"/>
                  </a:lnTo>
                  <a:lnTo>
                    <a:pt x="57150" y="15240"/>
                  </a:lnTo>
                  <a:lnTo>
                    <a:pt x="49530" y="16510"/>
                  </a:lnTo>
                  <a:lnTo>
                    <a:pt x="40640" y="16510"/>
                  </a:lnTo>
                  <a:lnTo>
                    <a:pt x="34290" y="19050"/>
                  </a:lnTo>
                  <a:lnTo>
                    <a:pt x="30480" y="22860"/>
                  </a:lnTo>
                  <a:lnTo>
                    <a:pt x="26670" y="27940"/>
                  </a:lnTo>
                  <a:lnTo>
                    <a:pt x="22860" y="33021"/>
                  </a:lnTo>
                  <a:lnTo>
                    <a:pt x="20320" y="39371"/>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8" name="Group 1407"/>
          <p:cNvGrpSpPr/>
          <p:nvPr/>
        </p:nvGrpSpPr>
        <p:grpSpPr>
          <a:xfrm rot="19523401">
            <a:off x="3022599" y="2717800"/>
            <a:ext cx="280672" cy="134621"/>
            <a:chOff x="3022599" y="2717800"/>
            <a:chExt cx="280672" cy="134621"/>
          </a:xfrm>
        </p:grpSpPr>
        <p:sp>
          <p:nvSpPr>
            <p:cNvPr id="1406" name="Freeform 1405"/>
            <p:cNvSpPr/>
            <p:nvPr/>
          </p:nvSpPr>
          <p:spPr>
            <a:xfrm>
              <a:off x="3022599" y="2717800"/>
              <a:ext cx="280672" cy="134621"/>
            </a:xfrm>
            <a:custGeom>
              <a:avLst/>
              <a:gdLst/>
              <a:ahLst/>
              <a:cxnLst/>
              <a:rect l="0" t="0" r="0" b="0"/>
              <a:pathLst>
                <a:path w="280672" h="134621">
                  <a:moveTo>
                    <a:pt x="264160" y="54610"/>
                  </a:moveTo>
                  <a:lnTo>
                    <a:pt x="257810" y="49530"/>
                  </a:lnTo>
                  <a:lnTo>
                    <a:pt x="250190" y="44450"/>
                  </a:lnTo>
                  <a:lnTo>
                    <a:pt x="242571" y="38100"/>
                  </a:lnTo>
                  <a:lnTo>
                    <a:pt x="233681"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1" y="128270"/>
                  </a:lnTo>
                  <a:lnTo>
                    <a:pt x="261621" y="123190"/>
                  </a:lnTo>
                  <a:lnTo>
                    <a:pt x="270510" y="116840"/>
                  </a:lnTo>
                  <a:lnTo>
                    <a:pt x="275590" y="109220"/>
                  </a:lnTo>
                  <a:lnTo>
                    <a:pt x="278131" y="104140"/>
                  </a:lnTo>
                  <a:lnTo>
                    <a:pt x="279400" y="97790"/>
                  </a:lnTo>
                  <a:lnTo>
                    <a:pt x="280671" y="92710"/>
                  </a:lnTo>
                  <a:lnTo>
                    <a:pt x="280671"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7" name="Freeform 1406"/>
            <p:cNvSpPr/>
            <p:nvPr/>
          </p:nvSpPr>
          <p:spPr>
            <a:xfrm>
              <a:off x="3061165" y="27470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39" y="68580"/>
                  </a:lnTo>
                  <a:lnTo>
                    <a:pt x="199389" y="67310"/>
                  </a:lnTo>
                  <a:lnTo>
                    <a:pt x="204470" y="64770"/>
                  </a:lnTo>
                  <a:lnTo>
                    <a:pt x="208280" y="60960"/>
                  </a:lnTo>
                  <a:lnTo>
                    <a:pt x="213360" y="58420"/>
                  </a:lnTo>
                  <a:lnTo>
                    <a:pt x="218439" y="57150"/>
                  </a:lnTo>
                  <a:lnTo>
                    <a:pt x="224789" y="57150"/>
                  </a:lnTo>
                  <a:lnTo>
                    <a:pt x="227330" y="57150"/>
                  </a:lnTo>
                  <a:lnTo>
                    <a:pt x="227330" y="59690"/>
                  </a:lnTo>
                  <a:lnTo>
                    <a:pt x="226060" y="62230"/>
                  </a:lnTo>
                  <a:lnTo>
                    <a:pt x="222250" y="64770"/>
                  </a:lnTo>
                  <a:lnTo>
                    <a:pt x="218439" y="67310"/>
                  </a:lnTo>
                  <a:lnTo>
                    <a:pt x="213360" y="69850"/>
                  </a:lnTo>
                  <a:lnTo>
                    <a:pt x="208280" y="69850"/>
                  </a:lnTo>
                  <a:lnTo>
                    <a:pt x="204470" y="68580"/>
                  </a:lnTo>
                  <a:lnTo>
                    <a:pt x="199389" y="66040"/>
                  </a:lnTo>
                  <a:lnTo>
                    <a:pt x="195580" y="62230"/>
                  </a:lnTo>
                  <a:lnTo>
                    <a:pt x="193039"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1" name="Group 1410"/>
          <p:cNvGrpSpPr/>
          <p:nvPr/>
        </p:nvGrpSpPr>
        <p:grpSpPr>
          <a:xfrm>
            <a:off x="3112770" y="2413000"/>
            <a:ext cx="200661" cy="133351"/>
            <a:chOff x="3112770" y="2413000"/>
            <a:chExt cx="200661" cy="133351"/>
          </a:xfrm>
        </p:grpSpPr>
        <p:sp>
          <p:nvSpPr>
            <p:cNvPr id="1409" name="Freeform 1408"/>
            <p:cNvSpPr/>
            <p:nvPr/>
          </p:nvSpPr>
          <p:spPr>
            <a:xfrm>
              <a:off x="3112770" y="24130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0" name="Freeform 1409"/>
            <p:cNvSpPr/>
            <p:nvPr/>
          </p:nvSpPr>
          <p:spPr>
            <a:xfrm>
              <a:off x="3141980" y="24511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4" name="Group 1413"/>
          <p:cNvGrpSpPr/>
          <p:nvPr/>
        </p:nvGrpSpPr>
        <p:grpSpPr>
          <a:xfrm rot="14637600">
            <a:off x="3049271" y="2552700"/>
            <a:ext cx="200661" cy="133351"/>
            <a:chOff x="3049271" y="2552700"/>
            <a:chExt cx="200661" cy="133351"/>
          </a:xfrm>
        </p:grpSpPr>
        <p:sp>
          <p:nvSpPr>
            <p:cNvPr id="1412" name="Freeform 1411"/>
            <p:cNvSpPr/>
            <p:nvPr/>
          </p:nvSpPr>
          <p:spPr>
            <a:xfrm>
              <a:off x="3049271" y="25527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3" name="Freeform 1412"/>
            <p:cNvSpPr/>
            <p:nvPr/>
          </p:nvSpPr>
          <p:spPr>
            <a:xfrm>
              <a:off x="3079132" y="2590077"/>
              <a:ext cx="152401" cy="69851"/>
            </a:xfrm>
            <a:custGeom>
              <a:avLst/>
              <a:gdLst/>
              <a:ahLst/>
              <a:cxnLst/>
              <a:rect l="0" t="0" r="0" b="0"/>
              <a:pathLst>
                <a:path w="152401" h="69851">
                  <a:moveTo>
                    <a:pt x="96520" y="30480"/>
                  </a:moveTo>
                  <a:lnTo>
                    <a:pt x="86360" y="34291"/>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1"/>
                  </a:lnTo>
                  <a:lnTo>
                    <a:pt x="16510" y="60960"/>
                  </a:lnTo>
                  <a:lnTo>
                    <a:pt x="24130" y="62230"/>
                  </a:lnTo>
                  <a:lnTo>
                    <a:pt x="30480" y="63500"/>
                  </a:lnTo>
                  <a:lnTo>
                    <a:pt x="36830" y="64770"/>
                  </a:lnTo>
                  <a:lnTo>
                    <a:pt x="44450" y="66041"/>
                  </a:lnTo>
                  <a:lnTo>
                    <a:pt x="50800" y="67310"/>
                  </a:lnTo>
                  <a:lnTo>
                    <a:pt x="59690" y="68580"/>
                  </a:lnTo>
                  <a:lnTo>
                    <a:pt x="67310" y="68580"/>
                  </a:lnTo>
                  <a:lnTo>
                    <a:pt x="74930" y="69850"/>
                  </a:lnTo>
                  <a:lnTo>
                    <a:pt x="92710" y="69850"/>
                  </a:lnTo>
                  <a:lnTo>
                    <a:pt x="99060" y="68580"/>
                  </a:lnTo>
                  <a:lnTo>
                    <a:pt x="105410" y="66041"/>
                  </a:lnTo>
                  <a:lnTo>
                    <a:pt x="111760" y="63500"/>
                  </a:lnTo>
                  <a:lnTo>
                    <a:pt x="116840" y="59691"/>
                  </a:lnTo>
                  <a:lnTo>
                    <a:pt x="121920" y="55880"/>
                  </a:lnTo>
                  <a:lnTo>
                    <a:pt x="125730" y="52070"/>
                  </a:lnTo>
                  <a:lnTo>
                    <a:pt x="129540" y="46991"/>
                  </a:lnTo>
                  <a:lnTo>
                    <a:pt x="133350" y="41910"/>
                  </a:lnTo>
                  <a:lnTo>
                    <a:pt x="135890" y="35560"/>
                  </a:lnTo>
                  <a:lnTo>
                    <a:pt x="139700" y="30480"/>
                  </a:lnTo>
                  <a:lnTo>
                    <a:pt x="143510" y="25400"/>
                  </a:lnTo>
                  <a:lnTo>
                    <a:pt x="147320" y="21591"/>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1"/>
                  </a:lnTo>
                  <a:lnTo>
                    <a:pt x="96520" y="3810"/>
                  </a:lnTo>
                  <a:lnTo>
                    <a:pt x="90170" y="6350"/>
                  </a:lnTo>
                  <a:lnTo>
                    <a:pt x="77470" y="10160"/>
                  </a:lnTo>
                  <a:lnTo>
                    <a:pt x="63500" y="13970"/>
                  </a:lnTo>
                  <a:lnTo>
                    <a:pt x="57150" y="15241"/>
                  </a:lnTo>
                  <a:lnTo>
                    <a:pt x="49530" y="16510"/>
                  </a:lnTo>
                  <a:lnTo>
                    <a:pt x="40640" y="16510"/>
                  </a:lnTo>
                  <a:lnTo>
                    <a:pt x="34290" y="19050"/>
                  </a:lnTo>
                  <a:lnTo>
                    <a:pt x="30480" y="22860"/>
                  </a:lnTo>
                  <a:lnTo>
                    <a:pt x="26670" y="27941"/>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7" name="Group 1416"/>
          <p:cNvGrpSpPr/>
          <p:nvPr/>
        </p:nvGrpSpPr>
        <p:grpSpPr>
          <a:xfrm rot="19523401">
            <a:off x="2642870" y="2451100"/>
            <a:ext cx="200661" cy="133351"/>
            <a:chOff x="2642870" y="2451100"/>
            <a:chExt cx="200661" cy="133351"/>
          </a:xfrm>
        </p:grpSpPr>
        <p:sp>
          <p:nvSpPr>
            <p:cNvPr id="1415" name="Freeform 1414"/>
            <p:cNvSpPr/>
            <p:nvPr/>
          </p:nvSpPr>
          <p:spPr>
            <a:xfrm>
              <a:off x="2642870" y="24511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6" name="Freeform 1415"/>
            <p:cNvSpPr/>
            <p:nvPr/>
          </p:nvSpPr>
          <p:spPr>
            <a:xfrm>
              <a:off x="2671829" y="2489268"/>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0" name="Group 1419"/>
          <p:cNvGrpSpPr/>
          <p:nvPr/>
        </p:nvGrpSpPr>
        <p:grpSpPr>
          <a:xfrm rot="15871800">
            <a:off x="3234690" y="2654299"/>
            <a:ext cx="207011" cy="129541"/>
            <a:chOff x="3234690" y="2654299"/>
            <a:chExt cx="207011" cy="129541"/>
          </a:xfrm>
        </p:grpSpPr>
        <p:sp>
          <p:nvSpPr>
            <p:cNvPr id="1418" name="Freeform 1417"/>
            <p:cNvSpPr/>
            <p:nvPr/>
          </p:nvSpPr>
          <p:spPr>
            <a:xfrm>
              <a:off x="3234690" y="2654299"/>
              <a:ext cx="207011" cy="129541"/>
            </a:xfrm>
            <a:custGeom>
              <a:avLst/>
              <a:gdLst/>
              <a:ahLst/>
              <a:cxnLst/>
              <a:rect l="0" t="0" r="0" b="0"/>
              <a:pathLst>
                <a:path w="207011" h="129541">
                  <a:moveTo>
                    <a:pt x="134619" y="34290"/>
                  </a:moveTo>
                  <a:lnTo>
                    <a:pt x="125730" y="30480"/>
                  </a:lnTo>
                  <a:lnTo>
                    <a:pt x="116840" y="25400"/>
                  </a:lnTo>
                  <a:lnTo>
                    <a:pt x="107950" y="21590"/>
                  </a:lnTo>
                  <a:lnTo>
                    <a:pt x="101600" y="17780"/>
                  </a:lnTo>
                  <a:lnTo>
                    <a:pt x="93980" y="15240"/>
                  </a:lnTo>
                  <a:lnTo>
                    <a:pt x="87630" y="11430"/>
                  </a:lnTo>
                  <a:lnTo>
                    <a:pt x="77469" y="6350"/>
                  </a:lnTo>
                  <a:lnTo>
                    <a:pt x="67310" y="2540"/>
                  </a:lnTo>
                  <a:lnTo>
                    <a:pt x="59690" y="1270"/>
                  </a:lnTo>
                  <a:lnTo>
                    <a:pt x="52069"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69" y="127000"/>
                  </a:lnTo>
                  <a:lnTo>
                    <a:pt x="123190" y="128270"/>
                  </a:lnTo>
                  <a:lnTo>
                    <a:pt x="132080" y="128270"/>
                  </a:lnTo>
                  <a:lnTo>
                    <a:pt x="139700" y="129540"/>
                  </a:lnTo>
                  <a:lnTo>
                    <a:pt x="147319"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69" y="71120"/>
                  </a:lnTo>
                  <a:lnTo>
                    <a:pt x="199390" y="62230"/>
                  </a:lnTo>
                  <a:lnTo>
                    <a:pt x="190500" y="55880"/>
                  </a:lnTo>
                  <a:lnTo>
                    <a:pt x="181610"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9" name="Freeform 1418"/>
            <p:cNvSpPr/>
            <p:nvPr/>
          </p:nvSpPr>
          <p:spPr>
            <a:xfrm>
              <a:off x="3253753" y="266675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3" name="Group 1422"/>
          <p:cNvGrpSpPr/>
          <p:nvPr/>
        </p:nvGrpSpPr>
        <p:grpSpPr>
          <a:xfrm>
            <a:off x="3239770" y="2743200"/>
            <a:ext cx="200661" cy="133351"/>
            <a:chOff x="3239770" y="2743200"/>
            <a:chExt cx="200661" cy="133351"/>
          </a:xfrm>
        </p:grpSpPr>
        <p:sp>
          <p:nvSpPr>
            <p:cNvPr id="1421" name="Freeform 1420"/>
            <p:cNvSpPr/>
            <p:nvPr/>
          </p:nvSpPr>
          <p:spPr>
            <a:xfrm>
              <a:off x="3239770" y="2743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2" name="Freeform 1421"/>
            <p:cNvSpPr/>
            <p:nvPr/>
          </p:nvSpPr>
          <p:spPr>
            <a:xfrm>
              <a:off x="3268980" y="27813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6" name="Group 1425"/>
          <p:cNvGrpSpPr/>
          <p:nvPr/>
        </p:nvGrpSpPr>
        <p:grpSpPr>
          <a:xfrm rot="19523401">
            <a:off x="2717800" y="2755900"/>
            <a:ext cx="280671" cy="134621"/>
            <a:chOff x="2717800" y="2755900"/>
            <a:chExt cx="280671" cy="134621"/>
          </a:xfrm>
        </p:grpSpPr>
        <p:sp>
          <p:nvSpPr>
            <p:cNvPr id="1424" name="Freeform 1423"/>
            <p:cNvSpPr/>
            <p:nvPr/>
          </p:nvSpPr>
          <p:spPr>
            <a:xfrm>
              <a:off x="2717800" y="27559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5" name="Freeform 1424"/>
            <p:cNvSpPr/>
            <p:nvPr/>
          </p:nvSpPr>
          <p:spPr>
            <a:xfrm>
              <a:off x="2756365" y="27851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9" name="Group 1428"/>
          <p:cNvGrpSpPr/>
          <p:nvPr/>
        </p:nvGrpSpPr>
        <p:grpSpPr>
          <a:xfrm>
            <a:off x="3023870" y="2819400"/>
            <a:ext cx="200661" cy="133351"/>
            <a:chOff x="3023870" y="2819400"/>
            <a:chExt cx="200661" cy="133351"/>
          </a:xfrm>
        </p:grpSpPr>
        <p:sp>
          <p:nvSpPr>
            <p:cNvPr id="1427" name="Freeform 1426"/>
            <p:cNvSpPr/>
            <p:nvPr/>
          </p:nvSpPr>
          <p:spPr>
            <a:xfrm>
              <a:off x="3023870" y="28194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8" name="Freeform 1427"/>
            <p:cNvSpPr/>
            <p:nvPr/>
          </p:nvSpPr>
          <p:spPr>
            <a:xfrm>
              <a:off x="3053080" y="28575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2" name="Group 1431"/>
          <p:cNvGrpSpPr/>
          <p:nvPr/>
        </p:nvGrpSpPr>
        <p:grpSpPr>
          <a:xfrm rot="19523401">
            <a:off x="2616200" y="2984500"/>
            <a:ext cx="280671" cy="134621"/>
            <a:chOff x="2616200" y="2984500"/>
            <a:chExt cx="280671" cy="134621"/>
          </a:xfrm>
        </p:grpSpPr>
        <p:sp>
          <p:nvSpPr>
            <p:cNvPr id="1430" name="Freeform 1429"/>
            <p:cNvSpPr/>
            <p:nvPr/>
          </p:nvSpPr>
          <p:spPr>
            <a:xfrm>
              <a:off x="2616200" y="29845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1" name="Freeform 1430"/>
            <p:cNvSpPr/>
            <p:nvPr/>
          </p:nvSpPr>
          <p:spPr>
            <a:xfrm>
              <a:off x="2654765" y="3013752"/>
              <a:ext cx="227331" cy="86362"/>
            </a:xfrm>
            <a:custGeom>
              <a:avLst/>
              <a:gdLst/>
              <a:ahLst/>
              <a:cxnLst/>
              <a:rect l="0" t="0" r="0" b="0"/>
              <a:pathLst>
                <a:path w="227331" h="86362">
                  <a:moveTo>
                    <a:pt x="53340" y="22861"/>
                  </a:moveTo>
                  <a:lnTo>
                    <a:pt x="83820" y="53340"/>
                  </a:lnTo>
                  <a:lnTo>
                    <a:pt x="88900" y="55881"/>
                  </a:lnTo>
                  <a:lnTo>
                    <a:pt x="95250" y="59690"/>
                  </a:lnTo>
                  <a:lnTo>
                    <a:pt x="100330" y="62231"/>
                  </a:lnTo>
                  <a:lnTo>
                    <a:pt x="107950" y="63500"/>
                  </a:lnTo>
                  <a:lnTo>
                    <a:pt x="114300" y="64771"/>
                  </a:lnTo>
                  <a:lnTo>
                    <a:pt x="123190" y="66040"/>
                  </a:lnTo>
                  <a:lnTo>
                    <a:pt x="130810" y="67311"/>
                  </a:lnTo>
                  <a:lnTo>
                    <a:pt x="138430" y="68581"/>
                  </a:lnTo>
                  <a:lnTo>
                    <a:pt x="147320" y="71121"/>
                  </a:lnTo>
                  <a:lnTo>
                    <a:pt x="154940" y="71121"/>
                  </a:lnTo>
                  <a:lnTo>
                    <a:pt x="162560" y="71121"/>
                  </a:lnTo>
                  <a:lnTo>
                    <a:pt x="170180" y="69850"/>
                  </a:lnTo>
                  <a:lnTo>
                    <a:pt x="177800" y="68581"/>
                  </a:lnTo>
                  <a:lnTo>
                    <a:pt x="185420" y="68581"/>
                  </a:lnTo>
                  <a:lnTo>
                    <a:pt x="193040" y="68581"/>
                  </a:lnTo>
                  <a:lnTo>
                    <a:pt x="199390" y="67311"/>
                  </a:lnTo>
                  <a:lnTo>
                    <a:pt x="204470" y="64771"/>
                  </a:lnTo>
                  <a:lnTo>
                    <a:pt x="208280" y="60961"/>
                  </a:lnTo>
                  <a:lnTo>
                    <a:pt x="213360" y="58421"/>
                  </a:lnTo>
                  <a:lnTo>
                    <a:pt x="218440" y="57150"/>
                  </a:lnTo>
                  <a:lnTo>
                    <a:pt x="224790" y="57150"/>
                  </a:lnTo>
                  <a:lnTo>
                    <a:pt x="227330" y="57150"/>
                  </a:lnTo>
                  <a:lnTo>
                    <a:pt x="227330" y="59690"/>
                  </a:lnTo>
                  <a:lnTo>
                    <a:pt x="226060" y="62231"/>
                  </a:lnTo>
                  <a:lnTo>
                    <a:pt x="222250" y="64771"/>
                  </a:lnTo>
                  <a:lnTo>
                    <a:pt x="218440" y="67311"/>
                  </a:lnTo>
                  <a:lnTo>
                    <a:pt x="213360" y="69850"/>
                  </a:lnTo>
                  <a:lnTo>
                    <a:pt x="208280" y="69850"/>
                  </a:lnTo>
                  <a:lnTo>
                    <a:pt x="204470" y="68581"/>
                  </a:lnTo>
                  <a:lnTo>
                    <a:pt x="199390" y="66040"/>
                  </a:lnTo>
                  <a:lnTo>
                    <a:pt x="195580" y="62231"/>
                  </a:lnTo>
                  <a:lnTo>
                    <a:pt x="193040" y="57150"/>
                  </a:lnTo>
                  <a:lnTo>
                    <a:pt x="189230" y="52071"/>
                  </a:lnTo>
                  <a:lnTo>
                    <a:pt x="185420" y="48261"/>
                  </a:lnTo>
                  <a:lnTo>
                    <a:pt x="179070" y="46990"/>
                  </a:lnTo>
                  <a:lnTo>
                    <a:pt x="171450" y="44450"/>
                  </a:lnTo>
                  <a:lnTo>
                    <a:pt x="163830" y="44450"/>
                  </a:lnTo>
                  <a:lnTo>
                    <a:pt x="156210" y="43181"/>
                  </a:lnTo>
                  <a:lnTo>
                    <a:pt x="148590" y="43181"/>
                  </a:lnTo>
                  <a:lnTo>
                    <a:pt x="140970" y="40640"/>
                  </a:lnTo>
                  <a:lnTo>
                    <a:pt x="134620" y="38100"/>
                  </a:lnTo>
                  <a:lnTo>
                    <a:pt x="129540" y="35561"/>
                  </a:lnTo>
                  <a:lnTo>
                    <a:pt x="123190" y="31750"/>
                  </a:lnTo>
                  <a:lnTo>
                    <a:pt x="115570" y="29211"/>
                  </a:lnTo>
                  <a:lnTo>
                    <a:pt x="107950" y="26671"/>
                  </a:lnTo>
                  <a:lnTo>
                    <a:pt x="100330" y="24131"/>
                  </a:lnTo>
                  <a:lnTo>
                    <a:pt x="93980" y="20321"/>
                  </a:lnTo>
                  <a:lnTo>
                    <a:pt x="86360" y="16511"/>
                  </a:lnTo>
                  <a:lnTo>
                    <a:pt x="80010" y="13971"/>
                  </a:lnTo>
                  <a:lnTo>
                    <a:pt x="73660" y="10161"/>
                  </a:lnTo>
                  <a:lnTo>
                    <a:pt x="67310" y="7621"/>
                  </a:lnTo>
                  <a:lnTo>
                    <a:pt x="53340" y="2540"/>
                  </a:lnTo>
                  <a:lnTo>
                    <a:pt x="46990" y="1271"/>
                  </a:lnTo>
                  <a:lnTo>
                    <a:pt x="39370" y="0"/>
                  </a:lnTo>
                  <a:lnTo>
                    <a:pt x="31750" y="0"/>
                  </a:lnTo>
                  <a:lnTo>
                    <a:pt x="24130" y="1271"/>
                  </a:lnTo>
                  <a:lnTo>
                    <a:pt x="19050" y="3811"/>
                  </a:lnTo>
                  <a:lnTo>
                    <a:pt x="16510" y="7621"/>
                  </a:lnTo>
                  <a:lnTo>
                    <a:pt x="16510" y="12700"/>
                  </a:lnTo>
                  <a:lnTo>
                    <a:pt x="17780" y="16511"/>
                  </a:lnTo>
                  <a:lnTo>
                    <a:pt x="21590" y="20321"/>
                  </a:lnTo>
                  <a:lnTo>
                    <a:pt x="25400" y="22861"/>
                  </a:lnTo>
                  <a:lnTo>
                    <a:pt x="27940" y="27940"/>
                  </a:lnTo>
                  <a:lnTo>
                    <a:pt x="30480" y="34290"/>
                  </a:lnTo>
                  <a:lnTo>
                    <a:pt x="31750" y="40640"/>
                  </a:lnTo>
                  <a:lnTo>
                    <a:pt x="30480" y="44450"/>
                  </a:lnTo>
                  <a:lnTo>
                    <a:pt x="26670" y="46990"/>
                  </a:lnTo>
                  <a:lnTo>
                    <a:pt x="22860" y="46990"/>
                  </a:lnTo>
                  <a:lnTo>
                    <a:pt x="19050" y="45721"/>
                  </a:lnTo>
                  <a:lnTo>
                    <a:pt x="13970" y="44450"/>
                  </a:lnTo>
                  <a:lnTo>
                    <a:pt x="10160" y="40640"/>
                  </a:lnTo>
                  <a:lnTo>
                    <a:pt x="6350" y="39371"/>
                  </a:lnTo>
                  <a:lnTo>
                    <a:pt x="0" y="36831"/>
                  </a:lnTo>
                  <a:lnTo>
                    <a:pt x="0" y="38100"/>
                  </a:lnTo>
                  <a:lnTo>
                    <a:pt x="1270" y="39371"/>
                  </a:lnTo>
                  <a:lnTo>
                    <a:pt x="3810" y="43181"/>
                  </a:lnTo>
                  <a:lnTo>
                    <a:pt x="7620" y="45721"/>
                  </a:lnTo>
                  <a:lnTo>
                    <a:pt x="11430" y="49531"/>
                  </a:lnTo>
                  <a:lnTo>
                    <a:pt x="16510" y="53340"/>
                  </a:lnTo>
                  <a:lnTo>
                    <a:pt x="21590" y="57150"/>
                  </a:lnTo>
                  <a:lnTo>
                    <a:pt x="26670" y="62231"/>
                  </a:lnTo>
                  <a:lnTo>
                    <a:pt x="31750" y="66040"/>
                  </a:lnTo>
                  <a:lnTo>
                    <a:pt x="36830" y="68581"/>
                  </a:lnTo>
                  <a:lnTo>
                    <a:pt x="44450" y="71121"/>
                  </a:lnTo>
                  <a:lnTo>
                    <a:pt x="52070" y="72390"/>
                  </a:lnTo>
                  <a:lnTo>
                    <a:pt x="58420" y="73661"/>
                  </a:lnTo>
                  <a:lnTo>
                    <a:pt x="66040" y="74931"/>
                  </a:lnTo>
                  <a:lnTo>
                    <a:pt x="72390" y="77471"/>
                  </a:lnTo>
                  <a:lnTo>
                    <a:pt x="86360" y="81281"/>
                  </a:lnTo>
                  <a:lnTo>
                    <a:pt x="92710" y="83821"/>
                  </a:lnTo>
                  <a:lnTo>
                    <a:pt x="100330" y="85090"/>
                  </a:lnTo>
                  <a:lnTo>
                    <a:pt x="107950" y="85090"/>
                  </a:lnTo>
                  <a:lnTo>
                    <a:pt x="115570" y="86361"/>
                  </a:lnTo>
                  <a:lnTo>
                    <a:pt x="123190" y="86361"/>
                  </a:lnTo>
                  <a:lnTo>
                    <a:pt x="130810" y="85090"/>
                  </a:lnTo>
                  <a:lnTo>
                    <a:pt x="137160" y="83821"/>
                  </a:lnTo>
                  <a:lnTo>
                    <a:pt x="143510" y="81281"/>
                  </a:lnTo>
                  <a:lnTo>
                    <a:pt x="148590" y="78740"/>
                  </a:lnTo>
                  <a:lnTo>
                    <a:pt x="171450" y="6096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5" name="Group 1434"/>
          <p:cNvGrpSpPr/>
          <p:nvPr/>
        </p:nvGrpSpPr>
        <p:grpSpPr>
          <a:xfrm>
            <a:off x="2884170" y="3035300"/>
            <a:ext cx="200661" cy="133351"/>
            <a:chOff x="2884170" y="3035300"/>
            <a:chExt cx="200661" cy="133351"/>
          </a:xfrm>
        </p:grpSpPr>
        <p:sp>
          <p:nvSpPr>
            <p:cNvPr id="1433" name="Freeform 1432"/>
            <p:cNvSpPr/>
            <p:nvPr/>
          </p:nvSpPr>
          <p:spPr>
            <a:xfrm>
              <a:off x="2884170" y="30353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 name="Freeform 1433"/>
            <p:cNvSpPr/>
            <p:nvPr/>
          </p:nvSpPr>
          <p:spPr>
            <a:xfrm>
              <a:off x="2913380" y="30734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8" name="Group 1437"/>
          <p:cNvGrpSpPr/>
          <p:nvPr/>
        </p:nvGrpSpPr>
        <p:grpSpPr>
          <a:xfrm rot="19523401">
            <a:off x="2412999" y="2959100"/>
            <a:ext cx="280671" cy="134621"/>
            <a:chOff x="2412999" y="2959100"/>
            <a:chExt cx="280671" cy="134621"/>
          </a:xfrm>
        </p:grpSpPr>
        <p:sp>
          <p:nvSpPr>
            <p:cNvPr id="1436" name="Freeform 1435"/>
            <p:cNvSpPr/>
            <p:nvPr/>
          </p:nvSpPr>
          <p:spPr>
            <a:xfrm>
              <a:off x="2412999" y="29591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7" name="Freeform 1436"/>
            <p:cNvSpPr/>
            <p:nvPr/>
          </p:nvSpPr>
          <p:spPr>
            <a:xfrm>
              <a:off x="2451565" y="298835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1" name="Group 1440"/>
          <p:cNvGrpSpPr/>
          <p:nvPr/>
        </p:nvGrpSpPr>
        <p:grpSpPr>
          <a:xfrm rot="19523401">
            <a:off x="2973069" y="2654300"/>
            <a:ext cx="200661" cy="133351"/>
            <a:chOff x="2973069" y="2654300"/>
            <a:chExt cx="200661" cy="133351"/>
          </a:xfrm>
        </p:grpSpPr>
        <p:sp>
          <p:nvSpPr>
            <p:cNvPr id="1439" name="Freeform 1438"/>
            <p:cNvSpPr/>
            <p:nvPr/>
          </p:nvSpPr>
          <p:spPr>
            <a:xfrm>
              <a:off x="2973069" y="26543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0" name="Freeform 1439"/>
            <p:cNvSpPr/>
            <p:nvPr/>
          </p:nvSpPr>
          <p:spPr>
            <a:xfrm>
              <a:off x="3002028" y="2692468"/>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4" name="Group 1443"/>
          <p:cNvGrpSpPr/>
          <p:nvPr/>
        </p:nvGrpSpPr>
        <p:grpSpPr>
          <a:xfrm rot="19183801">
            <a:off x="3049270" y="2438399"/>
            <a:ext cx="200661" cy="133351"/>
            <a:chOff x="3049270" y="2438399"/>
            <a:chExt cx="200661" cy="133351"/>
          </a:xfrm>
        </p:grpSpPr>
        <p:sp>
          <p:nvSpPr>
            <p:cNvPr id="1442" name="Freeform 1441"/>
            <p:cNvSpPr/>
            <p:nvPr/>
          </p:nvSpPr>
          <p:spPr>
            <a:xfrm>
              <a:off x="3049270" y="2438399"/>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3" name="Freeform 1442"/>
            <p:cNvSpPr/>
            <p:nvPr/>
          </p:nvSpPr>
          <p:spPr>
            <a:xfrm>
              <a:off x="3078393" y="2476044"/>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7" name="Group 1446"/>
          <p:cNvGrpSpPr/>
          <p:nvPr/>
        </p:nvGrpSpPr>
        <p:grpSpPr>
          <a:xfrm rot="16064399">
            <a:off x="2833370" y="2590800"/>
            <a:ext cx="200661" cy="133351"/>
            <a:chOff x="2833370" y="2590800"/>
            <a:chExt cx="200661" cy="133351"/>
          </a:xfrm>
        </p:grpSpPr>
        <p:sp>
          <p:nvSpPr>
            <p:cNvPr id="1445" name="Freeform 1444"/>
            <p:cNvSpPr/>
            <p:nvPr/>
          </p:nvSpPr>
          <p:spPr>
            <a:xfrm>
              <a:off x="2833370" y="25908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6" name="Freeform 1445"/>
            <p:cNvSpPr/>
            <p:nvPr/>
          </p:nvSpPr>
          <p:spPr>
            <a:xfrm>
              <a:off x="2862325" y="2629095"/>
              <a:ext cx="152401" cy="69851"/>
            </a:xfrm>
            <a:custGeom>
              <a:avLst/>
              <a:gdLst/>
              <a:ahLst/>
              <a:cxnLst/>
              <a:rect l="0" t="0" r="0" b="0"/>
              <a:pathLst>
                <a:path w="152401" h="69851">
                  <a:moveTo>
                    <a:pt x="96521" y="30480"/>
                  </a:moveTo>
                  <a:lnTo>
                    <a:pt x="86361" y="34290"/>
                  </a:lnTo>
                  <a:lnTo>
                    <a:pt x="80011" y="35560"/>
                  </a:lnTo>
                  <a:lnTo>
                    <a:pt x="73661" y="36830"/>
                  </a:lnTo>
                  <a:lnTo>
                    <a:pt x="66040" y="36830"/>
                  </a:lnTo>
                  <a:lnTo>
                    <a:pt x="49530" y="36830"/>
                  </a:lnTo>
                  <a:lnTo>
                    <a:pt x="15240" y="38100"/>
                  </a:lnTo>
                  <a:lnTo>
                    <a:pt x="8890" y="39370"/>
                  </a:lnTo>
                  <a:lnTo>
                    <a:pt x="3811" y="43180"/>
                  </a:lnTo>
                  <a:lnTo>
                    <a:pt x="0" y="48260"/>
                  </a:lnTo>
                  <a:lnTo>
                    <a:pt x="0" y="52070"/>
                  </a:lnTo>
                  <a:lnTo>
                    <a:pt x="1271" y="54610"/>
                  </a:lnTo>
                  <a:lnTo>
                    <a:pt x="5080" y="58420"/>
                  </a:lnTo>
                  <a:lnTo>
                    <a:pt x="10161" y="59690"/>
                  </a:lnTo>
                  <a:lnTo>
                    <a:pt x="16511" y="60960"/>
                  </a:lnTo>
                  <a:lnTo>
                    <a:pt x="24130" y="62230"/>
                  </a:lnTo>
                  <a:lnTo>
                    <a:pt x="30480" y="63500"/>
                  </a:lnTo>
                  <a:lnTo>
                    <a:pt x="36830" y="64770"/>
                  </a:lnTo>
                  <a:lnTo>
                    <a:pt x="44450" y="66040"/>
                  </a:lnTo>
                  <a:lnTo>
                    <a:pt x="50800" y="67310"/>
                  </a:lnTo>
                  <a:lnTo>
                    <a:pt x="59690" y="68580"/>
                  </a:lnTo>
                  <a:lnTo>
                    <a:pt x="67311" y="68580"/>
                  </a:lnTo>
                  <a:lnTo>
                    <a:pt x="74930" y="69850"/>
                  </a:lnTo>
                  <a:lnTo>
                    <a:pt x="92711" y="69850"/>
                  </a:lnTo>
                  <a:lnTo>
                    <a:pt x="99061" y="68580"/>
                  </a:lnTo>
                  <a:lnTo>
                    <a:pt x="105411" y="66040"/>
                  </a:lnTo>
                  <a:lnTo>
                    <a:pt x="111761" y="63500"/>
                  </a:lnTo>
                  <a:lnTo>
                    <a:pt x="116840" y="59690"/>
                  </a:lnTo>
                  <a:lnTo>
                    <a:pt x="121921" y="55880"/>
                  </a:lnTo>
                  <a:lnTo>
                    <a:pt x="125730" y="52070"/>
                  </a:lnTo>
                  <a:lnTo>
                    <a:pt x="129540" y="46990"/>
                  </a:lnTo>
                  <a:lnTo>
                    <a:pt x="133350" y="41910"/>
                  </a:lnTo>
                  <a:lnTo>
                    <a:pt x="135890" y="35560"/>
                  </a:lnTo>
                  <a:lnTo>
                    <a:pt x="139700" y="30480"/>
                  </a:lnTo>
                  <a:lnTo>
                    <a:pt x="143511" y="25400"/>
                  </a:lnTo>
                  <a:lnTo>
                    <a:pt x="147321" y="21590"/>
                  </a:lnTo>
                  <a:lnTo>
                    <a:pt x="149861" y="16510"/>
                  </a:lnTo>
                  <a:lnTo>
                    <a:pt x="151130" y="13970"/>
                  </a:lnTo>
                  <a:lnTo>
                    <a:pt x="152400" y="11430"/>
                  </a:lnTo>
                  <a:lnTo>
                    <a:pt x="151130" y="7620"/>
                  </a:lnTo>
                  <a:lnTo>
                    <a:pt x="148590" y="5080"/>
                  </a:lnTo>
                  <a:lnTo>
                    <a:pt x="143511" y="3810"/>
                  </a:lnTo>
                  <a:lnTo>
                    <a:pt x="138430" y="1270"/>
                  </a:lnTo>
                  <a:lnTo>
                    <a:pt x="132080" y="0"/>
                  </a:lnTo>
                  <a:lnTo>
                    <a:pt x="124461" y="0"/>
                  </a:lnTo>
                  <a:lnTo>
                    <a:pt x="116840" y="0"/>
                  </a:lnTo>
                  <a:lnTo>
                    <a:pt x="110490" y="1270"/>
                  </a:lnTo>
                  <a:lnTo>
                    <a:pt x="102871" y="2540"/>
                  </a:lnTo>
                  <a:lnTo>
                    <a:pt x="96521" y="3810"/>
                  </a:lnTo>
                  <a:lnTo>
                    <a:pt x="90171" y="6350"/>
                  </a:lnTo>
                  <a:lnTo>
                    <a:pt x="77471" y="10160"/>
                  </a:lnTo>
                  <a:lnTo>
                    <a:pt x="63500" y="13970"/>
                  </a:lnTo>
                  <a:lnTo>
                    <a:pt x="57150" y="15240"/>
                  </a:lnTo>
                  <a:lnTo>
                    <a:pt x="49530" y="16510"/>
                  </a:lnTo>
                  <a:lnTo>
                    <a:pt x="40640" y="16510"/>
                  </a:lnTo>
                  <a:lnTo>
                    <a:pt x="34290" y="19050"/>
                  </a:lnTo>
                  <a:lnTo>
                    <a:pt x="30480" y="22860"/>
                  </a:lnTo>
                  <a:lnTo>
                    <a:pt x="26671" y="27940"/>
                  </a:lnTo>
                  <a:lnTo>
                    <a:pt x="22861" y="33020"/>
                  </a:lnTo>
                  <a:lnTo>
                    <a:pt x="20321"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0" name="Group 1449"/>
          <p:cNvGrpSpPr/>
          <p:nvPr/>
        </p:nvGrpSpPr>
        <p:grpSpPr>
          <a:xfrm rot="19523401">
            <a:off x="2510790" y="2451100"/>
            <a:ext cx="207011" cy="129541"/>
            <a:chOff x="2510790" y="2451100"/>
            <a:chExt cx="207011" cy="129541"/>
          </a:xfrm>
        </p:grpSpPr>
        <p:sp>
          <p:nvSpPr>
            <p:cNvPr id="1448" name="Freeform 1447"/>
            <p:cNvSpPr/>
            <p:nvPr/>
          </p:nvSpPr>
          <p:spPr>
            <a:xfrm>
              <a:off x="2510790" y="24511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9" name="Freeform 1448"/>
            <p:cNvSpPr/>
            <p:nvPr/>
          </p:nvSpPr>
          <p:spPr>
            <a:xfrm>
              <a:off x="2529568" y="2463402"/>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3" name="Group 1452"/>
          <p:cNvGrpSpPr/>
          <p:nvPr/>
        </p:nvGrpSpPr>
        <p:grpSpPr>
          <a:xfrm rot="19183801">
            <a:off x="2338069" y="2463799"/>
            <a:ext cx="200661" cy="133351"/>
            <a:chOff x="2338069" y="2463799"/>
            <a:chExt cx="200661" cy="133351"/>
          </a:xfrm>
        </p:grpSpPr>
        <p:sp>
          <p:nvSpPr>
            <p:cNvPr id="1451" name="Freeform 1450"/>
            <p:cNvSpPr/>
            <p:nvPr/>
          </p:nvSpPr>
          <p:spPr>
            <a:xfrm>
              <a:off x="2338069" y="2463799"/>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2" name="Freeform 1451"/>
            <p:cNvSpPr/>
            <p:nvPr/>
          </p:nvSpPr>
          <p:spPr>
            <a:xfrm>
              <a:off x="2367193" y="2501444"/>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6" name="Group 1455"/>
          <p:cNvGrpSpPr/>
          <p:nvPr/>
        </p:nvGrpSpPr>
        <p:grpSpPr>
          <a:xfrm rot="19523401">
            <a:off x="2553970" y="2578100"/>
            <a:ext cx="200661" cy="133351"/>
            <a:chOff x="2553970" y="2578100"/>
            <a:chExt cx="200661" cy="133351"/>
          </a:xfrm>
        </p:grpSpPr>
        <p:sp>
          <p:nvSpPr>
            <p:cNvPr id="1454" name="Freeform 1453"/>
            <p:cNvSpPr/>
            <p:nvPr/>
          </p:nvSpPr>
          <p:spPr>
            <a:xfrm>
              <a:off x="2553970" y="25781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5" name="Freeform 1454"/>
            <p:cNvSpPr/>
            <p:nvPr/>
          </p:nvSpPr>
          <p:spPr>
            <a:xfrm>
              <a:off x="2582929" y="2616268"/>
              <a:ext cx="152401" cy="69851"/>
            </a:xfrm>
            <a:custGeom>
              <a:avLst/>
              <a:gdLst/>
              <a:ahLst/>
              <a:cxnLst/>
              <a:rect l="0" t="0" r="0" b="0"/>
              <a:pathLst>
                <a:path w="152401" h="69851">
                  <a:moveTo>
                    <a:pt x="96519" y="30480"/>
                  </a:moveTo>
                  <a:lnTo>
                    <a:pt x="86359" y="34290"/>
                  </a:lnTo>
                  <a:lnTo>
                    <a:pt x="80009" y="35560"/>
                  </a:lnTo>
                  <a:lnTo>
                    <a:pt x="73659" y="36830"/>
                  </a:lnTo>
                  <a:lnTo>
                    <a:pt x="66040" y="36830"/>
                  </a:lnTo>
                  <a:lnTo>
                    <a:pt x="49530" y="36830"/>
                  </a:lnTo>
                  <a:lnTo>
                    <a:pt x="15240" y="38100"/>
                  </a:lnTo>
                  <a:lnTo>
                    <a:pt x="8890" y="39370"/>
                  </a:lnTo>
                  <a:lnTo>
                    <a:pt x="3809" y="43180"/>
                  </a:lnTo>
                  <a:lnTo>
                    <a:pt x="0" y="48260"/>
                  </a:lnTo>
                  <a:lnTo>
                    <a:pt x="0" y="52070"/>
                  </a:lnTo>
                  <a:lnTo>
                    <a:pt x="1269" y="54610"/>
                  </a:lnTo>
                  <a:lnTo>
                    <a:pt x="5080" y="58420"/>
                  </a:lnTo>
                  <a:lnTo>
                    <a:pt x="10159" y="59690"/>
                  </a:lnTo>
                  <a:lnTo>
                    <a:pt x="16509" y="60960"/>
                  </a:lnTo>
                  <a:lnTo>
                    <a:pt x="24130" y="62230"/>
                  </a:lnTo>
                  <a:lnTo>
                    <a:pt x="30480" y="63500"/>
                  </a:lnTo>
                  <a:lnTo>
                    <a:pt x="36830" y="64770"/>
                  </a:lnTo>
                  <a:lnTo>
                    <a:pt x="44450" y="66040"/>
                  </a:lnTo>
                  <a:lnTo>
                    <a:pt x="50800" y="67310"/>
                  </a:lnTo>
                  <a:lnTo>
                    <a:pt x="59690" y="68580"/>
                  </a:lnTo>
                  <a:lnTo>
                    <a:pt x="67309" y="68580"/>
                  </a:lnTo>
                  <a:lnTo>
                    <a:pt x="74930" y="69850"/>
                  </a:lnTo>
                  <a:lnTo>
                    <a:pt x="92709" y="69850"/>
                  </a:lnTo>
                  <a:lnTo>
                    <a:pt x="99059" y="68580"/>
                  </a:lnTo>
                  <a:lnTo>
                    <a:pt x="105409" y="66040"/>
                  </a:lnTo>
                  <a:lnTo>
                    <a:pt x="111759" y="63500"/>
                  </a:lnTo>
                  <a:lnTo>
                    <a:pt x="116840" y="59690"/>
                  </a:lnTo>
                  <a:lnTo>
                    <a:pt x="121919" y="55880"/>
                  </a:lnTo>
                  <a:lnTo>
                    <a:pt x="125730" y="52070"/>
                  </a:lnTo>
                  <a:lnTo>
                    <a:pt x="129540" y="46990"/>
                  </a:lnTo>
                  <a:lnTo>
                    <a:pt x="133350" y="41910"/>
                  </a:lnTo>
                  <a:lnTo>
                    <a:pt x="135890" y="35560"/>
                  </a:lnTo>
                  <a:lnTo>
                    <a:pt x="139700" y="30480"/>
                  </a:lnTo>
                  <a:lnTo>
                    <a:pt x="143509" y="25400"/>
                  </a:lnTo>
                  <a:lnTo>
                    <a:pt x="147319" y="21590"/>
                  </a:lnTo>
                  <a:lnTo>
                    <a:pt x="149859" y="16510"/>
                  </a:lnTo>
                  <a:lnTo>
                    <a:pt x="151130" y="13970"/>
                  </a:lnTo>
                  <a:lnTo>
                    <a:pt x="152400" y="11430"/>
                  </a:lnTo>
                  <a:lnTo>
                    <a:pt x="151130" y="7620"/>
                  </a:lnTo>
                  <a:lnTo>
                    <a:pt x="148590" y="5080"/>
                  </a:lnTo>
                  <a:lnTo>
                    <a:pt x="143509" y="3810"/>
                  </a:lnTo>
                  <a:lnTo>
                    <a:pt x="138430" y="1270"/>
                  </a:lnTo>
                  <a:lnTo>
                    <a:pt x="132080" y="0"/>
                  </a:lnTo>
                  <a:lnTo>
                    <a:pt x="124459" y="0"/>
                  </a:lnTo>
                  <a:lnTo>
                    <a:pt x="116840" y="0"/>
                  </a:lnTo>
                  <a:lnTo>
                    <a:pt x="110490" y="1270"/>
                  </a:lnTo>
                  <a:lnTo>
                    <a:pt x="102869" y="2540"/>
                  </a:lnTo>
                  <a:lnTo>
                    <a:pt x="96519" y="3810"/>
                  </a:lnTo>
                  <a:lnTo>
                    <a:pt x="90169" y="6350"/>
                  </a:lnTo>
                  <a:lnTo>
                    <a:pt x="77469" y="10160"/>
                  </a:lnTo>
                  <a:lnTo>
                    <a:pt x="63500" y="13970"/>
                  </a:lnTo>
                  <a:lnTo>
                    <a:pt x="57150" y="15240"/>
                  </a:lnTo>
                  <a:lnTo>
                    <a:pt x="49530" y="16510"/>
                  </a:lnTo>
                  <a:lnTo>
                    <a:pt x="40640" y="16510"/>
                  </a:lnTo>
                  <a:lnTo>
                    <a:pt x="34290" y="19050"/>
                  </a:lnTo>
                  <a:lnTo>
                    <a:pt x="30480" y="22860"/>
                  </a:lnTo>
                  <a:lnTo>
                    <a:pt x="26669" y="27940"/>
                  </a:lnTo>
                  <a:lnTo>
                    <a:pt x="22859" y="33020"/>
                  </a:lnTo>
                  <a:lnTo>
                    <a:pt x="20319"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9" name="Group 1458"/>
          <p:cNvGrpSpPr/>
          <p:nvPr/>
        </p:nvGrpSpPr>
        <p:grpSpPr>
          <a:xfrm rot="19523401">
            <a:off x="2663190" y="2527300"/>
            <a:ext cx="207011" cy="129541"/>
            <a:chOff x="2663190" y="2527300"/>
            <a:chExt cx="207011" cy="129541"/>
          </a:xfrm>
        </p:grpSpPr>
        <p:sp>
          <p:nvSpPr>
            <p:cNvPr id="1457" name="Freeform 1456"/>
            <p:cNvSpPr/>
            <p:nvPr/>
          </p:nvSpPr>
          <p:spPr>
            <a:xfrm>
              <a:off x="2663190" y="25273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8" name="Freeform 1457"/>
            <p:cNvSpPr/>
            <p:nvPr/>
          </p:nvSpPr>
          <p:spPr>
            <a:xfrm>
              <a:off x="2681968" y="2539602"/>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2" name="Group 1461"/>
          <p:cNvGrpSpPr/>
          <p:nvPr/>
        </p:nvGrpSpPr>
        <p:grpSpPr>
          <a:xfrm rot="19183801">
            <a:off x="2744470" y="2514600"/>
            <a:ext cx="200661" cy="133351"/>
            <a:chOff x="2744470" y="2514600"/>
            <a:chExt cx="200661" cy="133351"/>
          </a:xfrm>
        </p:grpSpPr>
        <p:sp>
          <p:nvSpPr>
            <p:cNvPr id="1460" name="Freeform 1459"/>
            <p:cNvSpPr/>
            <p:nvPr/>
          </p:nvSpPr>
          <p:spPr>
            <a:xfrm>
              <a:off x="2744470" y="25146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1" name="Freeform 1460"/>
            <p:cNvSpPr/>
            <p:nvPr/>
          </p:nvSpPr>
          <p:spPr>
            <a:xfrm>
              <a:off x="2773593" y="2552244"/>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5" name="Group 1464"/>
          <p:cNvGrpSpPr/>
          <p:nvPr/>
        </p:nvGrpSpPr>
        <p:grpSpPr>
          <a:xfrm rot="19523401">
            <a:off x="2338070" y="2603500"/>
            <a:ext cx="200661" cy="133351"/>
            <a:chOff x="2338070" y="2603500"/>
            <a:chExt cx="200661" cy="133351"/>
          </a:xfrm>
        </p:grpSpPr>
        <p:sp>
          <p:nvSpPr>
            <p:cNvPr id="1463" name="Freeform 1462"/>
            <p:cNvSpPr/>
            <p:nvPr/>
          </p:nvSpPr>
          <p:spPr>
            <a:xfrm>
              <a:off x="2338070" y="26035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4" name="Freeform 1463"/>
            <p:cNvSpPr/>
            <p:nvPr/>
          </p:nvSpPr>
          <p:spPr>
            <a:xfrm>
              <a:off x="2367028" y="2641668"/>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8" name="Group 1467"/>
          <p:cNvGrpSpPr/>
          <p:nvPr/>
        </p:nvGrpSpPr>
        <p:grpSpPr>
          <a:xfrm rot="19523401">
            <a:off x="2637790" y="2654300"/>
            <a:ext cx="207011" cy="129541"/>
            <a:chOff x="2637790" y="2654300"/>
            <a:chExt cx="207011" cy="129541"/>
          </a:xfrm>
        </p:grpSpPr>
        <p:sp>
          <p:nvSpPr>
            <p:cNvPr id="1466" name="Freeform 1465"/>
            <p:cNvSpPr/>
            <p:nvPr/>
          </p:nvSpPr>
          <p:spPr>
            <a:xfrm>
              <a:off x="2637790" y="26543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7" name="Freeform 1466"/>
            <p:cNvSpPr/>
            <p:nvPr/>
          </p:nvSpPr>
          <p:spPr>
            <a:xfrm>
              <a:off x="2656568" y="2666603"/>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1" name="Group 1470"/>
          <p:cNvGrpSpPr/>
          <p:nvPr/>
        </p:nvGrpSpPr>
        <p:grpSpPr>
          <a:xfrm rot="19183801">
            <a:off x="2541270" y="2768600"/>
            <a:ext cx="200661" cy="133351"/>
            <a:chOff x="2541270" y="2768600"/>
            <a:chExt cx="200661" cy="133351"/>
          </a:xfrm>
        </p:grpSpPr>
        <p:sp>
          <p:nvSpPr>
            <p:cNvPr id="1469" name="Freeform 1468"/>
            <p:cNvSpPr/>
            <p:nvPr/>
          </p:nvSpPr>
          <p:spPr>
            <a:xfrm>
              <a:off x="2541270" y="27686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0" name="Freeform 1469"/>
            <p:cNvSpPr/>
            <p:nvPr/>
          </p:nvSpPr>
          <p:spPr>
            <a:xfrm>
              <a:off x="2570393" y="2806244"/>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4" name="Group 1473"/>
          <p:cNvGrpSpPr/>
          <p:nvPr/>
        </p:nvGrpSpPr>
        <p:grpSpPr>
          <a:xfrm rot="19523401">
            <a:off x="2795269" y="2667000"/>
            <a:ext cx="200661" cy="133351"/>
            <a:chOff x="2795269" y="2667000"/>
            <a:chExt cx="200661" cy="133351"/>
          </a:xfrm>
        </p:grpSpPr>
        <p:sp>
          <p:nvSpPr>
            <p:cNvPr id="1472" name="Freeform 1471"/>
            <p:cNvSpPr/>
            <p:nvPr/>
          </p:nvSpPr>
          <p:spPr>
            <a:xfrm>
              <a:off x="2795269" y="26670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3" name="Freeform 1472"/>
            <p:cNvSpPr/>
            <p:nvPr/>
          </p:nvSpPr>
          <p:spPr>
            <a:xfrm>
              <a:off x="2824228" y="2705168"/>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7" name="Group 1476"/>
          <p:cNvGrpSpPr/>
          <p:nvPr/>
        </p:nvGrpSpPr>
        <p:grpSpPr>
          <a:xfrm rot="15976199">
            <a:off x="2400300" y="2641600"/>
            <a:ext cx="280671" cy="134621"/>
            <a:chOff x="2400300" y="2641600"/>
            <a:chExt cx="280671" cy="134621"/>
          </a:xfrm>
        </p:grpSpPr>
        <p:sp>
          <p:nvSpPr>
            <p:cNvPr id="1475" name="Freeform 1474"/>
            <p:cNvSpPr/>
            <p:nvPr/>
          </p:nvSpPr>
          <p:spPr>
            <a:xfrm>
              <a:off x="2400300" y="26416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6" name="Freeform 1475"/>
            <p:cNvSpPr/>
            <p:nvPr/>
          </p:nvSpPr>
          <p:spPr>
            <a:xfrm>
              <a:off x="2439395" y="2670358"/>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0" name="Group 1479"/>
          <p:cNvGrpSpPr/>
          <p:nvPr/>
        </p:nvGrpSpPr>
        <p:grpSpPr>
          <a:xfrm rot="19523401">
            <a:off x="2967990" y="2921000"/>
            <a:ext cx="207011" cy="129541"/>
            <a:chOff x="2967990" y="2921000"/>
            <a:chExt cx="207011" cy="129541"/>
          </a:xfrm>
        </p:grpSpPr>
        <p:sp>
          <p:nvSpPr>
            <p:cNvPr id="1478" name="Freeform 1477"/>
            <p:cNvSpPr/>
            <p:nvPr/>
          </p:nvSpPr>
          <p:spPr>
            <a:xfrm>
              <a:off x="2967990" y="29210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9" name="Freeform 1478"/>
            <p:cNvSpPr/>
            <p:nvPr/>
          </p:nvSpPr>
          <p:spPr>
            <a:xfrm>
              <a:off x="2986768" y="2933303"/>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3" name="Group 1482"/>
          <p:cNvGrpSpPr/>
          <p:nvPr/>
        </p:nvGrpSpPr>
        <p:grpSpPr>
          <a:xfrm rot="19523401">
            <a:off x="2463800" y="2755900"/>
            <a:ext cx="280671" cy="134621"/>
            <a:chOff x="2463800" y="2755900"/>
            <a:chExt cx="280671" cy="134621"/>
          </a:xfrm>
        </p:grpSpPr>
        <p:sp>
          <p:nvSpPr>
            <p:cNvPr id="1481" name="Freeform 1480"/>
            <p:cNvSpPr/>
            <p:nvPr/>
          </p:nvSpPr>
          <p:spPr>
            <a:xfrm>
              <a:off x="2463800" y="27559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2" name="Freeform 1481"/>
            <p:cNvSpPr/>
            <p:nvPr/>
          </p:nvSpPr>
          <p:spPr>
            <a:xfrm>
              <a:off x="2502365" y="27851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6" name="Group 1485"/>
          <p:cNvGrpSpPr/>
          <p:nvPr/>
        </p:nvGrpSpPr>
        <p:grpSpPr>
          <a:xfrm>
            <a:off x="2363470" y="2806700"/>
            <a:ext cx="200661" cy="133351"/>
            <a:chOff x="2363470" y="2806700"/>
            <a:chExt cx="200661" cy="133351"/>
          </a:xfrm>
        </p:grpSpPr>
        <p:sp>
          <p:nvSpPr>
            <p:cNvPr id="1484" name="Freeform 1483"/>
            <p:cNvSpPr/>
            <p:nvPr/>
          </p:nvSpPr>
          <p:spPr>
            <a:xfrm>
              <a:off x="2363470" y="28067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5" name="Freeform 1484"/>
            <p:cNvSpPr/>
            <p:nvPr/>
          </p:nvSpPr>
          <p:spPr>
            <a:xfrm>
              <a:off x="2392680" y="28448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9" name="Group 1488"/>
          <p:cNvGrpSpPr/>
          <p:nvPr/>
        </p:nvGrpSpPr>
        <p:grpSpPr>
          <a:xfrm rot="19183801">
            <a:off x="3150870" y="2857500"/>
            <a:ext cx="200661" cy="133351"/>
            <a:chOff x="3150870" y="2857500"/>
            <a:chExt cx="200661" cy="133351"/>
          </a:xfrm>
        </p:grpSpPr>
        <p:sp>
          <p:nvSpPr>
            <p:cNvPr id="1487" name="Freeform 1486"/>
            <p:cNvSpPr/>
            <p:nvPr/>
          </p:nvSpPr>
          <p:spPr>
            <a:xfrm>
              <a:off x="3150870" y="2857500"/>
              <a:ext cx="200661" cy="133351"/>
            </a:xfrm>
            <a:custGeom>
              <a:avLst/>
              <a:gdLst/>
              <a:ahLst/>
              <a:cxnLst/>
              <a:rect l="0" t="0" r="0" b="0"/>
              <a:pathLst>
                <a:path w="200661" h="133351">
                  <a:moveTo>
                    <a:pt x="125730" y="10160"/>
                  </a:moveTo>
                  <a:lnTo>
                    <a:pt x="119380" y="13970"/>
                  </a:lnTo>
                  <a:lnTo>
                    <a:pt x="110489"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89" y="121920"/>
                  </a:lnTo>
                  <a:lnTo>
                    <a:pt x="143510" y="118110"/>
                  </a:lnTo>
                  <a:lnTo>
                    <a:pt x="149860" y="115570"/>
                  </a:lnTo>
                  <a:lnTo>
                    <a:pt x="154939" y="111760"/>
                  </a:lnTo>
                  <a:lnTo>
                    <a:pt x="161289" y="107950"/>
                  </a:lnTo>
                  <a:lnTo>
                    <a:pt x="170180" y="100330"/>
                  </a:lnTo>
                  <a:lnTo>
                    <a:pt x="176530" y="91440"/>
                  </a:lnTo>
                  <a:lnTo>
                    <a:pt x="181610" y="80010"/>
                  </a:lnTo>
                  <a:lnTo>
                    <a:pt x="186689" y="69850"/>
                  </a:lnTo>
                  <a:lnTo>
                    <a:pt x="193039" y="59690"/>
                  </a:lnTo>
                  <a:lnTo>
                    <a:pt x="196850" y="49530"/>
                  </a:lnTo>
                  <a:lnTo>
                    <a:pt x="199389"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89" y="2540"/>
                  </a:lnTo>
                  <a:lnTo>
                    <a:pt x="135889"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8" name="Freeform 1487"/>
            <p:cNvSpPr/>
            <p:nvPr/>
          </p:nvSpPr>
          <p:spPr>
            <a:xfrm>
              <a:off x="3179993" y="2895144"/>
              <a:ext cx="152401" cy="69851"/>
            </a:xfrm>
            <a:custGeom>
              <a:avLst/>
              <a:gdLst/>
              <a:ahLst/>
              <a:cxnLst/>
              <a:rect l="0" t="0" r="0" b="0"/>
              <a:pathLst>
                <a:path w="152401" h="69851">
                  <a:moveTo>
                    <a:pt x="96519" y="30480"/>
                  </a:moveTo>
                  <a:lnTo>
                    <a:pt x="86360" y="34290"/>
                  </a:lnTo>
                  <a:lnTo>
                    <a:pt x="80010" y="35560"/>
                  </a:lnTo>
                  <a:lnTo>
                    <a:pt x="73660" y="36830"/>
                  </a:lnTo>
                  <a:lnTo>
                    <a:pt x="66039" y="36830"/>
                  </a:lnTo>
                  <a:lnTo>
                    <a:pt x="49529" y="36830"/>
                  </a:lnTo>
                  <a:lnTo>
                    <a:pt x="15239" y="38100"/>
                  </a:lnTo>
                  <a:lnTo>
                    <a:pt x="8889" y="39370"/>
                  </a:lnTo>
                  <a:lnTo>
                    <a:pt x="3809" y="43180"/>
                  </a:lnTo>
                  <a:lnTo>
                    <a:pt x="0" y="48260"/>
                  </a:lnTo>
                  <a:lnTo>
                    <a:pt x="0" y="52070"/>
                  </a:lnTo>
                  <a:lnTo>
                    <a:pt x="1269" y="54610"/>
                  </a:lnTo>
                  <a:lnTo>
                    <a:pt x="5079" y="58420"/>
                  </a:lnTo>
                  <a:lnTo>
                    <a:pt x="10159" y="59690"/>
                  </a:lnTo>
                  <a:lnTo>
                    <a:pt x="16509" y="60960"/>
                  </a:lnTo>
                  <a:lnTo>
                    <a:pt x="24129" y="62230"/>
                  </a:lnTo>
                  <a:lnTo>
                    <a:pt x="30479" y="63500"/>
                  </a:lnTo>
                  <a:lnTo>
                    <a:pt x="36829" y="64770"/>
                  </a:lnTo>
                  <a:lnTo>
                    <a:pt x="44450" y="66040"/>
                  </a:lnTo>
                  <a:lnTo>
                    <a:pt x="50800" y="67310"/>
                  </a:lnTo>
                  <a:lnTo>
                    <a:pt x="59689" y="68580"/>
                  </a:lnTo>
                  <a:lnTo>
                    <a:pt x="67309" y="68580"/>
                  </a:lnTo>
                  <a:lnTo>
                    <a:pt x="74929" y="69850"/>
                  </a:lnTo>
                  <a:lnTo>
                    <a:pt x="92710" y="69850"/>
                  </a:lnTo>
                  <a:lnTo>
                    <a:pt x="99060" y="68580"/>
                  </a:lnTo>
                  <a:lnTo>
                    <a:pt x="105410" y="66040"/>
                  </a:lnTo>
                  <a:lnTo>
                    <a:pt x="111760" y="63500"/>
                  </a:lnTo>
                  <a:lnTo>
                    <a:pt x="116839" y="59690"/>
                  </a:lnTo>
                  <a:lnTo>
                    <a:pt x="121919" y="55880"/>
                  </a:lnTo>
                  <a:lnTo>
                    <a:pt x="125729" y="52070"/>
                  </a:lnTo>
                  <a:lnTo>
                    <a:pt x="129539" y="46990"/>
                  </a:lnTo>
                  <a:lnTo>
                    <a:pt x="133350" y="41910"/>
                  </a:lnTo>
                  <a:lnTo>
                    <a:pt x="135889" y="35560"/>
                  </a:lnTo>
                  <a:lnTo>
                    <a:pt x="139700" y="30480"/>
                  </a:lnTo>
                  <a:lnTo>
                    <a:pt x="143510" y="25400"/>
                  </a:lnTo>
                  <a:lnTo>
                    <a:pt x="147319" y="21590"/>
                  </a:lnTo>
                  <a:lnTo>
                    <a:pt x="149860" y="16510"/>
                  </a:lnTo>
                  <a:lnTo>
                    <a:pt x="151129" y="13970"/>
                  </a:lnTo>
                  <a:lnTo>
                    <a:pt x="152400" y="11430"/>
                  </a:lnTo>
                  <a:lnTo>
                    <a:pt x="151129" y="7620"/>
                  </a:lnTo>
                  <a:lnTo>
                    <a:pt x="148589" y="5080"/>
                  </a:lnTo>
                  <a:lnTo>
                    <a:pt x="143510" y="3810"/>
                  </a:lnTo>
                  <a:lnTo>
                    <a:pt x="138429" y="1270"/>
                  </a:lnTo>
                  <a:lnTo>
                    <a:pt x="132079" y="0"/>
                  </a:lnTo>
                  <a:lnTo>
                    <a:pt x="124460" y="0"/>
                  </a:lnTo>
                  <a:lnTo>
                    <a:pt x="116839" y="0"/>
                  </a:lnTo>
                  <a:lnTo>
                    <a:pt x="110489" y="1270"/>
                  </a:lnTo>
                  <a:lnTo>
                    <a:pt x="102869" y="2540"/>
                  </a:lnTo>
                  <a:lnTo>
                    <a:pt x="96519" y="3810"/>
                  </a:lnTo>
                  <a:lnTo>
                    <a:pt x="90169" y="6350"/>
                  </a:lnTo>
                  <a:lnTo>
                    <a:pt x="77469" y="10160"/>
                  </a:lnTo>
                  <a:lnTo>
                    <a:pt x="63500" y="13970"/>
                  </a:lnTo>
                  <a:lnTo>
                    <a:pt x="57150" y="15240"/>
                  </a:lnTo>
                  <a:lnTo>
                    <a:pt x="49529" y="16510"/>
                  </a:lnTo>
                  <a:lnTo>
                    <a:pt x="40639" y="16510"/>
                  </a:lnTo>
                  <a:lnTo>
                    <a:pt x="34289" y="19050"/>
                  </a:lnTo>
                  <a:lnTo>
                    <a:pt x="30479" y="22860"/>
                  </a:lnTo>
                  <a:lnTo>
                    <a:pt x="26669" y="27940"/>
                  </a:lnTo>
                  <a:lnTo>
                    <a:pt x="22859" y="33020"/>
                  </a:lnTo>
                  <a:lnTo>
                    <a:pt x="20319" y="39370"/>
                  </a:lnTo>
                  <a:lnTo>
                    <a:pt x="11429"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2" name="Group 1491"/>
          <p:cNvGrpSpPr/>
          <p:nvPr/>
        </p:nvGrpSpPr>
        <p:grpSpPr>
          <a:xfrm rot="19523401">
            <a:off x="2349500" y="2857500"/>
            <a:ext cx="280671" cy="134621"/>
            <a:chOff x="2349500" y="2857500"/>
            <a:chExt cx="280671" cy="134621"/>
          </a:xfrm>
        </p:grpSpPr>
        <p:sp>
          <p:nvSpPr>
            <p:cNvPr id="1490" name="Freeform 1489"/>
            <p:cNvSpPr/>
            <p:nvPr/>
          </p:nvSpPr>
          <p:spPr>
            <a:xfrm>
              <a:off x="2349500" y="28575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1" name="Freeform 1490"/>
            <p:cNvSpPr/>
            <p:nvPr/>
          </p:nvSpPr>
          <p:spPr>
            <a:xfrm>
              <a:off x="2388066" y="28867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5" name="Group 1494"/>
          <p:cNvGrpSpPr/>
          <p:nvPr/>
        </p:nvGrpSpPr>
        <p:grpSpPr>
          <a:xfrm rot="19523401">
            <a:off x="2503169" y="2997200"/>
            <a:ext cx="200661" cy="133351"/>
            <a:chOff x="2503169" y="2997200"/>
            <a:chExt cx="200661" cy="133351"/>
          </a:xfrm>
        </p:grpSpPr>
        <p:sp>
          <p:nvSpPr>
            <p:cNvPr id="1493" name="Freeform 1492"/>
            <p:cNvSpPr/>
            <p:nvPr/>
          </p:nvSpPr>
          <p:spPr>
            <a:xfrm>
              <a:off x="2503169" y="2997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4" name="Freeform 1493"/>
            <p:cNvSpPr/>
            <p:nvPr/>
          </p:nvSpPr>
          <p:spPr>
            <a:xfrm>
              <a:off x="2532129" y="3035368"/>
              <a:ext cx="152401" cy="69851"/>
            </a:xfrm>
            <a:custGeom>
              <a:avLst/>
              <a:gdLst/>
              <a:ahLst/>
              <a:cxnLst/>
              <a:rect l="0" t="0" r="0" b="0"/>
              <a:pathLst>
                <a:path w="152401" h="69851">
                  <a:moveTo>
                    <a:pt x="96519" y="30480"/>
                  </a:moveTo>
                  <a:lnTo>
                    <a:pt x="86359" y="34290"/>
                  </a:lnTo>
                  <a:lnTo>
                    <a:pt x="80009" y="35560"/>
                  </a:lnTo>
                  <a:lnTo>
                    <a:pt x="73659" y="36830"/>
                  </a:lnTo>
                  <a:lnTo>
                    <a:pt x="66040" y="36830"/>
                  </a:lnTo>
                  <a:lnTo>
                    <a:pt x="49530" y="36830"/>
                  </a:lnTo>
                  <a:lnTo>
                    <a:pt x="15240" y="38100"/>
                  </a:lnTo>
                  <a:lnTo>
                    <a:pt x="8890" y="39370"/>
                  </a:lnTo>
                  <a:lnTo>
                    <a:pt x="3809" y="43180"/>
                  </a:lnTo>
                  <a:lnTo>
                    <a:pt x="0" y="48260"/>
                  </a:lnTo>
                  <a:lnTo>
                    <a:pt x="0" y="52070"/>
                  </a:lnTo>
                  <a:lnTo>
                    <a:pt x="1269" y="54610"/>
                  </a:lnTo>
                  <a:lnTo>
                    <a:pt x="5080" y="58420"/>
                  </a:lnTo>
                  <a:lnTo>
                    <a:pt x="10159" y="59690"/>
                  </a:lnTo>
                  <a:lnTo>
                    <a:pt x="16509" y="60960"/>
                  </a:lnTo>
                  <a:lnTo>
                    <a:pt x="24130" y="62230"/>
                  </a:lnTo>
                  <a:lnTo>
                    <a:pt x="30480" y="63500"/>
                  </a:lnTo>
                  <a:lnTo>
                    <a:pt x="36830" y="64770"/>
                  </a:lnTo>
                  <a:lnTo>
                    <a:pt x="44450" y="66040"/>
                  </a:lnTo>
                  <a:lnTo>
                    <a:pt x="50800" y="67310"/>
                  </a:lnTo>
                  <a:lnTo>
                    <a:pt x="59690" y="68580"/>
                  </a:lnTo>
                  <a:lnTo>
                    <a:pt x="67309" y="68580"/>
                  </a:lnTo>
                  <a:lnTo>
                    <a:pt x="74930" y="69850"/>
                  </a:lnTo>
                  <a:lnTo>
                    <a:pt x="92709" y="69850"/>
                  </a:lnTo>
                  <a:lnTo>
                    <a:pt x="99059" y="68580"/>
                  </a:lnTo>
                  <a:lnTo>
                    <a:pt x="105409" y="66040"/>
                  </a:lnTo>
                  <a:lnTo>
                    <a:pt x="111759" y="63500"/>
                  </a:lnTo>
                  <a:lnTo>
                    <a:pt x="116840" y="59690"/>
                  </a:lnTo>
                  <a:lnTo>
                    <a:pt x="121919" y="55880"/>
                  </a:lnTo>
                  <a:lnTo>
                    <a:pt x="125730" y="52070"/>
                  </a:lnTo>
                  <a:lnTo>
                    <a:pt x="129540" y="46990"/>
                  </a:lnTo>
                  <a:lnTo>
                    <a:pt x="133350" y="41910"/>
                  </a:lnTo>
                  <a:lnTo>
                    <a:pt x="135890" y="35560"/>
                  </a:lnTo>
                  <a:lnTo>
                    <a:pt x="139700" y="30480"/>
                  </a:lnTo>
                  <a:lnTo>
                    <a:pt x="143509" y="25400"/>
                  </a:lnTo>
                  <a:lnTo>
                    <a:pt x="147319" y="21590"/>
                  </a:lnTo>
                  <a:lnTo>
                    <a:pt x="149859" y="16510"/>
                  </a:lnTo>
                  <a:lnTo>
                    <a:pt x="151130" y="13970"/>
                  </a:lnTo>
                  <a:lnTo>
                    <a:pt x="152400" y="11430"/>
                  </a:lnTo>
                  <a:lnTo>
                    <a:pt x="151130" y="7620"/>
                  </a:lnTo>
                  <a:lnTo>
                    <a:pt x="148590" y="5080"/>
                  </a:lnTo>
                  <a:lnTo>
                    <a:pt x="143509" y="3810"/>
                  </a:lnTo>
                  <a:lnTo>
                    <a:pt x="138430" y="1270"/>
                  </a:lnTo>
                  <a:lnTo>
                    <a:pt x="132080" y="0"/>
                  </a:lnTo>
                  <a:lnTo>
                    <a:pt x="124459" y="0"/>
                  </a:lnTo>
                  <a:lnTo>
                    <a:pt x="116840" y="0"/>
                  </a:lnTo>
                  <a:lnTo>
                    <a:pt x="110490" y="1270"/>
                  </a:lnTo>
                  <a:lnTo>
                    <a:pt x="102869" y="2540"/>
                  </a:lnTo>
                  <a:lnTo>
                    <a:pt x="96519" y="3810"/>
                  </a:lnTo>
                  <a:lnTo>
                    <a:pt x="90169" y="6350"/>
                  </a:lnTo>
                  <a:lnTo>
                    <a:pt x="77469" y="10160"/>
                  </a:lnTo>
                  <a:lnTo>
                    <a:pt x="63500" y="13970"/>
                  </a:lnTo>
                  <a:lnTo>
                    <a:pt x="57150" y="15240"/>
                  </a:lnTo>
                  <a:lnTo>
                    <a:pt x="49530" y="16510"/>
                  </a:lnTo>
                  <a:lnTo>
                    <a:pt x="40640" y="16510"/>
                  </a:lnTo>
                  <a:lnTo>
                    <a:pt x="34290" y="19050"/>
                  </a:lnTo>
                  <a:lnTo>
                    <a:pt x="30480" y="22860"/>
                  </a:lnTo>
                  <a:lnTo>
                    <a:pt x="26669" y="27940"/>
                  </a:lnTo>
                  <a:lnTo>
                    <a:pt x="22859" y="33020"/>
                  </a:lnTo>
                  <a:lnTo>
                    <a:pt x="20319"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8" name="Group 1497"/>
          <p:cNvGrpSpPr/>
          <p:nvPr/>
        </p:nvGrpSpPr>
        <p:grpSpPr>
          <a:xfrm rot="19523401">
            <a:off x="3094990" y="2971800"/>
            <a:ext cx="207011" cy="129541"/>
            <a:chOff x="3094990" y="2971800"/>
            <a:chExt cx="207011" cy="129541"/>
          </a:xfrm>
        </p:grpSpPr>
        <p:sp>
          <p:nvSpPr>
            <p:cNvPr id="1496" name="Freeform 1495"/>
            <p:cNvSpPr/>
            <p:nvPr/>
          </p:nvSpPr>
          <p:spPr>
            <a:xfrm>
              <a:off x="3094990" y="29718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7" name="Freeform 1496"/>
            <p:cNvSpPr/>
            <p:nvPr/>
          </p:nvSpPr>
          <p:spPr>
            <a:xfrm>
              <a:off x="3113768" y="2984102"/>
              <a:ext cx="163831" cy="104141"/>
            </a:xfrm>
            <a:custGeom>
              <a:avLst/>
              <a:gdLst/>
              <a:ahLst/>
              <a:cxnLst/>
              <a:rect l="0" t="0" r="0" b="0"/>
              <a:pathLst>
                <a:path w="163831" h="104141">
                  <a:moveTo>
                    <a:pt x="162561" y="66040"/>
                  </a:moveTo>
                  <a:lnTo>
                    <a:pt x="127000" y="66040"/>
                  </a:lnTo>
                  <a:lnTo>
                    <a:pt x="119381" y="64770"/>
                  </a:lnTo>
                  <a:lnTo>
                    <a:pt x="114300" y="62230"/>
                  </a:lnTo>
                  <a:lnTo>
                    <a:pt x="107950" y="59690"/>
                  </a:lnTo>
                  <a:lnTo>
                    <a:pt x="102871" y="55880"/>
                  </a:lnTo>
                  <a:lnTo>
                    <a:pt x="96521" y="53340"/>
                  </a:lnTo>
                  <a:lnTo>
                    <a:pt x="90171" y="52070"/>
                  </a:lnTo>
                  <a:lnTo>
                    <a:pt x="77471" y="46990"/>
                  </a:lnTo>
                  <a:lnTo>
                    <a:pt x="71121" y="44450"/>
                  </a:lnTo>
                  <a:lnTo>
                    <a:pt x="66040" y="41910"/>
                  </a:lnTo>
                  <a:lnTo>
                    <a:pt x="60961" y="38100"/>
                  </a:lnTo>
                  <a:lnTo>
                    <a:pt x="55881" y="34290"/>
                  </a:lnTo>
                  <a:lnTo>
                    <a:pt x="49531" y="31750"/>
                  </a:lnTo>
                  <a:lnTo>
                    <a:pt x="44450" y="27940"/>
                  </a:lnTo>
                  <a:lnTo>
                    <a:pt x="38100" y="25400"/>
                  </a:lnTo>
                  <a:lnTo>
                    <a:pt x="31750" y="24130"/>
                  </a:lnTo>
                  <a:lnTo>
                    <a:pt x="24131" y="22860"/>
                  </a:lnTo>
                  <a:lnTo>
                    <a:pt x="5081" y="21590"/>
                  </a:lnTo>
                  <a:lnTo>
                    <a:pt x="2540" y="24130"/>
                  </a:lnTo>
                  <a:lnTo>
                    <a:pt x="2540" y="27940"/>
                  </a:lnTo>
                  <a:lnTo>
                    <a:pt x="1271" y="34290"/>
                  </a:lnTo>
                  <a:lnTo>
                    <a:pt x="2540" y="39370"/>
                  </a:lnTo>
                  <a:lnTo>
                    <a:pt x="6350" y="43180"/>
                  </a:lnTo>
                  <a:lnTo>
                    <a:pt x="10161" y="46990"/>
                  </a:lnTo>
                  <a:lnTo>
                    <a:pt x="15240" y="49530"/>
                  </a:lnTo>
                  <a:lnTo>
                    <a:pt x="21590" y="52070"/>
                  </a:lnTo>
                  <a:lnTo>
                    <a:pt x="26671" y="54610"/>
                  </a:lnTo>
                  <a:lnTo>
                    <a:pt x="33021" y="57150"/>
                  </a:lnTo>
                  <a:lnTo>
                    <a:pt x="38100" y="60960"/>
                  </a:lnTo>
                  <a:lnTo>
                    <a:pt x="41911" y="64770"/>
                  </a:lnTo>
                  <a:lnTo>
                    <a:pt x="48261" y="67310"/>
                  </a:lnTo>
                  <a:lnTo>
                    <a:pt x="55881" y="69850"/>
                  </a:lnTo>
                  <a:lnTo>
                    <a:pt x="63500" y="69850"/>
                  </a:lnTo>
                  <a:lnTo>
                    <a:pt x="68581" y="73660"/>
                  </a:lnTo>
                  <a:lnTo>
                    <a:pt x="73661" y="77470"/>
                  </a:lnTo>
                  <a:lnTo>
                    <a:pt x="77471" y="82550"/>
                  </a:lnTo>
                  <a:lnTo>
                    <a:pt x="81281" y="87630"/>
                  </a:lnTo>
                  <a:lnTo>
                    <a:pt x="87631" y="91440"/>
                  </a:lnTo>
                  <a:lnTo>
                    <a:pt x="92711" y="96520"/>
                  </a:lnTo>
                  <a:lnTo>
                    <a:pt x="99061" y="99060"/>
                  </a:lnTo>
                  <a:lnTo>
                    <a:pt x="106681" y="101600"/>
                  </a:lnTo>
                  <a:lnTo>
                    <a:pt x="114300" y="102870"/>
                  </a:lnTo>
                  <a:lnTo>
                    <a:pt x="123190" y="102870"/>
                  </a:lnTo>
                  <a:lnTo>
                    <a:pt x="130811" y="104140"/>
                  </a:lnTo>
                  <a:lnTo>
                    <a:pt x="139701" y="104140"/>
                  </a:lnTo>
                  <a:lnTo>
                    <a:pt x="146051" y="102870"/>
                  </a:lnTo>
                  <a:lnTo>
                    <a:pt x="151130" y="99060"/>
                  </a:lnTo>
                  <a:lnTo>
                    <a:pt x="158751" y="91440"/>
                  </a:lnTo>
                  <a:lnTo>
                    <a:pt x="163830" y="85090"/>
                  </a:lnTo>
                  <a:lnTo>
                    <a:pt x="163830" y="81280"/>
                  </a:lnTo>
                  <a:lnTo>
                    <a:pt x="162561" y="77470"/>
                  </a:lnTo>
                  <a:lnTo>
                    <a:pt x="161290" y="73660"/>
                  </a:lnTo>
                  <a:lnTo>
                    <a:pt x="157480" y="71120"/>
                  </a:lnTo>
                  <a:lnTo>
                    <a:pt x="152401" y="67310"/>
                  </a:lnTo>
                  <a:lnTo>
                    <a:pt x="147321" y="64770"/>
                  </a:lnTo>
                  <a:lnTo>
                    <a:pt x="140971" y="62230"/>
                  </a:lnTo>
                  <a:lnTo>
                    <a:pt x="135890" y="59690"/>
                  </a:lnTo>
                  <a:lnTo>
                    <a:pt x="129540" y="57150"/>
                  </a:lnTo>
                  <a:lnTo>
                    <a:pt x="124461" y="54610"/>
                  </a:lnTo>
                  <a:lnTo>
                    <a:pt x="120650" y="49530"/>
                  </a:lnTo>
                  <a:lnTo>
                    <a:pt x="116840" y="44450"/>
                  </a:lnTo>
                  <a:lnTo>
                    <a:pt x="111761" y="40640"/>
                  </a:lnTo>
                  <a:lnTo>
                    <a:pt x="105411" y="38100"/>
                  </a:lnTo>
                  <a:lnTo>
                    <a:pt x="99061" y="36830"/>
                  </a:lnTo>
                  <a:lnTo>
                    <a:pt x="92711" y="34290"/>
                  </a:lnTo>
                  <a:lnTo>
                    <a:pt x="87631" y="30480"/>
                  </a:lnTo>
                  <a:lnTo>
                    <a:pt x="82550" y="27940"/>
                  </a:lnTo>
                  <a:lnTo>
                    <a:pt x="76200" y="24130"/>
                  </a:lnTo>
                  <a:lnTo>
                    <a:pt x="69850" y="21590"/>
                  </a:lnTo>
                  <a:lnTo>
                    <a:pt x="64771" y="19050"/>
                  </a:lnTo>
                  <a:lnTo>
                    <a:pt x="58421" y="16510"/>
                  </a:lnTo>
                  <a:lnTo>
                    <a:pt x="45721" y="12700"/>
                  </a:lnTo>
                  <a:lnTo>
                    <a:pt x="39371" y="8890"/>
                  </a:lnTo>
                  <a:lnTo>
                    <a:pt x="34290" y="5080"/>
                  </a:lnTo>
                  <a:lnTo>
                    <a:pt x="29211" y="2540"/>
                  </a:lnTo>
                  <a:lnTo>
                    <a:pt x="24131" y="0"/>
                  </a:lnTo>
                  <a:lnTo>
                    <a:pt x="17781"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1" name="Group 1500"/>
          <p:cNvGrpSpPr/>
          <p:nvPr/>
        </p:nvGrpSpPr>
        <p:grpSpPr>
          <a:xfrm rot="19523401">
            <a:off x="2828290" y="2832100"/>
            <a:ext cx="207011" cy="129541"/>
            <a:chOff x="2828290" y="2832100"/>
            <a:chExt cx="207011" cy="129541"/>
          </a:xfrm>
        </p:grpSpPr>
        <p:sp>
          <p:nvSpPr>
            <p:cNvPr id="1499" name="Freeform 1498"/>
            <p:cNvSpPr/>
            <p:nvPr/>
          </p:nvSpPr>
          <p:spPr>
            <a:xfrm>
              <a:off x="2828290" y="28321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0" name="Freeform 1499"/>
            <p:cNvSpPr/>
            <p:nvPr/>
          </p:nvSpPr>
          <p:spPr>
            <a:xfrm>
              <a:off x="2847068" y="2844403"/>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4" name="Group 1503"/>
          <p:cNvGrpSpPr/>
          <p:nvPr/>
        </p:nvGrpSpPr>
        <p:grpSpPr>
          <a:xfrm>
            <a:off x="2579370" y="2882900"/>
            <a:ext cx="200661" cy="133351"/>
            <a:chOff x="2579370" y="2882900"/>
            <a:chExt cx="200661" cy="133351"/>
          </a:xfrm>
        </p:grpSpPr>
        <p:sp>
          <p:nvSpPr>
            <p:cNvPr id="1502" name="Freeform 1501"/>
            <p:cNvSpPr/>
            <p:nvPr/>
          </p:nvSpPr>
          <p:spPr>
            <a:xfrm>
              <a:off x="2579370" y="28829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3" name="Freeform 1502"/>
            <p:cNvSpPr/>
            <p:nvPr/>
          </p:nvSpPr>
          <p:spPr>
            <a:xfrm>
              <a:off x="2608580" y="29210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7" name="Group 1506"/>
          <p:cNvGrpSpPr/>
          <p:nvPr/>
        </p:nvGrpSpPr>
        <p:grpSpPr>
          <a:xfrm rot="19183801">
            <a:off x="3227069" y="2882899"/>
            <a:ext cx="200661" cy="133351"/>
            <a:chOff x="3227069" y="2882899"/>
            <a:chExt cx="200661" cy="133351"/>
          </a:xfrm>
        </p:grpSpPr>
        <p:sp>
          <p:nvSpPr>
            <p:cNvPr id="1505" name="Freeform 1504"/>
            <p:cNvSpPr/>
            <p:nvPr/>
          </p:nvSpPr>
          <p:spPr>
            <a:xfrm>
              <a:off x="3227069" y="2882899"/>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6" name="Freeform 1505"/>
            <p:cNvSpPr/>
            <p:nvPr/>
          </p:nvSpPr>
          <p:spPr>
            <a:xfrm>
              <a:off x="3256192" y="2920544"/>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0" name="Group 1509"/>
          <p:cNvGrpSpPr/>
          <p:nvPr/>
        </p:nvGrpSpPr>
        <p:grpSpPr>
          <a:xfrm rot="19523401">
            <a:off x="2743199" y="3022600"/>
            <a:ext cx="280671" cy="134621"/>
            <a:chOff x="2743199" y="3022600"/>
            <a:chExt cx="280671" cy="134621"/>
          </a:xfrm>
        </p:grpSpPr>
        <p:sp>
          <p:nvSpPr>
            <p:cNvPr id="1508" name="Freeform 1507"/>
            <p:cNvSpPr/>
            <p:nvPr/>
          </p:nvSpPr>
          <p:spPr>
            <a:xfrm>
              <a:off x="2743199" y="30226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9" name="Freeform 1508"/>
            <p:cNvSpPr/>
            <p:nvPr/>
          </p:nvSpPr>
          <p:spPr>
            <a:xfrm>
              <a:off x="2781765" y="30518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3" name="Group 1512"/>
          <p:cNvGrpSpPr/>
          <p:nvPr/>
        </p:nvGrpSpPr>
        <p:grpSpPr>
          <a:xfrm rot="19523401">
            <a:off x="2680970" y="2984500"/>
            <a:ext cx="200661" cy="133351"/>
            <a:chOff x="2680970" y="2984500"/>
            <a:chExt cx="200661" cy="133351"/>
          </a:xfrm>
        </p:grpSpPr>
        <p:sp>
          <p:nvSpPr>
            <p:cNvPr id="1511" name="Freeform 1510"/>
            <p:cNvSpPr/>
            <p:nvPr/>
          </p:nvSpPr>
          <p:spPr>
            <a:xfrm>
              <a:off x="2680970" y="29845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2" name="Freeform 1511"/>
            <p:cNvSpPr/>
            <p:nvPr/>
          </p:nvSpPr>
          <p:spPr>
            <a:xfrm>
              <a:off x="2709929" y="3022668"/>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6" name="Group 1515"/>
          <p:cNvGrpSpPr/>
          <p:nvPr/>
        </p:nvGrpSpPr>
        <p:grpSpPr>
          <a:xfrm rot="19523401">
            <a:off x="3006090" y="3022600"/>
            <a:ext cx="207011" cy="129541"/>
            <a:chOff x="3006090" y="3022600"/>
            <a:chExt cx="207011" cy="129541"/>
          </a:xfrm>
        </p:grpSpPr>
        <p:sp>
          <p:nvSpPr>
            <p:cNvPr id="1514" name="Freeform 1513"/>
            <p:cNvSpPr/>
            <p:nvPr/>
          </p:nvSpPr>
          <p:spPr>
            <a:xfrm>
              <a:off x="3006090" y="3022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5" name="Freeform 1514"/>
            <p:cNvSpPr/>
            <p:nvPr/>
          </p:nvSpPr>
          <p:spPr>
            <a:xfrm>
              <a:off x="3024868" y="3034902"/>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9" name="Group 1518"/>
          <p:cNvGrpSpPr/>
          <p:nvPr/>
        </p:nvGrpSpPr>
        <p:grpSpPr>
          <a:xfrm>
            <a:off x="0" y="0"/>
            <a:ext cx="10160000" cy="596011"/>
            <a:chOff x="0" y="0"/>
            <a:chExt cx="10160000" cy="596011"/>
          </a:xfrm>
        </p:grpSpPr>
        <p:pic>
          <p:nvPicPr>
            <p:cNvPr id="1517" name="Picture 1516"/>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518" name="TextBox 1517"/>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grpSp>
        <p:nvGrpSpPr>
          <p:cNvPr id="1522" name="Group 1521"/>
          <p:cNvGrpSpPr/>
          <p:nvPr/>
        </p:nvGrpSpPr>
        <p:grpSpPr>
          <a:xfrm>
            <a:off x="2621026" y="5039868"/>
            <a:ext cx="3169667" cy="1540130"/>
            <a:chOff x="2621026" y="5039868"/>
            <a:chExt cx="3169667" cy="1540130"/>
          </a:xfrm>
        </p:grpSpPr>
        <p:sp>
          <p:nvSpPr>
            <p:cNvPr id="1520" name="Freeform 1519"/>
            <p:cNvSpPr/>
            <p:nvPr/>
          </p:nvSpPr>
          <p:spPr>
            <a:xfrm>
              <a:off x="2621026" y="5039868"/>
              <a:ext cx="3169667" cy="1540130"/>
            </a:xfrm>
            <a:custGeom>
              <a:avLst/>
              <a:gdLst/>
              <a:ahLst/>
              <a:cxnLst/>
              <a:rect l="0" t="0" r="0" b="0"/>
              <a:pathLst>
                <a:path w="3169667" h="1540130">
                  <a:moveTo>
                    <a:pt x="0" y="0"/>
                  </a:moveTo>
                  <a:lnTo>
                    <a:pt x="3169666" y="0"/>
                  </a:lnTo>
                  <a:lnTo>
                    <a:pt x="3169666" y="1540129"/>
                  </a:lnTo>
                  <a:lnTo>
                    <a:pt x="0" y="1540129"/>
                  </a:lnTo>
                  <a:close/>
                </a:path>
              </a:pathLst>
            </a:custGeom>
            <a:solidFill>
              <a:srgbClr val="FF7546"/>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1" name="TextBox 1520"/>
            <p:cNvSpPr txBox="1"/>
            <p:nvPr/>
          </p:nvSpPr>
          <p:spPr>
            <a:xfrm>
              <a:off x="2806700" y="5435600"/>
              <a:ext cx="2794000" cy="507831"/>
            </a:xfrm>
            <a:prstGeom prst="rect">
              <a:avLst/>
            </a:prstGeom>
            <a:noFill/>
          </p:spPr>
          <p:txBody>
            <a:bodyPr vert="horz" rtlCol="0">
              <a:spAutoFit/>
            </a:bodyPr>
            <a:lstStyle/>
            <a:p>
              <a:r>
                <a:rPr lang="en-US" sz="2700" smtClean="0">
                  <a:solidFill>
                    <a:srgbClr val="000000"/>
                  </a:solidFill>
                  <a:latin typeface="Arial - 36"/>
                </a:rPr>
                <a:t>Government</a:t>
              </a:r>
              <a:endParaRPr lang="en-US" sz="2700">
                <a:solidFill>
                  <a:srgbClr val="000000"/>
                </a:solidFill>
                <a:latin typeface="Arial - 36"/>
              </a:endParaRPr>
            </a:p>
          </p:txBody>
        </p:sp>
      </p:grpSp>
    </p:spTree>
    <p:extLst>
      <p:ext uri="{BB962C8B-B14F-4D97-AF65-F5344CB8AC3E}">
        <p14:creationId xmlns:p14="http://schemas.microsoft.com/office/powerpoint/2010/main" val="3625638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4116407"/>
            <a:ext cx="9067800" cy="954107"/>
          </a:xfrm>
          <a:prstGeom prst="rect">
            <a:avLst/>
          </a:prstGeom>
          <a:noFill/>
        </p:spPr>
        <p:txBody>
          <a:bodyPr vert="horz" rtlCol="0">
            <a:spAutoFit/>
          </a:bodyPr>
          <a:lstStyle/>
          <a:p>
            <a:r>
              <a:rPr lang="en-US" sz="2800" b="1" dirty="0" smtClean="0">
                <a:solidFill>
                  <a:srgbClr val="000000"/>
                </a:solidFill>
                <a:latin typeface="Arial - 28"/>
              </a:rPr>
              <a:t>Economic equity</a:t>
            </a:r>
            <a:r>
              <a:rPr lang="en-US" sz="2800" dirty="0" smtClean="0">
                <a:solidFill>
                  <a:srgbClr val="000000"/>
                </a:solidFill>
                <a:latin typeface="Arial - 28"/>
              </a:rPr>
              <a:t> or economic equality means a more equal distribution of goods and services to citizens.  </a:t>
            </a:r>
            <a:endParaRPr lang="en-US" sz="2800" dirty="0">
              <a:solidFill>
                <a:srgbClr val="000000"/>
              </a:solidFill>
              <a:latin typeface="Arial - 28"/>
            </a:endParaRPr>
          </a:p>
        </p:txBody>
      </p:sp>
      <p:sp>
        <p:nvSpPr>
          <p:cNvPr id="3" name="TextBox 2"/>
          <p:cNvSpPr txBox="1"/>
          <p:nvPr/>
        </p:nvSpPr>
        <p:spPr>
          <a:xfrm>
            <a:off x="482600" y="1092200"/>
            <a:ext cx="4318000" cy="523220"/>
          </a:xfrm>
          <a:prstGeom prst="rect">
            <a:avLst/>
          </a:prstGeom>
          <a:noFill/>
        </p:spPr>
        <p:txBody>
          <a:bodyPr vert="horz" rtlCol="0">
            <a:spAutoFit/>
          </a:bodyPr>
          <a:lstStyle/>
          <a:p>
            <a:r>
              <a:rPr lang="en-US" sz="2800" b="1" dirty="0" smtClean="0">
                <a:solidFill>
                  <a:srgbClr val="000000"/>
                </a:solidFill>
                <a:latin typeface="Arial - 28"/>
              </a:rPr>
              <a:t>Government Spending</a:t>
            </a:r>
            <a:endParaRPr lang="en-US" sz="2800" b="1" dirty="0">
              <a:solidFill>
                <a:srgbClr val="000000"/>
              </a:solidFill>
              <a:latin typeface="Arial - 28"/>
            </a:endParaRPr>
          </a:p>
        </p:txBody>
      </p:sp>
      <p:sp>
        <p:nvSpPr>
          <p:cNvPr id="4" name="TextBox 3"/>
          <p:cNvSpPr txBox="1"/>
          <p:nvPr/>
        </p:nvSpPr>
        <p:spPr>
          <a:xfrm>
            <a:off x="1244600" y="1765300"/>
            <a:ext cx="6273800" cy="461665"/>
          </a:xfrm>
          <a:prstGeom prst="rect">
            <a:avLst/>
          </a:prstGeom>
          <a:noFill/>
        </p:spPr>
        <p:txBody>
          <a:bodyPr vert="horz" wrap="square" rtlCol="0">
            <a:spAutoFit/>
          </a:bodyPr>
          <a:lstStyle/>
          <a:p>
            <a:r>
              <a:rPr lang="en-US" sz="2400" dirty="0" smtClean="0">
                <a:solidFill>
                  <a:srgbClr val="000000"/>
                </a:solidFill>
                <a:latin typeface="Arial - 22"/>
              </a:rPr>
              <a:t>Purchases of goods and services</a:t>
            </a:r>
            <a:endParaRPr lang="en-US" sz="2400" dirty="0">
              <a:solidFill>
                <a:srgbClr val="000000"/>
              </a:solidFill>
              <a:latin typeface="Arial - 22"/>
            </a:endParaRPr>
          </a:p>
        </p:txBody>
      </p:sp>
      <p:sp>
        <p:nvSpPr>
          <p:cNvPr id="5" name="TextBox 4"/>
          <p:cNvSpPr txBox="1"/>
          <p:nvPr/>
        </p:nvSpPr>
        <p:spPr>
          <a:xfrm>
            <a:off x="1244600" y="2298700"/>
            <a:ext cx="8305800" cy="830997"/>
          </a:xfrm>
          <a:prstGeom prst="rect">
            <a:avLst/>
          </a:prstGeom>
          <a:noFill/>
        </p:spPr>
        <p:txBody>
          <a:bodyPr vert="horz" rtlCol="0">
            <a:spAutoFit/>
          </a:bodyPr>
          <a:lstStyle/>
          <a:p>
            <a:r>
              <a:rPr lang="en-US" sz="2400" dirty="0" smtClean="0">
                <a:solidFill>
                  <a:srgbClr val="000000"/>
                </a:solidFill>
                <a:latin typeface="Arial - 22"/>
              </a:rPr>
              <a:t>Transfer payments -- money collected from some people and distributed to other people</a:t>
            </a:r>
            <a:endParaRPr lang="en-US" sz="2400" dirty="0">
              <a:solidFill>
                <a:srgbClr val="000000"/>
              </a:solidFill>
              <a:latin typeface="Arial - 22"/>
            </a:endParaRPr>
          </a:p>
        </p:txBody>
      </p:sp>
      <p:sp>
        <p:nvSpPr>
          <p:cNvPr id="6" name="TextBox 5"/>
          <p:cNvSpPr txBox="1"/>
          <p:nvPr/>
        </p:nvSpPr>
        <p:spPr>
          <a:xfrm>
            <a:off x="482600" y="5652195"/>
            <a:ext cx="9017000" cy="1384995"/>
          </a:xfrm>
          <a:prstGeom prst="rect">
            <a:avLst/>
          </a:prstGeom>
          <a:noFill/>
        </p:spPr>
        <p:txBody>
          <a:bodyPr vert="horz" rtlCol="0">
            <a:spAutoFit/>
          </a:bodyPr>
          <a:lstStyle/>
          <a:p>
            <a:r>
              <a:rPr lang="en-US" sz="2800" b="1" dirty="0" smtClean="0">
                <a:solidFill>
                  <a:srgbClr val="000000"/>
                </a:solidFill>
                <a:latin typeface="Arial - 28"/>
              </a:rPr>
              <a:t>Transfer programs</a:t>
            </a:r>
            <a:r>
              <a:rPr lang="en-US" sz="2800" dirty="0" smtClean="0">
                <a:solidFill>
                  <a:srgbClr val="000000"/>
                </a:solidFill>
                <a:latin typeface="Arial - 28"/>
              </a:rPr>
              <a:t> help low-income families get the food, shelter, and health care they aren't able to obtain for themselves.</a:t>
            </a:r>
            <a:endParaRPr lang="en-US" sz="2800" dirty="0">
              <a:solidFill>
                <a:srgbClr val="000000"/>
              </a:solidFill>
              <a:latin typeface="Arial - 28"/>
            </a:endParaRPr>
          </a:p>
        </p:txBody>
      </p:sp>
      <p:sp>
        <p:nvSpPr>
          <p:cNvPr id="7" name="Oval 6"/>
          <p:cNvSpPr/>
          <p:nvPr/>
        </p:nvSpPr>
        <p:spPr>
          <a:xfrm>
            <a:off x="724281" y="1804561"/>
            <a:ext cx="341376" cy="341376"/>
          </a:xfrm>
          <a:prstGeom prst="ellipse">
            <a:avLst/>
          </a:prstGeom>
          <a:solidFill>
            <a:srgbClr val="7570B3"/>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4281" y="2373475"/>
            <a:ext cx="341376" cy="341376"/>
          </a:xfrm>
          <a:prstGeom prst="ellipse">
            <a:avLst/>
          </a:prstGeom>
          <a:solidFill>
            <a:srgbClr val="7570B3"/>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0"/>
            <a:ext cx="10160000" cy="596011"/>
            <a:chOff x="0" y="0"/>
            <a:chExt cx="10160000" cy="596011"/>
          </a:xfrm>
        </p:grpSpPr>
        <p:pic>
          <p:nvPicPr>
            <p:cNvPr id="9" name="Picture 8"/>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0" name="TextBox 9"/>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3891338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6334125" y="4581525"/>
            <a:ext cx="1307338" cy="2412746"/>
            <a:chOff x="6334125" y="4581525"/>
            <a:chExt cx="1307338" cy="2412746"/>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334125" y="4581525"/>
              <a:ext cx="1307338" cy="2412746"/>
            </a:xfrm>
            <a:prstGeom prst="rect">
              <a:avLst/>
            </a:prstGeom>
            <a:solidFill>
              <a:scrgbClr r="0" g="0" b="0">
                <a:alpha val="0"/>
              </a:scrgbClr>
            </a:solidFill>
          </p:spPr>
        </p:pic>
        <p:sp>
          <p:nvSpPr>
            <p:cNvPr id="3" name="Oval 2"/>
            <p:cNvSpPr/>
            <p:nvPr/>
          </p:nvSpPr>
          <p:spPr>
            <a:xfrm>
              <a:off x="6505067" y="51403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505067" y="59531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50825" y="911225"/>
            <a:ext cx="1307338" cy="2412746"/>
            <a:chOff x="250825" y="911225"/>
            <a:chExt cx="1307338" cy="2412746"/>
          </a:xfrm>
        </p:grpSpPr>
        <p:grpSp>
          <p:nvGrpSpPr>
            <p:cNvPr id="9" name="Group 8"/>
            <p:cNvGrpSpPr/>
            <p:nvPr/>
          </p:nvGrpSpPr>
          <p:grpSpPr>
            <a:xfrm>
              <a:off x="250825" y="911225"/>
              <a:ext cx="1307338" cy="2412746"/>
              <a:chOff x="250825" y="911225"/>
              <a:chExt cx="1307338" cy="2412746"/>
            </a:xfrm>
          </p:grpSpPr>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0825" y="911225"/>
                <a:ext cx="1307338" cy="2412746"/>
              </a:xfrm>
              <a:prstGeom prst="rect">
                <a:avLst/>
              </a:prstGeom>
              <a:solidFill>
                <a:scrgbClr r="0" g="0" b="0">
                  <a:alpha val="0"/>
                </a:scrgbClr>
              </a:solidFill>
            </p:spPr>
          </p:pic>
          <p:sp>
            <p:nvSpPr>
              <p:cNvPr id="7" name="Oval 6"/>
              <p:cNvSpPr/>
              <p:nvPr/>
            </p:nvSpPr>
            <p:spPr>
              <a:xfrm>
                <a:off x="421767" y="14700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1767" y="22828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504190" y="24218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95300" y="22529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18160" y="28397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53720" y="29502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728980" y="28536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334770" y="28981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23240" y="28854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8366125" y="898525"/>
            <a:ext cx="1307338" cy="2412746"/>
            <a:chOff x="8366125" y="898525"/>
            <a:chExt cx="1307338" cy="2412746"/>
          </a:xfrm>
        </p:grpSpPr>
        <p:pic>
          <p:nvPicPr>
            <p:cNvPr id="18" name="Picture 1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366125" y="898525"/>
              <a:ext cx="1307338" cy="2412746"/>
            </a:xfrm>
            <a:prstGeom prst="rect">
              <a:avLst/>
            </a:prstGeom>
            <a:solidFill>
              <a:scrgbClr r="0" g="0" b="0">
                <a:alpha val="0"/>
              </a:scrgbClr>
            </a:solidFill>
          </p:spPr>
        </p:pic>
        <p:sp>
          <p:nvSpPr>
            <p:cNvPr id="19" name="Oval 18"/>
            <p:cNvSpPr/>
            <p:nvPr/>
          </p:nvSpPr>
          <p:spPr>
            <a:xfrm>
              <a:off x="8524367" y="14827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9767" y="22320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8616950" y="2018030"/>
              <a:ext cx="109221" cy="998221"/>
            </a:xfrm>
            <a:custGeom>
              <a:avLst/>
              <a:gdLst/>
              <a:ahLst/>
              <a:cxnLst/>
              <a:rect l="0" t="0" r="0" b="0"/>
              <a:pathLst>
                <a:path w="109221" h="998221">
                  <a:moveTo>
                    <a:pt x="76200" y="0"/>
                  </a:moveTo>
                  <a:lnTo>
                    <a:pt x="76200" y="54610"/>
                  </a:lnTo>
                  <a:lnTo>
                    <a:pt x="74930" y="69850"/>
                  </a:lnTo>
                  <a:lnTo>
                    <a:pt x="73660" y="76200"/>
                  </a:lnTo>
                  <a:lnTo>
                    <a:pt x="71120" y="83820"/>
                  </a:lnTo>
                  <a:lnTo>
                    <a:pt x="67310" y="90170"/>
                  </a:lnTo>
                  <a:lnTo>
                    <a:pt x="64770" y="96520"/>
                  </a:lnTo>
                  <a:lnTo>
                    <a:pt x="60960" y="104140"/>
                  </a:lnTo>
                  <a:lnTo>
                    <a:pt x="58420" y="110490"/>
                  </a:lnTo>
                  <a:lnTo>
                    <a:pt x="55880" y="116840"/>
                  </a:lnTo>
                  <a:lnTo>
                    <a:pt x="50800" y="129540"/>
                  </a:lnTo>
                  <a:lnTo>
                    <a:pt x="41910" y="156210"/>
                  </a:lnTo>
                  <a:lnTo>
                    <a:pt x="39370" y="163830"/>
                  </a:lnTo>
                  <a:lnTo>
                    <a:pt x="33020" y="186690"/>
                  </a:lnTo>
                  <a:lnTo>
                    <a:pt x="29210" y="200660"/>
                  </a:lnTo>
                  <a:lnTo>
                    <a:pt x="16510" y="240030"/>
                  </a:lnTo>
                  <a:lnTo>
                    <a:pt x="12700" y="264160"/>
                  </a:lnTo>
                  <a:lnTo>
                    <a:pt x="10160" y="278130"/>
                  </a:lnTo>
                  <a:lnTo>
                    <a:pt x="7620" y="293370"/>
                  </a:lnTo>
                  <a:lnTo>
                    <a:pt x="6350" y="317500"/>
                  </a:lnTo>
                  <a:lnTo>
                    <a:pt x="5080" y="342900"/>
                  </a:lnTo>
                  <a:lnTo>
                    <a:pt x="5080" y="412750"/>
                  </a:lnTo>
                  <a:lnTo>
                    <a:pt x="6350" y="427990"/>
                  </a:lnTo>
                  <a:lnTo>
                    <a:pt x="8890" y="434340"/>
                  </a:lnTo>
                  <a:lnTo>
                    <a:pt x="11430" y="440690"/>
                  </a:lnTo>
                  <a:lnTo>
                    <a:pt x="16510" y="444500"/>
                  </a:lnTo>
                  <a:lnTo>
                    <a:pt x="21590" y="448310"/>
                  </a:lnTo>
                  <a:lnTo>
                    <a:pt x="25400" y="453390"/>
                  </a:lnTo>
                  <a:lnTo>
                    <a:pt x="27940" y="458470"/>
                  </a:lnTo>
                  <a:lnTo>
                    <a:pt x="31750" y="463550"/>
                  </a:lnTo>
                  <a:lnTo>
                    <a:pt x="35560" y="468630"/>
                  </a:lnTo>
                  <a:lnTo>
                    <a:pt x="39370" y="473710"/>
                  </a:lnTo>
                  <a:lnTo>
                    <a:pt x="43180" y="478790"/>
                  </a:lnTo>
                  <a:lnTo>
                    <a:pt x="45720" y="485140"/>
                  </a:lnTo>
                  <a:lnTo>
                    <a:pt x="48260" y="499110"/>
                  </a:lnTo>
                  <a:lnTo>
                    <a:pt x="49530" y="523240"/>
                  </a:lnTo>
                  <a:lnTo>
                    <a:pt x="50800" y="549910"/>
                  </a:lnTo>
                  <a:lnTo>
                    <a:pt x="48260" y="556260"/>
                  </a:lnTo>
                  <a:lnTo>
                    <a:pt x="44450" y="561340"/>
                  </a:lnTo>
                  <a:lnTo>
                    <a:pt x="40640" y="565150"/>
                  </a:lnTo>
                  <a:lnTo>
                    <a:pt x="35560" y="566420"/>
                  </a:lnTo>
                  <a:lnTo>
                    <a:pt x="29210" y="567690"/>
                  </a:lnTo>
                  <a:lnTo>
                    <a:pt x="22860" y="567690"/>
                  </a:lnTo>
                  <a:lnTo>
                    <a:pt x="19050" y="565150"/>
                  </a:lnTo>
                  <a:lnTo>
                    <a:pt x="15240" y="561340"/>
                  </a:lnTo>
                  <a:lnTo>
                    <a:pt x="11430" y="556260"/>
                  </a:lnTo>
                  <a:lnTo>
                    <a:pt x="8890" y="551180"/>
                  </a:lnTo>
                  <a:lnTo>
                    <a:pt x="6350" y="544830"/>
                  </a:lnTo>
                  <a:lnTo>
                    <a:pt x="3810" y="539750"/>
                  </a:lnTo>
                  <a:lnTo>
                    <a:pt x="1270" y="527050"/>
                  </a:lnTo>
                  <a:lnTo>
                    <a:pt x="0" y="520700"/>
                  </a:lnTo>
                  <a:lnTo>
                    <a:pt x="1270" y="514350"/>
                  </a:lnTo>
                  <a:lnTo>
                    <a:pt x="2540" y="509270"/>
                  </a:lnTo>
                  <a:lnTo>
                    <a:pt x="6350" y="504190"/>
                  </a:lnTo>
                  <a:lnTo>
                    <a:pt x="8890" y="499110"/>
                  </a:lnTo>
                  <a:lnTo>
                    <a:pt x="11430" y="494030"/>
                  </a:lnTo>
                  <a:lnTo>
                    <a:pt x="12700" y="487680"/>
                  </a:lnTo>
                  <a:lnTo>
                    <a:pt x="15240" y="482600"/>
                  </a:lnTo>
                  <a:lnTo>
                    <a:pt x="17780" y="478790"/>
                  </a:lnTo>
                  <a:lnTo>
                    <a:pt x="20320" y="474980"/>
                  </a:lnTo>
                  <a:lnTo>
                    <a:pt x="22860" y="474980"/>
                  </a:lnTo>
                  <a:lnTo>
                    <a:pt x="24130" y="477520"/>
                  </a:lnTo>
                  <a:lnTo>
                    <a:pt x="26670" y="481330"/>
                  </a:lnTo>
                  <a:lnTo>
                    <a:pt x="29210" y="492760"/>
                  </a:lnTo>
                  <a:lnTo>
                    <a:pt x="30480" y="524510"/>
                  </a:lnTo>
                  <a:lnTo>
                    <a:pt x="27940" y="546100"/>
                  </a:lnTo>
                  <a:lnTo>
                    <a:pt x="25400" y="552450"/>
                  </a:lnTo>
                  <a:lnTo>
                    <a:pt x="24130" y="560070"/>
                  </a:lnTo>
                  <a:lnTo>
                    <a:pt x="21590" y="566420"/>
                  </a:lnTo>
                  <a:lnTo>
                    <a:pt x="20320" y="571500"/>
                  </a:lnTo>
                  <a:lnTo>
                    <a:pt x="17780" y="575310"/>
                  </a:lnTo>
                  <a:lnTo>
                    <a:pt x="15240" y="579120"/>
                  </a:lnTo>
                  <a:lnTo>
                    <a:pt x="13970" y="581660"/>
                  </a:lnTo>
                  <a:lnTo>
                    <a:pt x="11430" y="585470"/>
                  </a:lnTo>
                  <a:lnTo>
                    <a:pt x="8890" y="588010"/>
                  </a:lnTo>
                  <a:lnTo>
                    <a:pt x="6350" y="598170"/>
                  </a:lnTo>
                  <a:lnTo>
                    <a:pt x="5080" y="628650"/>
                  </a:lnTo>
                  <a:lnTo>
                    <a:pt x="6350" y="635000"/>
                  </a:lnTo>
                  <a:lnTo>
                    <a:pt x="8890" y="641350"/>
                  </a:lnTo>
                  <a:lnTo>
                    <a:pt x="12700" y="646430"/>
                  </a:lnTo>
                  <a:lnTo>
                    <a:pt x="15240" y="660400"/>
                  </a:lnTo>
                  <a:lnTo>
                    <a:pt x="17780" y="684530"/>
                  </a:lnTo>
                  <a:lnTo>
                    <a:pt x="17780" y="709930"/>
                  </a:lnTo>
                  <a:lnTo>
                    <a:pt x="17780" y="796290"/>
                  </a:lnTo>
                  <a:lnTo>
                    <a:pt x="20320" y="812800"/>
                  </a:lnTo>
                  <a:lnTo>
                    <a:pt x="22860" y="835660"/>
                  </a:lnTo>
                  <a:lnTo>
                    <a:pt x="24130" y="843280"/>
                  </a:lnTo>
                  <a:lnTo>
                    <a:pt x="20320" y="858520"/>
                  </a:lnTo>
                  <a:lnTo>
                    <a:pt x="17780" y="864870"/>
                  </a:lnTo>
                  <a:lnTo>
                    <a:pt x="13970" y="871220"/>
                  </a:lnTo>
                  <a:lnTo>
                    <a:pt x="10160" y="877570"/>
                  </a:lnTo>
                  <a:lnTo>
                    <a:pt x="6350" y="882650"/>
                  </a:lnTo>
                  <a:lnTo>
                    <a:pt x="3810" y="889000"/>
                  </a:lnTo>
                  <a:lnTo>
                    <a:pt x="1270" y="902970"/>
                  </a:lnTo>
                  <a:lnTo>
                    <a:pt x="1270" y="916940"/>
                  </a:lnTo>
                  <a:lnTo>
                    <a:pt x="2540" y="924560"/>
                  </a:lnTo>
                  <a:lnTo>
                    <a:pt x="6350" y="929640"/>
                  </a:lnTo>
                  <a:lnTo>
                    <a:pt x="11430" y="933450"/>
                  </a:lnTo>
                  <a:lnTo>
                    <a:pt x="17780" y="937260"/>
                  </a:lnTo>
                  <a:lnTo>
                    <a:pt x="24130" y="941070"/>
                  </a:lnTo>
                  <a:lnTo>
                    <a:pt x="31750" y="943610"/>
                  </a:lnTo>
                  <a:lnTo>
                    <a:pt x="38100" y="946150"/>
                  </a:lnTo>
                  <a:lnTo>
                    <a:pt x="43180" y="948690"/>
                  </a:lnTo>
                  <a:lnTo>
                    <a:pt x="48260" y="952500"/>
                  </a:lnTo>
                  <a:lnTo>
                    <a:pt x="53340" y="956310"/>
                  </a:lnTo>
                  <a:lnTo>
                    <a:pt x="57150" y="960120"/>
                  </a:lnTo>
                  <a:lnTo>
                    <a:pt x="60960" y="962660"/>
                  </a:lnTo>
                  <a:lnTo>
                    <a:pt x="64770" y="965200"/>
                  </a:lnTo>
                  <a:lnTo>
                    <a:pt x="71120" y="971550"/>
                  </a:lnTo>
                  <a:lnTo>
                    <a:pt x="74930" y="975360"/>
                  </a:lnTo>
                  <a:lnTo>
                    <a:pt x="78740" y="980440"/>
                  </a:lnTo>
                  <a:lnTo>
                    <a:pt x="81280" y="984250"/>
                  </a:lnTo>
                  <a:lnTo>
                    <a:pt x="83820" y="988060"/>
                  </a:lnTo>
                  <a:lnTo>
                    <a:pt x="87630" y="994410"/>
                  </a:lnTo>
                  <a:lnTo>
                    <a:pt x="87630" y="998220"/>
                  </a:lnTo>
                  <a:lnTo>
                    <a:pt x="90170" y="998220"/>
                  </a:lnTo>
                  <a:lnTo>
                    <a:pt x="92710" y="996950"/>
                  </a:lnTo>
                  <a:lnTo>
                    <a:pt x="109220" y="99060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8644890" y="2879090"/>
              <a:ext cx="839471" cy="181611"/>
            </a:xfrm>
            <a:custGeom>
              <a:avLst/>
              <a:gdLst/>
              <a:ahLst/>
              <a:cxnLst/>
              <a:rect l="0" t="0" r="0" b="0"/>
              <a:pathLst>
                <a:path w="839471" h="181611">
                  <a:moveTo>
                    <a:pt x="41910" y="38100"/>
                  </a:moveTo>
                  <a:lnTo>
                    <a:pt x="52070" y="44450"/>
                  </a:lnTo>
                  <a:lnTo>
                    <a:pt x="55880" y="49530"/>
                  </a:lnTo>
                  <a:lnTo>
                    <a:pt x="59690" y="53340"/>
                  </a:lnTo>
                  <a:lnTo>
                    <a:pt x="62230" y="59690"/>
                  </a:lnTo>
                  <a:lnTo>
                    <a:pt x="66040" y="64770"/>
                  </a:lnTo>
                  <a:lnTo>
                    <a:pt x="69850" y="69850"/>
                  </a:lnTo>
                  <a:lnTo>
                    <a:pt x="73660" y="73660"/>
                  </a:lnTo>
                  <a:lnTo>
                    <a:pt x="77470" y="80010"/>
                  </a:lnTo>
                  <a:lnTo>
                    <a:pt x="80010" y="85090"/>
                  </a:lnTo>
                  <a:lnTo>
                    <a:pt x="82550" y="91440"/>
                  </a:lnTo>
                  <a:lnTo>
                    <a:pt x="86360" y="96520"/>
                  </a:lnTo>
                  <a:lnTo>
                    <a:pt x="88900" y="101600"/>
                  </a:lnTo>
                  <a:lnTo>
                    <a:pt x="92710" y="106680"/>
                  </a:lnTo>
                  <a:lnTo>
                    <a:pt x="97790" y="110490"/>
                  </a:lnTo>
                  <a:lnTo>
                    <a:pt x="101600" y="115570"/>
                  </a:lnTo>
                  <a:lnTo>
                    <a:pt x="109220" y="124460"/>
                  </a:lnTo>
                  <a:lnTo>
                    <a:pt x="130810" y="146050"/>
                  </a:lnTo>
                  <a:lnTo>
                    <a:pt x="135890" y="149860"/>
                  </a:lnTo>
                  <a:lnTo>
                    <a:pt x="142240" y="153670"/>
                  </a:lnTo>
                  <a:lnTo>
                    <a:pt x="153670" y="158750"/>
                  </a:lnTo>
                  <a:lnTo>
                    <a:pt x="166370" y="163830"/>
                  </a:lnTo>
                  <a:lnTo>
                    <a:pt x="189230" y="166370"/>
                  </a:lnTo>
                  <a:lnTo>
                    <a:pt x="218440" y="172720"/>
                  </a:lnTo>
                  <a:lnTo>
                    <a:pt x="242570" y="172720"/>
                  </a:lnTo>
                  <a:lnTo>
                    <a:pt x="262890" y="168910"/>
                  </a:lnTo>
                  <a:lnTo>
                    <a:pt x="276860" y="165100"/>
                  </a:lnTo>
                  <a:lnTo>
                    <a:pt x="289560" y="161290"/>
                  </a:lnTo>
                  <a:lnTo>
                    <a:pt x="302260" y="156210"/>
                  </a:lnTo>
                  <a:lnTo>
                    <a:pt x="307340" y="153670"/>
                  </a:lnTo>
                  <a:lnTo>
                    <a:pt x="312420" y="149860"/>
                  </a:lnTo>
                  <a:lnTo>
                    <a:pt x="326390" y="144780"/>
                  </a:lnTo>
                  <a:lnTo>
                    <a:pt x="340360" y="144780"/>
                  </a:lnTo>
                  <a:lnTo>
                    <a:pt x="361950" y="147320"/>
                  </a:lnTo>
                  <a:lnTo>
                    <a:pt x="378460" y="151130"/>
                  </a:lnTo>
                  <a:lnTo>
                    <a:pt x="386080" y="153670"/>
                  </a:lnTo>
                  <a:lnTo>
                    <a:pt x="392430" y="157480"/>
                  </a:lnTo>
                  <a:lnTo>
                    <a:pt x="400050" y="161290"/>
                  </a:lnTo>
                  <a:lnTo>
                    <a:pt x="403860" y="165100"/>
                  </a:lnTo>
                  <a:lnTo>
                    <a:pt x="405130" y="170180"/>
                  </a:lnTo>
                  <a:lnTo>
                    <a:pt x="406400" y="176530"/>
                  </a:lnTo>
                  <a:lnTo>
                    <a:pt x="403860" y="179070"/>
                  </a:lnTo>
                  <a:lnTo>
                    <a:pt x="401320" y="180340"/>
                  </a:lnTo>
                  <a:lnTo>
                    <a:pt x="375920" y="181610"/>
                  </a:lnTo>
                  <a:lnTo>
                    <a:pt x="361950" y="181610"/>
                  </a:lnTo>
                  <a:lnTo>
                    <a:pt x="340360" y="176530"/>
                  </a:lnTo>
                  <a:lnTo>
                    <a:pt x="317500" y="173990"/>
                  </a:lnTo>
                  <a:lnTo>
                    <a:pt x="303530" y="171450"/>
                  </a:lnTo>
                  <a:lnTo>
                    <a:pt x="297180" y="168910"/>
                  </a:lnTo>
                  <a:lnTo>
                    <a:pt x="292100" y="166370"/>
                  </a:lnTo>
                  <a:lnTo>
                    <a:pt x="287020" y="162560"/>
                  </a:lnTo>
                  <a:lnTo>
                    <a:pt x="281940" y="158750"/>
                  </a:lnTo>
                  <a:lnTo>
                    <a:pt x="269240" y="153670"/>
                  </a:lnTo>
                  <a:lnTo>
                    <a:pt x="256540" y="148590"/>
                  </a:lnTo>
                  <a:lnTo>
                    <a:pt x="250190" y="147320"/>
                  </a:lnTo>
                  <a:lnTo>
                    <a:pt x="233680" y="144780"/>
                  </a:lnTo>
                  <a:lnTo>
                    <a:pt x="208280" y="140970"/>
                  </a:lnTo>
                  <a:lnTo>
                    <a:pt x="186690" y="134620"/>
                  </a:lnTo>
                  <a:lnTo>
                    <a:pt x="172720" y="130810"/>
                  </a:lnTo>
                  <a:lnTo>
                    <a:pt x="139700" y="120650"/>
                  </a:lnTo>
                  <a:lnTo>
                    <a:pt x="116840" y="116840"/>
                  </a:lnTo>
                  <a:lnTo>
                    <a:pt x="87630" y="111760"/>
                  </a:lnTo>
                  <a:lnTo>
                    <a:pt x="63500" y="110490"/>
                  </a:lnTo>
                  <a:lnTo>
                    <a:pt x="38100" y="109220"/>
                  </a:lnTo>
                  <a:lnTo>
                    <a:pt x="20320" y="109220"/>
                  </a:lnTo>
                  <a:lnTo>
                    <a:pt x="12700" y="110490"/>
                  </a:lnTo>
                  <a:lnTo>
                    <a:pt x="1270" y="116840"/>
                  </a:lnTo>
                  <a:lnTo>
                    <a:pt x="0" y="119380"/>
                  </a:lnTo>
                  <a:lnTo>
                    <a:pt x="1270" y="121920"/>
                  </a:lnTo>
                  <a:lnTo>
                    <a:pt x="3810" y="124460"/>
                  </a:lnTo>
                  <a:lnTo>
                    <a:pt x="8890" y="125730"/>
                  </a:lnTo>
                  <a:lnTo>
                    <a:pt x="29210" y="128270"/>
                  </a:lnTo>
                  <a:lnTo>
                    <a:pt x="53340" y="128270"/>
                  </a:lnTo>
                  <a:lnTo>
                    <a:pt x="360680" y="129540"/>
                  </a:lnTo>
                  <a:lnTo>
                    <a:pt x="386080" y="132080"/>
                  </a:lnTo>
                  <a:lnTo>
                    <a:pt x="419100" y="135890"/>
                  </a:lnTo>
                  <a:lnTo>
                    <a:pt x="444500" y="139700"/>
                  </a:lnTo>
                  <a:lnTo>
                    <a:pt x="469900" y="140970"/>
                  </a:lnTo>
                  <a:lnTo>
                    <a:pt x="496570" y="142240"/>
                  </a:lnTo>
                  <a:lnTo>
                    <a:pt x="513080" y="142240"/>
                  </a:lnTo>
                  <a:lnTo>
                    <a:pt x="520700" y="143510"/>
                  </a:lnTo>
                  <a:lnTo>
                    <a:pt x="533400" y="148590"/>
                  </a:lnTo>
                  <a:lnTo>
                    <a:pt x="544830" y="154940"/>
                  </a:lnTo>
                  <a:lnTo>
                    <a:pt x="551180" y="156210"/>
                  </a:lnTo>
                  <a:lnTo>
                    <a:pt x="556260" y="160020"/>
                  </a:lnTo>
                  <a:lnTo>
                    <a:pt x="560070" y="163830"/>
                  </a:lnTo>
                  <a:lnTo>
                    <a:pt x="563880" y="167640"/>
                  </a:lnTo>
                  <a:lnTo>
                    <a:pt x="563880" y="170180"/>
                  </a:lnTo>
                  <a:lnTo>
                    <a:pt x="561340" y="172720"/>
                  </a:lnTo>
                  <a:lnTo>
                    <a:pt x="557530" y="176530"/>
                  </a:lnTo>
                  <a:lnTo>
                    <a:pt x="546100" y="179070"/>
                  </a:lnTo>
                  <a:lnTo>
                    <a:pt x="523240" y="180340"/>
                  </a:lnTo>
                  <a:lnTo>
                    <a:pt x="497840" y="181610"/>
                  </a:lnTo>
                  <a:lnTo>
                    <a:pt x="481330" y="180340"/>
                  </a:lnTo>
                  <a:lnTo>
                    <a:pt x="459740" y="176530"/>
                  </a:lnTo>
                  <a:lnTo>
                    <a:pt x="435610" y="173990"/>
                  </a:lnTo>
                  <a:lnTo>
                    <a:pt x="412750" y="170180"/>
                  </a:lnTo>
                  <a:lnTo>
                    <a:pt x="393700" y="168910"/>
                  </a:lnTo>
                  <a:lnTo>
                    <a:pt x="369570" y="165100"/>
                  </a:lnTo>
                  <a:lnTo>
                    <a:pt x="345440" y="162560"/>
                  </a:lnTo>
                  <a:lnTo>
                    <a:pt x="339090" y="161290"/>
                  </a:lnTo>
                  <a:lnTo>
                    <a:pt x="332740" y="158750"/>
                  </a:lnTo>
                  <a:lnTo>
                    <a:pt x="327660" y="154940"/>
                  </a:lnTo>
                  <a:lnTo>
                    <a:pt x="314960" y="149860"/>
                  </a:lnTo>
                  <a:lnTo>
                    <a:pt x="308610" y="147320"/>
                  </a:lnTo>
                  <a:lnTo>
                    <a:pt x="303530" y="143510"/>
                  </a:lnTo>
                  <a:lnTo>
                    <a:pt x="299720" y="138430"/>
                  </a:lnTo>
                  <a:lnTo>
                    <a:pt x="297180" y="133350"/>
                  </a:lnTo>
                  <a:lnTo>
                    <a:pt x="294640" y="127000"/>
                  </a:lnTo>
                  <a:lnTo>
                    <a:pt x="293370" y="119380"/>
                  </a:lnTo>
                  <a:lnTo>
                    <a:pt x="292100" y="111760"/>
                  </a:lnTo>
                  <a:lnTo>
                    <a:pt x="292100" y="104140"/>
                  </a:lnTo>
                  <a:lnTo>
                    <a:pt x="292100" y="97790"/>
                  </a:lnTo>
                  <a:lnTo>
                    <a:pt x="293370" y="90170"/>
                  </a:lnTo>
                  <a:lnTo>
                    <a:pt x="295910" y="85090"/>
                  </a:lnTo>
                  <a:lnTo>
                    <a:pt x="299720" y="78740"/>
                  </a:lnTo>
                  <a:lnTo>
                    <a:pt x="302260" y="73660"/>
                  </a:lnTo>
                  <a:lnTo>
                    <a:pt x="307340" y="69850"/>
                  </a:lnTo>
                  <a:lnTo>
                    <a:pt x="312420" y="66040"/>
                  </a:lnTo>
                  <a:lnTo>
                    <a:pt x="317500" y="63500"/>
                  </a:lnTo>
                  <a:lnTo>
                    <a:pt x="330200" y="58420"/>
                  </a:lnTo>
                  <a:lnTo>
                    <a:pt x="342900" y="53340"/>
                  </a:lnTo>
                  <a:lnTo>
                    <a:pt x="355600" y="48260"/>
                  </a:lnTo>
                  <a:lnTo>
                    <a:pt x="372110" y="46990"/>
                  </a:lnTo>
                  <a:lnTo>
                    <a:pt x="391160" y="45720"/>
                  </a:lnTo>
                  <a:lnTo>
                    <a:pt x="412750" y="44450"/>
                  </a:lnTo>
                  <a:lnTo>
                    <a:pt x="647700" y="44450"/>
                  </a:lnTo>
                  <a:lnTo>
                    <a:pt x="670560" y="45720"/>
                  </a:lnTo>
                  <a:lnTo>
                    <a:pt x="693420" y="48260"/>
                  </a:lnTo>
                  <a:lnTo>
                    <a:pt x="713740" y="49530"/>
                  </a:lnTo>
                  <a:lnTo>
                    <a:pt x="737870" y="54610"/>
                  </a:lnTo>
                  <a:lnTo>
                    <a:pt x="744220" y="57150"/>
                  </a:lnTo>
                  <a:lnTo>
                    <a:pt x="749300" y="59690"/>
                  </a:lnTo>
                  <a:lnTo>
                    <a:pt x="755650" y="63500"/>
                  </a:lnTo>
                  <a:lnTo>
                    <a:pt x="759460" y="67310"/>
                  </a:lnTo>
                  <a:lnTo>
                    <a:pt x="763270" y="73660"/>
                  </a:lnTo>
                  <a:lnTo>
                    <a:pt x="765810" y="78740"/>
                  </a:lnTo>
                  <a:lnTo>
                    <a:pt x="768350" y="85090"/>
                  </a:lnTo>
                  <a:lnTo>
                    <a:pt x="769620" y="90170"/>
                  </a:lnTo>
                  <a:lnTo>
                    <a:pt x="770890" y="96520"/>
                  </a:lnTo>
                  <a:lnTo>
                    <a:pt x="768350" y="101600"/>
                  </a:lnTo>
                  <a:lnTo>
                    <a:pt x="763270" y="104140"/>
                  </a:lnTo>
                  <a:lnTo>
                    <a:pt x="758190" y="105410"/>
                  </a:lnTo>
                  <a:lnTo>
                    <a:pt x="751840" y="107950"/>
                  </a:lnTo>
                  <a:lnTo>
                    <a:pt x="748030" y="111760"/>
                  </a:lnTo>
                  <a:lnTo>
                    <a:pt x="742950" y="115570"/>
                  </a:lnTo>
                  <a:lnTo>
                    <a:pt x="737870" y="118110"/>
                  </a:lnTo>
                  <a:lnTo>
                    <a:pt x="725170" y="124460"/>
                  </a:lnTo>
                  <a:lnTo>
                    <a:pt x="711200" y="127000"/>
                  </a:lnTo>
                  <a:lnTo>
                    <a:pt x="687070" y="128270"/>
                  </a:lnTo>
                  <a:lnTo>
                    <a:pt x="661670" y="130810"/>
                  </a:lnTo>
                  <a:lnTo>
                    <a:pt x="637540" y="135890"/>
                  </a:lnTo>
                  <a:lnTo>
                    <a:pt x="623570" y="139700"/>
                  </a:lnTo>
                  <a:lnTo>
                    <a:pt x="605790" y="146050"/>
                  </a:lnTo>
                  <a:lnTo>
                    <a:pt x="604520" y="147320"/>
                  </a:lnTo>
                  <a:lnTo>
                    <a:pt x="603250" y="147320"/>
                  </a:lnTo>
                  <a:lnTo>
                    <a:pt x="604520" y="148590"/>
                  </a:lnTo>
                  <a:lnTo>
                    <a:pt x="609600" y="151130"/>
                  </a:lnTo>
                  <a:lnTo>
                    <a:pt x="613410" y="152400"/>
                  </a:lnTo>
                  <a:lnTo>
                    <a:pt x="629920" y="149860"/>
                  </a:lnTo>
                  <a:lnTo>
                    <a:pt x="642620" y="146050"/>
                  </a:lnTo>
                  <a:lnTo>
                    <a:pt x="647700" y="143510"/>
                  </a:lnTo>
                  <a:lnTo>
                    <a:pt x="652780" y="139700"/>
                  </a:lnTo>
                  <a:lnTo>
                    <a:pt x="657860" y="135890"/>
                  </a:lnTo>
                  <a:lnTo>
                    <a:pt x="662940" y="133350"/>
                  </a:lnTo>
                  <a:lnTo>
                    <a:pt x="675640" y="128270"/>
                  </a:lnTo>
                  <a:lnTo>
                    <a:pt x="688340" y="123190"/>
                  </a:lnTo>
                  <a:lnTo>
                    <a:pt x="707390" y="115570"/>
                  </a:lnTo>
                  <a:lnTo>
                    <a:pt x="721360" y="113030"/>
                  </a:lnTo>
                  <a:lnTo>
                    <a:pt x="744220" y="109220"/>
                  </a:lnTo>
                  <a:lnTo>
                    <a:pt x="764540" y="104140"/>
                  </a:lnTo>
                  <a:lnTo>
                    <a:pt x="778510" y="100330"/>
                  </a:lnTo>
                  <a:lnTo>
                    <a:pt x="783590" y="96520"/>
                  </a:lnTo>
                  <a:lnTo>
                    <a:pt x="787400" y="92710"/>
                  </a:lnTo>
                  <a:lnTo>
                    <a:pt x="791210" y="87630"/>
                  </a:lnTo>
                  <a:lnTo>
                    <a:pt x="795020" y="82550"/>
                  </a:lnTo>
                  <a:lnTo>
                    <a:pt x="798830" y="77470"/>
                  </a:lnTo>
                  <a:lnTo>
                    <a:pt x="802640" y="73660"/>
                  </a:lnTo>
                  <a:lnTo>
                    <a:pt x="806450" y="67310"/>
                  </a:lnTo>
                  <a:lnTo>
                    <a:pt x="808990" y="62230"/>
                  </a:lnTo>
                  <a:lnTo>
                    <a:pt x="812800" y="55880"/>
                  </a:lnTo>
                  <a:lnTo>
                    <a:pt x="814070" y="49530"/>
                  </a:lnTo>
                  <a:lnTo>
                    <a:pt x="815340" y="41910"/>
                  </a:lnTo>
                  <a:lnTo>
                    <a:pt x="816610" y="34290"/>
                  </a:lnTo>
                  <a:lnTo>
                    <a:pt x="815340" y="27940"/>
                  </a:lnTo>
                  <a:lnTo>
                    <a:pt x="812800" y="21590"/>
                  </a:lnTo>
                  <a:lnTo>
                    <a:pt x="810260" y="16510"/>
                  </a:lnTo>
                  <a:lnTo>
                    <a:pt x="808990" y="11430"/>
                  </a:lnTo>
                  <a:lnTo>
                    <a:pt x="807720" y="6350"/>
                  </a:lnTo>
                  <a:lnTo>
                    <a:pt x="806450" y="1270"/>
                  </a:lnTo>
                  <a:lnTo>
                    <a:pt x="807720" y="0"/>
                  </a:lnTo>
                  <a:lnTo>
                    <a:pt x="808990" y="0"/>
                  </a:lnTo>
                  <a:lnTo>
                    <a:pt x="812800" y="2540"/>
                  </a:lnTo>
                  <a:lnTo>
                    <a:pt x="816610" y="2540"/>
                  </a:lnTo>
                  <a:lnTo>
                    <a:pt x="830580" y="1270"/>
                  </a:lnTo>
                  <a:lnTo>
                    <a:pt x="834390" y="1270"/>
                  </a:lnTo>
                  <a:lnTo>
                    <a:pt x="838200" y="2540"/>
                  </a:lnTo>
                  <a:lnTo>
                    <a:pt x="839470" y="6350"/>
                  </a:lnTo>
                  <a:lnTo>
                    <a:pt x="839470" y="10160"/>
                  </a:lnTo>
                  <a:lnTo>
                    <a:pt x="838200" y="15240"/>
                  </a:lnTo>
                  <a:lnTo>
                    <a:pt x="835660" y="17780"/>
                  </a:lnTo>
                  <a:lnTo>
                    <a:pt x="830580" y="20320"/>
                  </a:lnTo>
                  <a:lnTo>
                    <a:pt x="824230" y="21590"/>
                  </a:lnTo>
                  <a:lnTo>
                    <a:pt x="811530" y="21590"/>
                  </a:lnTo>
                  <a:lnTo>
                    <a:pt x="784860" y="1778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12700" y="3454400"/>
            <a:ext cx="1778000" cy="1066293"/>
            <a:chOff x="12700" y="3454400"/>
            <a:chExt cx="1778000" cy="1066293"/>
          </a:xfrm>
        </p:grpSpPr>
        <p:sp>
          <p:nvSpPr>
            <p:cNvPr id="24" name="Freeform 23"/>
            <p:cNvSpPr/>
            <p:nvPr/>
          </p:nvSpPr>
          <p:spPr>
            <a:xfrm>
              <a:off x="111379" y="3464941"/>
              <a:ext cx="1657605" cy="1055752"/>
            </a:xfrm>
            <a:custGeom>
              <a:avLst/>
              <a:gdLst/>
              <a:ahLst/>
              <a:cxnLst/>
              <a:rect l="0" t="0" r="0" b="0"/>
              <a:pathLst>
                <a:path w="1657605" h="1055752">
                  <a:moveTo>
                    <a:pt x="0" y="0"/>
                  </a:moveTo>
                  <a:lnTo>
                    <a:pt x="1657604" y="0"/>
                  </a:lnTo>
                  <a:lnTo>
                    <a:pt x="1657604" y="1055751"/>
                  </a:lnTo>
                  <a:lnTo>
                    <a:pt x="0" y="1055751"/>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700" y="3454400"/>
              <a:ext cx="1778000" cy="923330"/>
            </a:xfrm>
            <a:prstGeom prst="rect">
              <a:avLst/>
            </a:prstGeom>
            <a:noFill/>
          </p:spPr>
          <p:txBody>
            <a:bodyPr vert="horz" rtlCol="0">
              <a:spAutoFit/>
            </a:bodyPr>
            <a:lstStyle/>
            <a:p>
              <a:pPr algn="ctr"/>
              <a:r>
                <a:rPr lang="en-US" sz="2700" smtClean="0">
                  <a:solidFill>
                    <a:srgbClr val="000000"/>
                  </a:solidFill>
                  <a:latin typeface="Arial - 36"/>
                </a:rPr>
                <a:t>Group</a:t>
              </a:r>
            </a:p>
            <a:p>
              <a:pPr algn="ctr"/>
              <a:r>
                <a:rPr lang="en-US" sz="2700" smtClean="0">
                  <a:solidFill>
                    <a:srgbClr val="000000"/>
                  </a:solidFill>
                  <a:latin typeface="Arial - 36"/>
                </a:rPr>
                <a:t>1</a:t>
              </a:r>
              <a:endParaRPr lang="en-US" sz="2700">
                <a:solidFill>
                  <a:srgbClr val="000000"/>
                </a:solidFill>
                <a:latin typeface="Arial - 36"/>
              </a:endParaRPr>
            </a:p>
          </p:txBody>
        </p:sp>
      </p:grpSp>
      <p:grpSp>
        <p:nvGrpSpPr>
          <p:cNvPr id="29" name="Group 28"/>
          <p:cNvGrpSpPr/>
          <p:nvPr/>
        </p:nvGrpSpPr>
        <p:grpSpPr>
          <a:xfrm>
            <a:off x="2032000" y="3441700"/>
            <a:ext cx="1778000" cy="1078993"/>
            <a:chOff x="2032000" y="3441700"/>
            <a:chExt cx="1778000" cy="1078993"/>
          </a:xfrm>
        </p:grpSpPr>
        <p:sp>
          <p:nvSpPr>
            <p:cNvPr id="27" name="Freeform 26"/>
            <p:cNvSpPr/>
            <p:nvPr/>
          </p:nvSpPr>
          <p:spPr>
            <a:xfrm>
              <a:off x="2079879" y="3464941"/>
              <a:ext cx="1657605" cy="1055752"/>
            </a:xfrm>
            <a:custGeom>
              <a:avLst/>
              <a:gdLst/>
              <a:ahLst/>
              <a:cxnLst/>
              <a:rect l="0" t="0" r="0" b="0"/>
              <a:pathLst>
                <a:path w="1657605" h="1055752">
                  <a:moveTo>
                    <a:pt x="0" y="0"/>
                  </a:moveTo>
                  <a:lnTo>
                    <a:pt x="1657604" y="0"/>
                  </a:lnTo>
                  <a:lnTo>
                    <a:pt x="1657604" y="1055751"/>
                  </a:lnTo>
                  <a:lnTo>
                    <a:pt x="0" y="1055751"/>
                  </a:lnTo>
                  <a:close/>
                </a:path>
              </a:pathLst>
            </a:custGeom>
            <a:solidFill>
              <a:srgbClr val="FFD7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032000" y="3441700"/>
              <a:ext cx="1778000" cy="923330"/>
            </a:xfrm>
            <a:prstGeom prst="rect">
              <a:avLst/>
            </a:prstGeom>
            <a:noFill/>
          </p:spPr>
          <p:txBody>
            <a:bodyPr vert="horz" rtlCol="0">
              <a:spAutoFit/>
            </a:bodyPr>
            <a:lstStyle/>
            <a:p>
              <a:pPr algn="ctr"/>
              <a:r>
                <a:rPr lang="en-US" sz="2700" smtClean="0">
                  <a:solidFill>
                    <a:srgbClr val="000000"/>
                  </a:solidFill>
                  <a:latin typeface="Arial - 36"/>
                </a:rPr>
                <a:t>Group</a:t>
              </a:r>
            </a:p>
            <a:p>
              <a:pPr algn="ctr"/>
              <a:r>
                <a:rPr lang="en-US" sz="2700" smtClean="0">
                  <a:solidFill>
                    <a:srgbClr val="000000"/>
                  </a:solidFill>
                  <a:latin typeface="Arial - 36"/>
                </a:rPr>
                <a:t>2</a:t>
              </a:r>
              <a:endParaRPr lang="en-US" sz="2700">
                <a:solidFill>
                  <a:srgbClr val="000000"/>
                </a:solidFill>
                <a:latin typeface="Arial - 36"/>
              </a:endParaRPr>
            </a:p>
          </p:txBody>
        </p:sp>
      </p:grpSp>
      <p:grpSp>
        <p:nvGrpSpPr>
          <p:cNvPr id="32" name="Group 31"/>
          <p:cNvGrpSpPr/>
          <p:nvPr/>
        </p:nvGrpSpPr>
        <p:grpSpPr>
          <a:xfrm>
            <a:off x="4051300" y="3464941"/>
            <a:ext cx="1778000" cy="1055752"/>
            <a:chOff x="4051300" y="3464941"/>
            <a:chExt cx="1778000" cy="1055752"/>
          </a:xfrm>
        </p:grpSpPr>
        <p:sp>
          <p:nvSpPr>
            <p:cNvPr id="30" name="Freeform 29"/>
            <p:cNvSpPr/>
            <p:nvPr/>
          </p:nvSpPr>
          <p:spPr>
            <a:xfrm>
              <a:off x="4111879" y="3464941"/>
              <a:ext cx="1657605" cy="1055752"/>
            </a:xfrm>
            <a:custGeom>
              <a:avLst/>
              <a:gdLst/>
              <a:ahLst/>
              <a:cxnLst/>
              <a:rect l="0" t="0" r="0" b="0"/>
              <a:pathLst>
                <a:path w="1657605" h="1055752">
                  <a:moveTo>
                    <a:pt x="0" y="0"/>
                  </a:moveTo>
                  <a:lnTo>
                    <a:pt x="1657604" y="0"/>
                  </a:lnTo>
                  <a:lnTo>
                    <a:pt x="1657604" y="1055751"/>
                  </a:lnTo>
                  <a:lnTo>
                    <a:pt x="0" y="1055751"/>
                  </a:lnTo>
                  <a:close/>
                </a:path>
              </a:pathLst>
            </a:custGeom>
            <a:solidFill>
              <a:srgbClr val="FFAD5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51300" y="3492500"/>
              <a:ext cx="1778000" cy="923330"/>
            </a:xfrm>
            <a:prstGeom prst="rect">
              <a:avLst/>
            </a:prstGeom>
            <a:noFill/>
          </p:spPr>
          <p:txBody>
            <a:bodyPr vert="horz" rtlCol="0">
              <a:spAutoFit/>
            </a:bodyPr>
            <a:lstStyle/>
            <a:p>
              <a:pPr algn="ctr"/>
              <a:r>
                <a:rPr lang="en-US" sz="2700" smtClean="0">
                  <a:solidFill>
                    <a:srgbClr val="000000"/>
                  </a:solidFill>
                  <a:latin typeface="Arial - 36"/>
                </a:rPr>
                <a:t>Group</a:t>
              </a:r>
            </a:p>
            <a:p>
              <a:pPr algn="ctr"/>
              <a:r>
                <a:rPr lang="en-US" sz="2700" smtClean="0">
                  <a:solidFill>
                    <a:srgbClr val="000000"/>
                  </a:solidFill>
                  <a:latin typeface="Arial - 36"/>
                </a:rPr>
                <a:t>3</a:t>
              </a:r>
              <a:endParaRPr lang="en-US" sz="2700">
                <a:solidFill>
                  <a:srgbClr val="000000"/>
                </a:solidFill>
                <a:latin typeface="Arial - 36"/>
              </a:endParaRPr>
            </a:p>
          </p:txBody>
        </p:sp>
      </p:grpSp>
      <p:grpSp>
        <p:nvGrpSpPr>
          <p:cNvPr id="35" name="Group 34"/>
          <p:cNvGrpSpPr/>
          <p:nvPr/>
        </p:nvGrpSpPr>
        <p:grpSpPr>
          <a:xfrm>
            <a:off x="6096000" y="3464941"/>
            <a:ext cx="1778000" cy="1055752"/>
            <a:chOff x="6096000" y="3464941"/>
            <a:chExt cx="1778000" cy="1055752"/>
          </a:xfrm>
        </p:grpSpPr>
        <p:sp>
          <p:nvSpPr>
            <p:cNvPr id="33" name="Freeform 32"/>
            <p:cNvSpPr/>
            <p:nvPr/>
          </p:nvSpPr>
          <p:spPr>
            <a:xfrm>
              <a:off x="6181979" y="3464941"/>
              <a:ext cx="1657605" cy="1055752"/>
            </a:xfrm>
            <a:custGeom>
              <a:avLst/>
              <a:gdLst/>
              <a:ahLst/>
              <a:cxnLst/>
              <a:rect l="0" t="0" r="0" b="0"/>
              <a:pathLst>
                <a:path w="1657605" h="1055752">
                  <a:moveTo>
                    <a:pt x="0" y="0"/>
                  </a:moveTo>
                  <a:lnTo>
                    <a:pt x="1657604" y="0"/>
                  </a:lnTo>
                  <a:lnTo>
                    <a:pt x="1657604" y="1055751"/>
                  </a:lnTo>
                  <a:lnTo>
                    <a:pt x="0" y="1055751"/>
                  </a:lnTo>
                  <a:close/>
                </a:path>
              </a:pathLst>
            </a:custGeom>
            <a:solidFill>
              <a:srgbClr val="FFD7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096000" y="3492500"/>
              <a:ext cx="1778000" cy="923330"/>
            </a:xfrm>
            <a:prstGeom prst="rect">
              <a:avLst/>
            </a:prstGeom>
            <a:noFill/>
          </p:spPr>
          <p:txBody>
            <a:bodyPr vert="horz" rtlCol="0">
              <a:spAutoFit/>
            </a:bodyPr>
            <a:lstStyle/>
            <a:p>
              <a:pPr algn="ctr"/>
              <a:r>
                <a:rPr lang="en-US" sz="2700" smtClean="0">
                  <a:solidFill>
                    <a:srgbClr val="000000"/>
                  </a:solidFill>
                  <a:latin typeface="Arial - 36"/>
                </a:rPr>
                <a:t>Group</a:t>
              </a:r>
            </a:p>
            <a:p>
              <a:pPr algn="ctr"/>
              <a:r>
                <a:rPr lang="en-US" sz="2700" smtClean="0">
                  <a:solidFill>
                    <a:srgbClr val="000000"/>
                  </a:solidFill>
                  <a:latin typeface="Arial - 36"/>
                </a:rPr>
                <a:t>4</a:t>
              </a:r>
              <a:endParaRPr lang="en-US" sz="2700">
                <a:solidFill>
                  <a:srgbClr val="000000"/>
                </a:solidFill>
                <a:latin typeface="Arial - 36"/>
              </a:endParaRPr>
            </a:p>
          </p:txBody>
        </p:sp>
      </p:grpSp>
      <p:grpSp>
        <p:nvGrpSpPr>
          <p:cNvPr id="38" name="Group 37"/>
          <p:cNvGrpSpPr/>
          <p:nvPr/>
        </p:nvGrpSpPr>
        <p:grpSpPr>
          <a:xfrm>
            <a:off x="8191500" y="3464941"/>
            <a:ext cx="1778000" cy="1055752"/>
            <a:chOff x="8191500" y="3464941"/>
            <a:chExt cx="1778000" cy="1055752"/>
          </a:xfrm>
        </p:grpSpPr>
        <p:sp>
          <p:nvSpPr>
            <p:cNvPr id="36" name="Freeform 35"/>
            <p:cNvSpPr/>
            <p:nvPr/>
          </p:nvSpPr>
          <p:spPr>
            <a:xfrm>
              <a:off x="8264779" y="3464941"/>
              <a:ext cx="1657605" cy="1055752"/>
            </a:xfrm>
            <a:custGeom>
              <a:avLst/>
              <a:gdLst/>
              <a:ahLst/>
              <a:cxnLst/>
              <a:rect l="0" t="0" r="0" b="0"/>
              <a:pathLst>
                <a:path w="1657605" h="1055752">
                  <a:moveTo>
                    <a:pt x="0" y="0"/>
                  </a:moveTo>
                  <a:lnTo>
                    <a:pt x="1657604" y="0"/>
                  </a:lnTo>
                  <a:lnTo>
                    <a:pt x="1657604" y="1055751"/>
                  </a:lnTo>
                  <a:lnTo>
                    <a:pt x="0" y="1055751"/>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91500" y="3517900"/>
              <a:ext cx="1778000" cy="923330"/>
            </a:xfrm>
            <a:prstGeom prst="rect">
              <a:avLst/>
            </a:prstGeom>
            <a:noFill/>
          </p:spPr>
          <p:txBody>
            <a:bodyPr vert="horz" rtlCol="0">
              <a:spAutoFit/>
            </a:bodyPr>
            <a:lstStyle/>
            <a:p>
              <a:pPr algn="ctr"/>
              <a:r>
                <a:rPr lang="en-US" sz="2700" smtClean="0">
                  <a:solidFill>
                    <a:srgbClr val="000000"/>
                  </a:solidFill>
                  <a:latin typeface="Arial - 36"/>
                </a:rPr>
                <a:t>Group</a:t>
              </a:r>
            </a:p>
            <a:p>
              <a:pPr algn="ctr"/>
              <a:r>
                <a:rPr lang="en-US" sz="2700" smtClean="0">
                  <a:solidFill>
                    <a:srgbClr val="000000"/>
                  </a:solidFill>
                  <a:latin typeface="Arial - 36"/>
                </a:rPr>
                <a:t>5</a:t>
              </a:r>
              <a:endParaRPr lang="en-US" sz="2700">
                <a:solidFill>
                  <a:srgbClr val="000000"/>
                </a:solidFill>
                <a:latin typeface="Arial - 36"/>
              </a:endParaRPr>
            </a:p>
          </p:txBody>
        </p:sp>
      </p:grpSp>
      <p:grpSp>
        <p:nvGrpSpPr>
          <p:cNvPr id="42" name="Group 41"/>
          <p:cNvGrpSpPr/>
          <p:nvPr/>
        </p:nvGrpSpPr>
        <p:grpSpPr>
          <a:xfrm>
            <a:off x="9235440" y="2769870"/>
            <a:ext cx="181611" cy="128271"/>
            <a:chOff x="9235440" y="2769870"/>
            <a:chExt cx="181611" cy="128271"/>
          </a:xfrm>
        </p:grpSpPr>
        <p:sp>
          <p:nvSpPr>
            <p:cNvPr id="39" name="Freeform 38"/>
            <p:cNvSpPr/>
            <p:nvPr/>
          </p:nvSpPr>
          <p:spPr>
            <a:xfrm>
              <a:off x="9235440" y="2769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9254490" y="28168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9312910" y="28321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8972550" y="2089150"/>
            <a:ext cx="148591" cy="184151"/>
            <a:chOff x="8972550" y="2089150"/>
            <a:chExt cx="148591" cy="184151"/>
          </a:xfrm>
        </p:grpSpPr>
        <p:sp>
          <p:nvSpPr>
            <p:cNvPr id="43" name="Freeform 42"/>
            <p:cNvSpPr/>
            <p:nvPr/>
          </p:nvSpPr>
          <p:spPr>
            <a:xfrm>
              <a:off x="8972550" y="20891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982710" y="21132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7061200" y="5727700"/>
            <a:ext cx="280671" cy="134621"/>
            <a:chOff x="7061200" y="5727700"/>
            <a:chExt cx="280671" cy="134621"/>
          </a:xfrm>
        </p:grpSpPr>
        <p:sp>
          <p:nvSpPr>
            <p:cNvPr id="46" name="Freeform 45"/>
            <p:cNvSpPr/>
            <p:nvPr/>
          </p:nvSpPr>
          <p:spPr>
            <a:xfrm>
              <a:off x="7061200" y="57277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7099300" y="57569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7316470" y="5727700"/>
            <a:ext cx="200661" cy="133351"/>
            <a:chOff x="7316470" y="5727700"/>
            <a:chExt cx="200661" cy="133351"/>
          </a:xfrm>
        </p:grpSpPr>
        <p:sp>
          <p:nvSpPr>
            <p:cNvPr id="49" name="Freeform 48"/>
            <p:cNvSpPr/>
            <p:nvPr/>
          </p:nvSpPr>
          <p:spPr>
            <a:xfrm>
              <a:off x="7316470" y="57277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7345680" y="57658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9343390" y="2540000"/>
            <a:ext cx="207011" cy="129541"/>
            <a:chOff x="9343390" y="2540000"/>
            <a:chExt cx="207011" cy="129541"/>
          </a:xfrm>
        </p:grpSpPr>
        <p:sp>
          <p:nvSpPr>
            <p:cNvPr id="52" name="Freeform 51"/>
            <p:cNvSpPr/>
            <p:nvPr/>
          </p:nvSpPr>
          <p:spPr>
            <a:xfrm>
              <a:off x="9343390" y="25400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9362440" y="25527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Group 56"/>
          <p:cNvGrpSpPr/>
          <p:nvPr/>
        </p:nvGrpSpPr>
        <p:grpSpPr>
          <a:xfrm>
            <a:off x="9370060" y="2753360"/>
            <a:ext cx="212091" cy="173991"/>
            <a:chOff x="9370060" y="2753360"/>
            <a:chExt cx="212091" cy="173991"/>
          </a:xfrm>
        </p:grpSpPr>
        <p:sp>
          <p:nvSpPr>
            <p:cNvPr id="55" name="Freeform 54"/>
            <p:cNvSpPr/>
            <p:nvPr/>
          </p:nvSpPr>
          <p:spPr>
            <a:xfrm>
              <a:off x="9370060" y="27533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9399270" y="27724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60"/>
          <p:cNvGrpSpPr/>
          <p:nvPr/>
        </p:nvGrpSpPr>
        <p:grpSpPr>
          <a:xfrm>
            <a:off x="9413240" y="2236470"/>
            <a:ext cx="181611" cy="128271"/>
            <a:chOff x="9413240" y="2236470"/>
            <a:chExt cx="181611" cy="128271"/>
          </a:xfrm>
        </p:grpSpPr>
        <p:sp>
          <p:nvSpPr>
            <p:cNvPr id="58" name="Freeform 57"/>
            <p:cNvSpPr/>
            <p:nvPr/>
          </p:nvSpPr>
          <p:spPr>
            <a:xfrm>
              <a:off x="9413240" y="2236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9432290" y="2283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9490710" y="2298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p:cNvGrpSpPr/>
          <p:nvPr/>
        </p:nvGrpSpPr>
        <p:grpSpPr>
          <a:xfrm>
            <a:off x="9175750" y="2317750"/>
            <a:ext cx="148591" cy="184151"/>
            <a:chOff x="9175750" y="2317750"/>
            <a:chExt cx="148591" cy="184151"/>
          </a:xfrm>
        </p:grpSpPr>
        <p:sp>
          <p:nvSpPr>
            <p:cNvPr id="62" name="Freeform 61"/>
            <p:cNvSpPr/>
            <p:nvPr/>
          </p:nvSpPr>
          <p:spPr>
            <a:xfrm>
              <a:off x="9175750" y="23177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9185910" y="23418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66"/>
          <p:cNvGrpSpPr/>
          <p:nvPr/>
        </p:nvGrpSpPr>
        <p:grpSpPr>
          <a:xfrm>
            <a:off x="8826500" y="2882900"/>
            <a:ext cx="280671" cy="134621"/>
            <a:chOff x="8826500" y="2882900"/>
            <a:chExt cx="280671" cy="134621"/>
          </a:xfrm>
        </p:grpSpPr>
        <p:sp>
          <p:nvSpPr>
            <p:cNvPr id="65" name="Freeform 64"/>
            <p:cNvSpPr/>
            <p:nvPr/>
          </p:nvSpPr>
          <p:spPr>
            <a:xfrm>
              <a:off x="8826500" y="28829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8864600" y="29121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p:cNvGrpSpPr/>
          <p:nvPr/>
        </p:nvGrpSpPr>
        <p:grpSpPr>
          <a:xfrm>
            <a:off x="9234170" y="2489200"/>
            <a:ext cx="200661" cy="133351"/>
            <a:chOff x="9234170" y="2489200"/>
            <a:chExt cx="200661" cy="133351"/>
          </a:xfrm>
        </p:grpSpPr>
        <p:sp>
          <p:nvSpPr>
            <p:cNvPr id="68" name="Freeform 67"/>
            <p:cNvSpPr/>
            <p:nvPr/>
          </p:nvSpPr>
          <p:spPr>
            <a:xfrm>
              <a:off x="9234170" y="2489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9263380" y="25273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Group 72"/>
          <p:cNvGrpSpPr/>
          <p:nvPr/>
        </p:nvGrpSpPr>
        <p:grpSpPr>
          <a:xfrm>
            <a:off x="9165590" y="2336800"/>
            <a:ext cx="207011" cy="129541"/>
            <a:chOff x="9165590" y="2336800"/>
            <a:chExt cx="207011" cy="129541"/>
          </a:xfrm>
        </p:grpSpPr>
        <p:sp>
          <p:nvSpPr>
            <p:cNvPr id="71" name="Freeform 70"/>
            <p:cNvSpPr/>
            <p:nvPr/>
          </p:nvSpPr>
          <p:spPr>
            <a:xfrm>
              <a:off x="9165590" y="23368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9184640" y="23495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Group 75"/>
          <p:cNvGrpSpPr/>
          <p:nvPr/>
        </p:nvGrpSpPr>
        <p:grpSpPr>
          <a:xfrm>
            <a:off x="8760460" y="2626360"/>
            <a:ext cx="212091" cy="173991"/>
            <a:chOff x="8760460" y="2626360"/>
            <a:chExt cx="212091" cy="173991"/>
          </a:xfrm>
        </p:grpSpPr>
        <p:sp>
          <p:nvSpPr>
            <p:cNvPr id="74" name="Freeform 73"/>
            <p:cNvSpPr/>
            <p:nvPr/>
          </p:nvSpPr>
          <p:spPr>
            <a:xfrm>
              <a:off x="8760460" y="26263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8789670" y="26454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Group 79"/>
          <p:cNvGrpSpPr/>
          <p:nvPr/>
        </p:nvGrpSpPr>
        <p:grpSpPr>
          <a:xfrm>
            <a:off x="8981440" y="2960370"/>
            <a:ext cx="181611" cy="128271"/>
            <a:chOff x="8981440" y="2960370"/>
            <a:chExt cx="181611" cy="128271"/>
          </a:xfrm>
        </p:grpSpPr>
        <p:sp>
          <p:nvSpPr>
            <p:cNvPr id="77" name="Freeform 76"/>
            <p:cNvSpPr/>
            <p:nvPr/>
          </p:nvSpPr>
          <p:spPr>
            <a:xfrm>
              <a:off x="8981440" y="2960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9000490" y="30073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9058910" y="30226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82"/>
          <p:cNvGrpSpPr/>
          <p:nvPr/>
        </p:nvGrpSpPr>
        <p:grpSpPr>
          <a:xfrm>
            <a:off x="7105650" y="5607050"/>
            <a:ext cx="148591" cy="184151"/>
            <a:chOff x="7105650" y="5607050"/>
            <a:chExt cx="148591" cy="184151"/>
          </a:xfrm>
        </p:grpSpPr>
        <p:sp>
          <p:nvSpPr>
            <p:cNvPr id="81" name="Freeform 80"/>
            <p:cNvSpPr/>
            <p:nvPr/>
          </p:nvSpPr>
          <p:spPr>
            <a:xfrm>
              <a:off x="7105650" y="56070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7115810" y="56311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 name="Group 85"/>
          <p:cNvGrpSpPr/>
          <p:nvPr/>
        </p:nvGrpSpPr>
        <p:grpSpPr>
          <a:xfrm>
            <a:off x="8496300" y="2374900"/>
            <a:ext cx="280671" cy="134621"/>
            <a:chOff x="8496300" y="2374900"/>
            <a:chExt cx="280671" cy="134621"/>
          </a:xfrm>
        </p:grpSpPr>
        <p:sp>
          <p:nvSpPr>
            <p:cNvPr id="84" name="Freeform 83"/>
            <p:cNvSpPr/>
            <p:nvPr/>
          </p:nvSpPr>
          <p:spPr>
            <a:xfrm>
              <a:off x="8496300" y="23749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8534400" y="24041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 name="Group 88"/>
          <p:cNvGrpSpPr/>
          <p:nvPr/>
        </p:nvGrpSpPr>
        <p:grpSpPr>
          <a:xfrm>
            <a:off x="8980170" y="2743200"/>
            <a:ext cx="200661" cy="133351"/>
            <a:chOff x="8980170" y="2743200"/>
            <a:chExt cx="200661" cy="133351"/>
          </a:xfrm>
        </p:grpSpPr>
        <p:sp>
          <p:nvSpPr>
            <p:cNvPr id="87" name="Freeform 86"/>
            <p:cNvSpPr/>
            <p:nvPr/>
          </p:nvSpPr>
          <p:spPr>
            <a:xfrm>
              <a:off x="8980170" y="2743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9009380" y="27813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 name="Group 91"/>
          <p:cNvGrpSpPr/>
          <p:nvPr/>
        </p:nvGrpSpPr>
        <p:grpSpPr>
          <a:xfrm>
            <a:off x="8911590" y="2349500"/>
            <a:ext cx="207011" cy="129541"/>
            <a:chOff x="8911590" y="2349500"/>
            <a:chExt cx="207011" cy="129541"/>
          </a:xfrm>
        </p:grpSpPr>
        <p:sp>
          <p:nvSpPr>
            <p:cNvPr id="90" name="Freeform 89"/>
            <p:cNvSpPr/>
            <p:nvPr/>
          </p:nvSpPr>
          <p:spPr>
            <a:xfrm>
              <a:off x="8911590" y="23495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8930640" y="23622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94"/>
          <p:cNvGrpSpPr/>
          <p:nvPr/>
        </p:nvGrpSpPr>
        <p:grpSpPr>
          <a:xfrm>
            <a:off x="9103360" y="2334260"/>
            <a:ext cx="212091" cy="173991"/>
            <a:chOff x="9103360" y="2334260"/>
            <a:chExt cx="212091" cy="173991"/>
          </a:xfrm>
        </p:grpSpPr>
        <p:sp>
          <p:nvSpPr>
            <p:cNvPr id="93" name="Freeform 92"/>
            <p:cNvSpPr/>
            <p:nvPr/>
          </p:nvSpPr>
          <p:spPr>
            <a:xfrm>
              <a:off x="9103360" y="23342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9132570" y="23533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p:cNvGrpSpPr/>
          <p:nvPr/>
        </p:nvGrpSpPr>
        <p:grpSpPr>
          <a:xfrm>
            <a:off x="9032240" y="2185670"/>
            <a:ext cx="181611" cy="128271"/>
            <a:chOff x="9032240" y="2185670"/>
            <a:chExt cx="181611" cy="128271"/>
          </a:xfrm>
        </p:grpSpPr>
        <p:sp>
          <p:nvSpPr>
            <p:cNvPr id="96" name="Freeform 95"/>
            <p:cNvSpPr/>
            <p:nvPr/>
          </p:nvSpPr>
          <p:spPr>
            <a:xfrm>
              <a:off x="9032240" y="21856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9051290" y="22326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9109710" y="22479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9201150" y="2406650"/>
            <a:ext cx="148591" cy="184151"/>
            <a:chOff x="9201150" y="2406650"/>
            <a:chExt cx="148591" cy="184151"/>
          </a:xfrm>
        </p:grpSpPr>
        <p:sp>
          <p:nvSpPr>
            <p:cNvPr id="100" name="Freeform 99"/>
            <p:cNvSpPr/>
            <p:nvPr/>
          </p:nvSpPr>
          <p:spPr>
            <a:xfrm>
              <a:off x="9201150" y="24066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9211310" y="24307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p:cNvGrpSpPr/>
          <p:nvPr/>
        </p:nvGrpSpPr>
        <p:grpSpPr>
          <a:xfrm>
            <a:off x="8966200" y="2209800"/>
            <a:ext cx="280671" cy="134621"/>
            <a:chOff x="8966200" y="2209800"/>
            <a:chExt cx="280671" cy="134621"/>
          </a:xfrm>
        </p:grpSpPr>
        <p:sp>
          <p:nvSpPr>
            <p:cNvPr id="103" name="Freeform 102"/>
            <p:cNvSpPr/>
            <p:nvPr/>
          </p:nvSpPr>
          <p:spPr>
            <a:xfrm>
              <a:off x="8966200" y="22098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9004300" y="22390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a:off x="9018270" y="2959100"/>
            <a:ext cx="200661" cy="133351"/>
            <a:chOff x="9018270" y="2959100"/>
            <a:chExt cx="200661" cy="133351"/>
          </a:xfrm>
        </p:grpSpPr>
        <p:sp>
          <p:nvSpPr>
            <p:cNvPr id="106" name="Freeform 105"/>
            <p:cNvSpPr/>
            <p:nvPr/>
          </p:nvSpPr>
          <p:spPr>
            <a:xfrm>
              <a:off x="9018270" y="29591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9047480" y="29972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p:cNvGrpSpPr/>
          <p:nvPr/>
        </p:nvGrpSpPr>
        <p:grpSpPr>
          <a:xfrm>
            <a:off x="9343390" y="2870200"/>
            <a:ext cx="207011" cy="129541"/>
            <a:chOff x="9343390" y="2870200"/>
            <a:chExt cx="207011" cy="129541"/>
          </a:xfrm>
        </p:grpSpPr>
        <p:sp>
          <p:nvSpPr>
            <p:cNvPr id="109" name="Freeform 108"/>
            <p:cNvSpPr/>
            <p:nvPr/>
          </p:nvSpPr>
          <p:spPr>
            <a:xfrm>
              <a:off x="9343390" y="28702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9362440" y="28829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p:cNvGrpSpPr/>
          <p:nvPr/>
        </p:nvGrpSpPr>
        <p:grpSpPr>
          <a:xfrm>
            <a:off x="7338060" y="5344160"/>
            <a:ext cx="212091" cy="173991"/>
            <a:chOff x="7338060" y="5344160"/>
            <a:chExt cx="212091" cy="173991"/>
          </a:xfrm>
        </p:grpSpPr>
        <p:sp>
          <p:nvSpPr>
            <p:cNvPr id="112" name="Freeform 111"/>
            <p:cNvSpPr/>
            <p:nvPr/>
          </p:nvSpPr>
          <p:spPr>
            <a:xfrm>
              <a:off x="7338060" y="53441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7367270" y="53632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p:cNvGrpSpPr/>
          <p:nvPr/>
        </p:nvGrpSpPr>
        <p:grpSpPr>
          <a:xfrm>
            <a:off x="9184640" y="2680970"/>
            <a:ext cx="181611" cy="128271"/>
            <a:chOff x="9184640" y="2680970"/>
            <a:chExt cx="181611" cy="128271"/>
          </a:xfrm>
        </p:grpSpPr>
        <p:sp>
          <p:nvSpPr>
            <p:cNvPr id="115" name="Freeform 114"/>
            <p:cNvSpPr/>
            <p:nvPr/>
          </p:nvSpPr>
          <p:spPr>
            <a:xfrm>
              <a:off x="9184640" y="2680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9203690" y="27279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9262110" y="27432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 name="Group 120"/>
          <p:cNvGrpSpPr/>
          <p:nvPr/>
        </p:nvGrpSpPr>
        <p:grpSpPr>
          <a:xfrm>
            <a:off x="9175750" y="2317750"/>
            <a:ext cx="148591" cy="184151"/>
            <a:chOff x="9175750" y="2317750"/>
            <a:chExt cx="148591" cy="184151"/>
          </a:xfrm>
        </p:grpSpPr>
        <p:sp>
          <p:nvSpPr>
            <p:cNvPr id="119" name="Freeform 118"/>
            <p:cNvSpPr/>
            <p:nvPr/>
          </p:nvSpPr>
          <p:spPr>
            <a:xfrm>
              <a:off x="9175750" y="23177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9185910" y="23418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 name="Group 123"/>
          <p:cNvGrpSpPr/>
          <p:nvPr/>
        </p:nvGrpSpPr>
        <p:grpSpPr>
          <a:xfrm>
            <a:off x="8826500" y="2882900"/>
            <a:ext cx="280671" cy="134621"/>
            <a:chOff x="8826500" y="2882900"/>
            <a:chExt cx="280671" cy="134621"/>
          </a:xfrm>
        </p:grpSpPr>
        <p:sp>
          <p:nvSpPr>
            <p:cNvPr id="122" name="Freeform 121"/>
            <p:cNvSpPr/>
            <p:nvPr/>
          </p:nvSpPr>
          <p:spPr>
            <a:xfrm>
              <a:off x="8826500" y="28829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8864600" y="29121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 name="Group 126"/>
          <p:cNvGrpSpPr/>
          <p:nvPr/>
        </p:nvGrpSpPr>
        <p:grpSpPr>
          <a:xfrm>
            <a:off x="9234170" y="2489200"/>
            <a:ext cx="200661" cy="133351"/>
            <a:chOff x="9234170" y="2489200"/>
            <a:chExt cx="200661" cy="133351"/>
          </a:xfrm>
        </p:grpSpPr>
        <p:sp>
          <p:nvSpPr>
            <p:cNvPr id="125" name="Freeform 124"/>
            <p:cNvSpPr/>
            <p:nvPr/>
          </p:nvSpPr>
          <p:spPr>
            <a:xfrm>
              <a:off x="9234170" y="2489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9263380" y="25273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Group 129"/>
          <p:cNvGrpSpPr/>
          <p:nvPr/>
        </p:nvGrpSpPr>
        <p:grpSpPr>
          <a:xfrm>
            <a:off x="9165590" y="2336800"/>
            <a:ext cx="207011" cy="129541"/>
            <a:chOff x="9165590" y="2336800"/>
            <a:chExt cx="207011" cy="129541"/>
          </a:xfrm>
        </p:grpSpPr>
        <p:sp>
          <p:nvSpPr>
            <p:cNvPr id="128" name="Freeform 127"/>
            <p:cNvSpPr/>
            <p:nvPr/>
          </p:nvSpPr>
          <p:spPr>
            <a:xfrm>
              <a:off x="9165590" y="23368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9184640" y="23495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 name="Group 132"/>
          <p:cNvGrpSpPr/>
          <p:nvPr/>
        </p:nvGrpSpPr>
        <p:grpSpPr>
          <a:xfrm>
            <a:off x="8760460" y="2626360"/>
            <a:ext cx="212091" cy="173991"/>
            <a:chOff x="8760460" y="2626360"/>
            <a:chExt cx="212091" cy="173991"/>
          </a:xfrm>
        </p:grpSpPr>
        <p:sp>
          <p:nvSpPr>
            <p:cNvPr id="131" name="Freeform 130"/>
            <p:cNvSpPr/>
            <p:nvPr/>
          </p:nvSpPr>
          <p:spPr>
            <a:xfrm>
              <a:off x="8760460" y="26263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8789670" y="26454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 name="Group 136"/>
          <p:cNvGrpSpPr/>
          <p:nvPr/>
        </p:nvGrpSpPr>
        <p:grpSpPr>
          <a:xfrm>
            <a:off x="6568440" y="5728970"/>
            <a:ext cx="181611" cy="128271"/>
            <a:chOff x="6568440" y="5728970"/>
            <a:chExt cx="181611" cy="128271"/>
          </a:xfrm>
        </p:grpSpPr>
        <p:sp>
          <p:nvSpPr>
            <p:cNvPr id="134" name="Freeform 133"/>
            <p:cNvSpPr/>
            <p:nvPr/>
          </p:nvSpPr>
          <p:spPr>
            <a:xfrm>
              <a:off x="6568440" y="5728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6587490" y="57759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6645910" y="57912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 name="Group 139"/>
          <p:cNvGrpSpPr/>
          <p:nvPr/>
        </p:nvGrpSpPr>
        <p:grpSpPr>
          <a:xfrm>
            <a:off x="8947150" y="2292350"/>
            <a:ext cx="148591" cy="184151"/>
            <a:chOff x="8947150" y="2292350"/>
            <a:chExt cx="148591" cy="184151"/>
          </a:xfrm>
        </p:grpSpPr>
        <p:sp>
          <p:nvSpPr>
            <p:cNvPr id="138" name="Freeform 137"/>
            <p:cNvSpPr/>
            <p:nvPr/>
          </p:nvSpPr>
          <p:spPr>
            <a:xfrm>
              <a:off x="8947150" y="22923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8957310" y="23164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 name="Group 142"/>
          <p:cNvGrpSpPr/>
          <p:nvPr/>
        </p:nvGrpSpPr>
        <p:grpSpPr>
          <a:xfrm>
            <a:off x="8966200" y="2895600"/>
            <a:ext cx="280671" cy="134621"/>
            <a:chOff x="8966200" y="2895600"/>
            <a:chExt cx="280671" cy="134621"/>
          </a:xfrm>
        </p:grpSpPr>
        <p:sp>
          <p:nvSpPr>
            <p:cNvPr id="141" name="Freeform 140"/>
            <p:cNvSpPr/>
            <p:nvPr/>
          </p:nvSpPr>
          <p:spPr>
            <a:xfrm>
              <a:off x="8966200" y="28956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9004300" y="29248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 name="Group 145"/>
          <p:cNvGrpSpPr/>
          <p:nvPr/>
        </p:nvGrpSpPr>
        <p:grpSpPr>
          <a:xfrm>
            <a:off x="9081770" y="2463800"/>
            <a:ext cx="200661" cy="133351"/>
            <a:chOff x="9081770" y="2463800"/>
            <a:chExt cx="200661" cy="133351"/>
          </a:xfrm>
        </p:grpSpPr>
        <p:sp>
          <p:nvSpPr>
            <p:cNvPr id="144" name="Freeform 143"/>
            <p:cNvSpPr/>
            <p:nvPr/>
          </p:nvSpPr>
          <p:spPr>
            <a:xfrm>
              <a:off x="9081770" y="24638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9110980" y="25019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 name="Group 148"/>
          <p:cNvGrpSpPr/>
          <p:nvPr/>
        </p:nvGrpSpPr>
        <p:grpSpPr>
          <a:xfrm>
            <a:off x="9216390" y="2565400"/>
            <a:ext cx="207011" cy="129541"/>
            <a:chOff x="9216390" y="2565400"/>
            <a:chExt cx="207011" cy="129541"/>
          </a:xfrm>
        </p:grpSpPr>
        <p:sp>
          <p:nvSpPr>
            <p:cNvPr id="147" name="Freeform 146"/>
            <p:cNvSpPr/>
            <p:nvPr/>
          </p:nvSpPr>
          <p:spPr>
            <a:xfrm>
              <a:off x="9216390" y="25654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9235440" y="25781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2" name="Group 151"/>
          <p:cNvGrpSpPr/>
          <p:nvPr/>
        </p:nvGrpSpPr>
        <p:grpSpPr>
          <a:xfrm>
            <a:off x="9128760" y="2664460"/>
            <a:ext cx="212091" cy="173991"/>
            <a:chOff x="9128760" y="2664460"/>
            <a:chExt cx="212091" cy="173991"/>
          </a:xfrm>
        </p:grpSpPr>
        <p:sp>
          <p:nvSpPr>
            <p:cNvPr id="150" name="Freeform 149"/>
            <p:cNvSpPr/>
            <p:nvPr/>
          </p:nvSpPr>
          <p:spPr>
            <a:xfrm>
              <a:off x="9128760" y="26644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9157970" y="26835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6" name="Group 155"/>
          <p:cNvGrpSpPr/>
          <p:nvPr/>
        </p:nvGrpSpPr>
        <p:grpSpPr>
          <a:xfrm>
            <a:off x="9032240" y="2185670"/>
            <a:ext cx="181611" cy="128271"/>
            <a:chOff x="9032240" y="2185670"/>
            <a:chExt cx="181611" cy="128271"/>
          </a:xfrm>
        </p:grpSpPr>
        <p:sp>
          <p:nvSpPr>
            <p:cNvPr id="153" name="Freeform 152"/>
            <p:cNvSpPr/>
            <p:nvPr/>
          </p:nvSpPr>
          <p:spPr>
            <a:xfrm>
              <a:off x="9032240" y="21856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9051290" y="22326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9109710" y="22479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9" name="Group 158"/>
          <p:cNvGrpSpPr/>
          <p:nvPr/>
        </p:nvGrpSpPr>
        <p:grpSpPr>
          <a:xfrm>
            <a:off x="9201150" y="2406650"/>
            <a:ext cx="148591" cy="184151"/>
            <a:chOff x="9201150" y="2406650"/>
            <a:chExt cx="148591" cy="184151"/>
          </a:xfrm>
        </p:grpSpPr>
        <p:sp>
          <p:nvSpPr>
            <p:cNvPr id="157" name="Freeform 156"/>
            <p:cNvSpPr/>
            <p:nvPr/>
          </p:nvSpPr>
          <p:spPr>
            <a:xfrm>
              <a:off x="9201150" y="24066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9211310" y="24307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 name="Group 161"/>
          <p:cNvGrpSpPr/>
          <p:nvPr/>
        </p:nvGrpSpPr>
        <p:grpSpPr>
          <a:xfrm>
            <a:off x="8966200" y="2209800"/>
            <a:ext cx="280671" cy="134621"/>
            <a:chOff x="8966200" y="2209800"/>
            <a:chExt cx="280671" cy="134621"/>
          </a:xfrm>
        </p:grpSpPr>
        <p:sp>
          <p:nvSpPr>
            <p:cNvPr id="160" name="Freeform 159"/>
            <p:cNvSpPr/>
            <p:nvPr/>
          </p:nvSpPr>
          <p:spPr>
            <a:xfrm>
              <a:off x="8966200" y="22098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9004300" y="22390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5" name="Group 164"/>
          <p:cNvGrpSpPr/>
          <p:nvPr/>
        </p:nvGrpSpPr>
        <p:grpSpPr>
          <a:xfrm>
            <a:off x="9018270" y="2959100"/>
            <a:ext cx="200661" cy="133351"/>
            <a:chOff x="9018270" y="2959100"/>
            <a:chExt cx="200661" cy="133351"/>
          </a:xfrm>
        </p:grpSpPr>
        <p:sp>
          <p:nvSpPr>
            <p:cNvPr id="163" name="Freeform 162"/>
            <p:cNvSpPr/>
            <p:nvPr/>
          </p:nvSpPr>
          <p:spPr>
            <a:xfrm>
              <a:off x="9018270" y="29591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9047480" y="29972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Group 167"/>
          <p:cNvGrpSpPr/>
          <p:nvPr/>
        </p:nvGrpSpPr>
        <p:grpSpPr>
          <a:xfrm>
            <a:off x="9343390" y="2870200"/>
            <a:ext cx="207011" cy="129541"/>
            <a:chOff x="9343390" y="2870200"/>
            <a:chExt cx="207011" cy="129541"/>
          </a:xfrm>
        </p:grpSpPr>
        <p:sp>
          <p:nvSpPr>
            <p:cNvPr id="166" name="Freeform 165"/>
            <p:cNvSpPr/>
            <p:nvPr/>
          </p:nvSpPr>
          <p:spPr>
            <a:xfrm>
              <a:off x="9343390" y="28702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9362440" y="28829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1" name="Group 170"/>
          <p:cNvGrpSpPr/>
          <p:nvPr/>
        </p:nvGrpSpPr>
        <p:grpSpPr>
          <a:xfrm>
            <a:off x="6855460" y="5687060"/>
            <a:ext cx="212091" cy="173991"/>
            <a:chOff x="6855460" y="5687060"/>
            <a:chExt cx="212091" cy="173991"/>
          </a:xfrm>
        </p:grpSpPr>
        <p:sp>
          <p:nvSpPr>
            <p:cNvPr id="169" name="Freeform 168"/>
            <p:cNvSpPr/>
            <p:nvPr/>
          </p:nvSpPr>
          <p:spPr>
            <a:xfrm>
              <a:off x="6855460" y="56870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6884670" y="57061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5" name="Group 174"/>
          <p:cNvGrpSpPr/>
          <p:nvPr/>
        </p:nvGrpSpPr>
        <p:grpSpPr>
          <a:xfrm>
            <a:off x="8981440" y="2642870"/>
            <a:ext cx="181611" cy="128271"/>
            <a:chOff x="8981440" y="2642870"/>
            <a:chExt cx="181611" cy="128271"/>
          </a:xfrm>
        </p:grpSpPr>
        <p:sp>
          <p:nvSpPr>
            <p:cNvPr id="172" name="Freeform 171"/>
            <p:cNvSpPr/>
            <p:nvPr/>
          </p:nvSpPr>
          <p:spPr>
            <a:xfrm>
              <a:off x="8981440" y="2642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9000490" y="26898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9058910" y="27051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8" name="Group 177"/>
          <p:cNvGrpSpPr/>
          <p:nvPr/>
        </p:nvGrpSpPr>
        <p:grpSpPr>
          <a:xfrm>
            <a:off x="9213850" y="2470150"/>
            <a:ext cx="148591" cy="184151"/>
            <a:chOff x="9213850" y="2470150"/>
            <a:chExt cx="148591" cy="184151"/>
          </a:xfrm>
        </p:grpSpPr>
        <p:sp>
          <p:nvSpPr>
            <p:cNvPr id="176" name="Freeform 175"/>
            <p:cNvSpPr/>
            <p:nvPr/>
          </p:nvSpPr>
          <p:spPr>
            <a:xfrm>
              <a:off x="9213850" y="24701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9224010" y="249428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1" name="Group 180"/>
          <p:cNvGrpSpPr/>
          <p:nvPr/>
        </p:nvGrpSpPr>
        <p:grpSpPr>
          <a:xfrm>
            <a:off x="4787900" y="2540000"/>
            <a:ext cx="280671" cy="134621"/>
            <a:chOff x="4787900" y="2540000"/>
            <a:chExt cx="280671" cy="134621"/>
          </a:xfrm>
        </p:grpSpPr>
        <p:sp>
          <p:nvSpPr>
            <p:cNvPr id="179" name="Freeform 178"/>
            <p:cNvSpPr/>
            <p:nvPr/>
          </p:nvSpPr>
          <p:spPr>
            <a:xfrm>
              <a:off x="4787900" y="25400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Freeform 179"/>
            <p:cNvSpPr/>
            <p:nvPr/>
          </p:nvSpPr>
          <p:spPr>
            <a:xfrm>
              <a:off x="4826000" y="25692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4" name="Group 183"/>
          <p:cNvGrpSpPr/>
          <p:nvPr/>
        </p:nvGrpSpPr>
        <p:grpSpPr>
          <a:xfrm>
            <a:off x="8733790" y="2743200"/>
            <a:ext cx="207011" cy="129541"/>
            <a:chOff x="8733790" y="2743200"/>
            <a:chExt cx="207011" cy="129541"/>
          </a:xfrm>
        </p:grpSpPr>
        <p:sp>
          <p:nvSpPr>
            <p:cNvPr id="182" name="Freeform 181"/>
            <p:cNvSpPr/>
            <p:nvPr/>
          </p:nvSpPr>
          <p:spPr>
            <a:xfrm>
              <a:off x="8733790" y="27432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8752840" y="27559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7" name="Group 186"/>
          <p:cNvGrpSpPr/>
          <p:nvPr/>
        </p:nvGrpSpPr>
        <p:grpSpPr>
          <a:xfrm>
            <a:off x="9103360" y="2181860"/>
            <a:ext cx="212091" cy="173991"/>
            <a:chOff x="9103360" y="2181860"/>
            <a:chExt cx="212091" cy="173991"/>
          </a:xfrm>
        </p:grpSpPr>
        <p:sp>
          <p:nvSpPr>
            <p:cNvPr id="185" name="Freeform 184"/>
            <p:cNvSpPr/>
            <p:nvPr/>
          </p:nvSpPr>
          <p:spPr>
            <a:xfrm>
              <a:off x="9103360" y="21818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Freeform 185"/>
            <p:cNvSpPr/>
            <p:nvPr/>
          </p:nvSpPr>
          <p:spPr>
            <a:xfrm>
              <a:off x="9132570" y="220091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p:cNvGrpSpPr/>
          <p:nvPr/>
        </p:nvGrpSpPr>
        <p:grpSpPr>
          <a:xfrm rot="339600">
            <a:off x="6987541" y="5563870"/>
            <a:ext cx="181611" cy="128272"/>
            <a:chOff x="6987541" y="5563870"/>
            <a:chExt cx="181611" cy="128272"/>
          </a:xfrm>
        </p:grpSpPr>
        <p:sp>
          <p:nvSpPr>
            <p:cNvPr id="188" name="Freeform 187"/>
            <p:cNvSpPr/>
            <p:nvPr/>
          </p:nvSpPr>
          <p:spPr>
            <a:xfrm>
              <a:off x="6987541" y="5563870"/>
              <a:ext cx="181611" cy="128272"/>
            </a:xfrm>
            <a:custGeom>
              <a:avLst/>
              <a:gdLst/>
              <a:ahLst/>
              <a:cxnLst/>
              <a:rect l="0" t="0" r="0" b="0"/>
              <a:pathLst>
                <a:path w="181611" h="128272">
                  <a:moveTo>
                    <a:pt x="15240" y="27940"/>
                  </a:moveTo>
                  <a:lnTo>
                    <a:pt x="22860" y="26671"/>
                  </a:lnTo>
                  <a:lnTo>
                    <a:pt x="33020" y="24130"/>
                  </a:lnTo>
                  <a:lnTo>
                    <a:pt x="40640" y="21590"/>
                  </a:lnTo>
                  <a:lnTo>
                    <a:pt x="48260" y="19050"/>
                  </a:lnTo>
                  <a:lnTo>
                    <a:pt x="54610" y="16510"/>
                  </a:lnTo>
                  <a:lnTo>
                    <a:pt x="64770" y="11430"/>
                  </a:lnTo>
                  <a:lnTo>
                    <a:pt x="76200" y="6350"/>
                  </a:lnTo>
                  <a:lnTo>
                    <a:pt x="86360" y="2540"/>
                  </a:lnTo>
                  <a:lnTo>
                    <a:pt x="93979" y="1271"/>
                  </a:lnTo>
                  <a:lnTo>
                    <a:pt x="101600" y="0"/>
                  </a:lnTo>
                  <a:lnTo>
                    <a:pt x="109220" y="0"/>
                  </a:lnTo>
                  <a:lnTo>
                    <a:pt x="116840" y="1271"/>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1"/>
                  </a:lnTo>
                  <a:lnTo>
                    <a:pt x="179070" y="66040"/>
                  </a:lnTo>
                  <a:lnTo>
                    <a:pt x="180340" y="73660"/>
                  </a:lnTo>
                  <a:lnTo>
                    <a:pt x="180340" y="81280"/>
                  </a:lnTo>
                  <a:lnTo>
                    <a:pt x="181610" y="88900"/>
                  </a:lnTo>
                  <a:lnTo>
                    <a:pt x="180340" y="96521"/>
                  </a:lnTo>
                  <a:lnTo>
                    <a:pt x="175260" y="105410"/>
                  </a:lnTo>
                  <a:lnTo>
                    <a:pt x="166370" y="113030"/>
                  </a:lnTo>
                  <a:lnTo>
                    <a:pt x="157479" y="118110"/>
                  </a:lnTo>
                  <a:lnTo>
                    <a:pt x="151129" y="119380"/>
                  </a:lnTo>
                  <a:lnTo>
                    <a:pt x="143510" y="120650"/>
                  </a:lnTo>
                  <a:lnTo>
                    <a:pt x="137160" y="121921"/>
                  </a:lnTo>
                  <a:lnTo>
                    <a:pt x="129540" y="123190"/>
                  </a:lnTo>
                  <a:lnTo>
                    <a:pt x="121920" y="124460"/>
                  </a:lnTo>
                  <a:lnTo>
                    <a:pt x="114300" y="125730"/>
                  </a:lnTo>
                  <a:lnTo>
                    <a:pt x="105410" y="127000"/>
                  </a:lnTo>
                  <a:lnTo>
                    <a:pt x="97790" y="128271"/>
                  </a:lnTo>
                  <a:lnTo>
                    <a:pt x="90170" y="128271"/>
                  </a:lnTo>
                  <a:lnTo>
                    <a:pt x="82550" y="128271"/>
                  </a:lnTo>
                  <a:lnTo>
                    <a:pt x="76200" y="127000"/>
                  </a:lnTo>
                  <a:lnTo>
                    <a:pt x="69850" y="125730"/>
                  </a:lnTo>
                  <a:lnTo>
                    <a:pt x="63500" y="124460"/>
                  </a:lnTo>
                  <a:lnTo>
                    <a:pt x="57150" y="123190"/>
                  </a:lnTo>
                  <a:lnTo>
                    <a:pt x="50800" y="120650"/>
                  </a:lnTo>
                  <a:lnTo>
                    <a:pt x="43179" y="119380"/>
                  </a:lnTo>
                  <a:lnTo>
                    <a:pt x="33020" y="115571"/>
                  </a:lnTo>
                  <a:lnTo>
                    <a:pt x="22860" y="109221"/>
                  </a:lnTo>
                  <a:lnTo>
                    <a:pt x="13970" y="102871"/>
                  </a:lnTo>
                  <a:lnTo>
                    <a:pt x="6350" y="93980"/>
                  </a:lnTo>
                  <a:lnTo>
                    <a:pt x="1270" y="85090"/>
                  </a:lnTo>
                  <a:lnTo>
                    <a:pt x="0" y="77471"/>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7006795" y="561020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7064597" y="5625947"/>
              <a:ext cx="58422" cy="45721"/>
            </a:xfrm>
            <a:custGeom>
              <a:avLst/>
              <a:gdLst/>
              <a:ahLst/>
              <a:cxnLst/>
              <a:rect l="0" t="0" r="0" b="0"/>
              <a:pathLst>
                <a:path w="58422" h="45721">
                  <a:moveTo>
                    <a:pt x="58421" y="0"/>
                  </a:moveTo>
                  <a:lnTo>
                    <a:pt x="58421" y="13970"/>
                  </a:lnTo>
                  <a:lnTo>
                    <a:pt x="55881" y="17780"/>
                  </a:lnTo>
                  <a:lnTo>
                    <a:pt x="53341" y="20320"/>
                  </a:lnTo>
                  <a:lnTo>
                    <a:pt x="48261" y="22860"/>
                  </a:lnTo>
                  <a:lnTo>
                    <a:pt x="36831" y="26670"/>
                  </a:lnTo>
                  <a:lnTo>
                    <a:pt x="31750" y="27940"/>
                  </a:lnTo>
                  <a:lnTo>
                    <a:pt x="25400" y="30480"/>
                  </a:lnTo>
                  <a:lnTo>
                    <a:pt x="20321" y="34290"/>
                  </a:lnTo>
                  <a:lnTo>
                    <a:pt x="16511"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p:cNvGrpSpPr/>
          <p:nvPr/>
        </p:nvGrpSpPr>
        <p:grpSpPr>
          <a:xfrm rot="339600">
            <a:off x="8985250" y="2686050"/>
            <a:ext cx="148591" cy="184151"/>
            <a:chOff x="8985250" y="2686050"/>
            <a:chExt cx="148591" cy="184151"/>
          </a:xfrm>
        </p:grpSpPr>
        <p:sp>
          <p:nvSpPr>
            <p:cNvPr id="192" name="Freeform 191"/>
            <p:cNvSpPr/>
            <p:nvPr/>
          </p:nvSpPr>
          <p:spPr>
            <a:xfrm>
              <a:off x="8985250" y="26860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8995106" y="2710384"/>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7" name="Group 196"/>
          <p:cNvGrpSpPr/>
          <p:nvPr/>
        </p:nvGrpSpPr>
        <p:grpSpPr>
          <a:xfrm rot="339600">
            <a:off x="7213601" y="5270500"/>
            <a:ext cx="280670" cy="134621"/>
            <a:chOff x="7213601" y="5270500"/>
            <a:chExt cx="280670" cy="134621"/>
          </a:xfrm>
        </p:grpSpPr>
        <p:sp>
          <p:nvSpPr>
            <p:cNvPr id="195" name="Freeform 194"/>
            <p:cNvSpPr/>
            <p:nvPr/>
          </p:nvSpPr>
          <p:spPr>
            <a:xfrm>
              <a:off x="7213601" y="5270500"/>
              <a:ext cx="280670" cy="134621"/>
            </a:xfrm>
            <a:custGeom>
              <a:avLst/>
              <a:gdLst/>
              <a:ahLst/>
              <a:cxnLst/>
              <a:rect l="0" t="0" r="0" b="0"/>
              <a:pathLst>
                <a:path w="280670" h="134621">
                  <a:moveTo>
                    <a:pt x="264160" y="54610"/>
                  </a:moveTo>
                  <a:lnTo>
                    <a:pt x="257810" y="49530"/>
                  </a:lnTo>
                  <a:lnTo>
                    <a:pt x="250190" y="44450"/>
                  </a:lnTo>
                  <a:lnTo>
                    <a:pt x="242569" y="38100"/>
                  </a:lnTo>
                  <a:lnTo>
                    <a:pt x="233680" y="34291"/>
                  </a:lnTo>
                  <a:lnTo>
                    <a:pt x="226060" y="33020"/>
                  </a:lnTo>
                  <a:lnTo>
                    <a:pt x="219710" y="31750"/>
                  </a:lnTo>
                  <a:lnTo>
                    <a:pt x="212090" y="31750"/>
                  </a:lnTo>
                  <a:lnTo>
                    <a:pt x="204469" y="30480"/>
                  </a:lnTo>
                  <a:lnTo>
                    <a:pt x="196850" y="30480"/>
                  </a:lnTo>
                  <a:lnTo>
                    <a:pt x="187960" y="30480"/>
                  </a:lnTo>
                  <a:lnTo>
                    <a:pt x="180340" y="30480"/>
                  </a:lnTo>
                  <a:lnTo>
                    <a:pt x="170180" y="30480"/>
                  </a:lnTo>
                  <a:lnTo>
                    <a:pt x="161290" y="29210"/>
                  </a:lnTo>
                  <a:lnTo>
                    <a:pt x="153669" y="27941"/>
                  </a:lnTo>
                  <a:lnTo>
                    <a:pt x="146050" y="26670"/>
                  </a:lnTo>
                  <a:lnTo>
                    <a:pt x="134619" y="22860"/>
                  </a:lnTo>
                  <a:lnTo>
                    <a:pt x="124460" y="17780"/>
                  </a:lnTo>
                  <a:lnTo>
                    <a:pt x="114300" y="12700"/>
                  </a:lnTo>
                  <a:lnTo>
                    <a:pt x="104140" y="7620"/>
                  </a:lnTo>
                  <a:lnTo>
                    <a:pt x="95250" y="2541"/>
                  </a:lnTo>
                  <a:lnTo>
                    <a:pt x="85090" y="0"/>
                  </a:lnTo>
                  <a:lnTo>
                    <a:pt x="73660" y="1270"/>
                  </a:lnTo>
                  <a:lnTo>
                    <a:pt x="63500" y="5080"/>
                  </a:lnTo>
                  <a:lnTo>
                    <a:pt x="57150" y="6350"/>
                  </a:lnTo>
                  <a:lnTo>
                    <a:pt x="49530" y="8891"/>
                  </a:lnTo>
                  <a:lnTo>
                    <a:pt x="38100" y="12700"/>
                  </a:lnTo>
                  <a:lnTo>
                    <a:pt x="26669" y="16510"/>
                  </a:lnTo>
                  <a:lnTo>
                    <a:pt x="16510" y="21591"/>
                  </a:lnTo>
                  <a:lnTo>
                    <a:pt x="8890" y="29210"/>
                  </a:lnTo>
                  <a:lnTo>
                    <a:pt x="5080" y="38100"/>
                  </a:lnTo>
                  <a:lnTo>
                    <a:pt x="2540" y="44450"/>
                  </a:lnTo>
                  <a:lnTo>
                    <a:pt x="1269" y="49530"/>
                  </a:lnTo>
                  <a:lnTo>
                    <a:pt x="0" y="55880"/>
                  </a:lnTo>
                  <a:lnTo>
                    <a:pt x="0" y="64770"/>
                  </a:lnTo>
                  <a:lnTo>
                    <a:pt x="3810" y="73660"/>
                  </a:lnTo>
                  <a:lnTo>
                    <a:pt x="10160" y="81280"/>
                  </a:lnTo>
                  <a:lnTo>
                    <a:pt x="16510" y="86360"/>
                  </a:lnTo>
                  <a:lnTo>
                    <a:pt x="21590" y="90170"/>
                  </a:lnTo>
                  <a:lnTo>
                    <a:pt x="26669" y="92710"/>
                  </a:lnTo>
                  <a:lnTo>
                    <a:pt x="33019" y="96520"/>
                  </a:lnTo>
                  <a:lnTo>
                    <a:pt x="39369" y="100330"/>
                  </a:lnTo>
                  <a:lnTo>
                    <a:pt x="44450" y="102870"/>
                  </a:lnTo>
                  <a:lnTo>
                    <a:pt x="52069" y="106680"/>
                  </a:lnTo>
                  <a:lnTo>
                    <a:pt x="58419" y="109220"/>
                  </a:lnTo>
                  <a:lnTo>
                    <a:pt x="66040" y="110491"/>
                  </a:lnTo>
                  <a:lnTo>
                    <a:pt x="73660" y="113030"/>
                  </a:lnTo>
                  <a:lnTo>
                    <a:pt x="80010" y="115570"/>
                  </a:lnTo>
                  <a:lnTo>
                    <a:pt x="87630" y="118110"/>
                  </a:lnTo>
                  <a:lnTo>
                    <a:pt x="97790" y="121920"/>
                  </a:lnTo>
                  <a:lnTo>
                    <a:pt x="106680" y="125730"/>
                  </a:lnTo>
                  <a:lnTo>
                    <a:pt x="114300" y="127000"/>
                  </a:lnTo>
                  <a:lnTo>
                    <a:pt x="121919" y="128270"/>
                  </a:lnTo>
                  <a:lnTo>
                    <a:pt x="129540" y="129541"/>
                  </a:lnTo>
                  <a:lnTo>
                    <a:pt x="137160" y="129541"/>
                  </a:lnTo>
                  <a:lnTo>
                    <a:pt x="144780" y="129541"/>
                  </a:lnTo>
                  <a:lnTo>
                    <a:pt x="152400" y="129541"/>
                  </a:lnTo>
                  <a:lnTo>
                    <a:pt x="161290" y="130810"/>
                  </a:lnTo>
                  <a:lnTo>
                    <a:pt x="168910" y="130810"/>
                  </a:lnTo>
                  <a:lnTo>
                    <a:pt x="176530" y="130810"/>
                  </a:lnTo>
                  <a:lnTo>
                    <a:pt x="182880" y="132080"/>
                  </a:lnTo>
                  <a:lnTo>
                    <a:pt x="190500" y="133350"/>
                  </a:lnTo>
                  <a:lnTo>
                    <a:pt x="196850" y="133350"/>
                  </a:lnTo>
                  <a:lnTo>
                    <a:pt x="204469" y="134620"/>
                  </a:lnTo>
                  <a:lnTo>
                    <a:pt x="212090" y="134620"/>
                  </a:lnTo>
                  <a:lnTo>
                    <a:pt x="219710" y="134620"/>
                  </a:lnTo>
                  <a:lnTo>
                    <a:pt x="226060" y="133350"/>
                  </a:lnTo>
                  <a:lnTo>
                    <a:pt x="232410" y="132080"/>
                  </a:lnTo>
                  <a:lnTo>
                    <a:pt x="238760" y="130810"/>
                  </a:lnTo>
                  <a:lnTo>
                    <a:pt x="245110" y="129541"/>
                  </a:lnTo>
                  <a:lnTo>
                    <a:pt x="252730" y="128270"/>
                  </a:lnTo>
                  <a:lnTo>
                    <a:pt x="261619" y="123191"/>
                  </a:lnTo>
                  <a:lnTo>
                    <a:pt x="270510" y="116841"/>
                  </a:lnTo>
                  <a:lnTo>
                    <a:pt x="275590" y="109220"/>
                  </a:lnTo>
                  <a:lnTo>
                    <a:pt x="278130" y="104141"/>
                  </a:lnTo>
                  <a:lnTo>
                    <a:pt x="279400" y="97791"/>
                  </a:lnTo>
                  <a:lnTo>
                    <a:pt x="280669" y="92710"/>
                  </a:lnTo>
                  <a:lnTo>
                    <a:pt x="280669" y="86360"/>
                  </a:lnTo>
                  <a:lnTo>
                    <a:pt x="279400" y="81280"/>
                  </a:lnTo>
                  <a:lnTo>
                    <a:pt x="279400" y="76200"/>
                  </a:lnTo>
                  <a:lnTo>
                    <a:pt x="276860" y="69850"/>
                  </a:lnTo>
                  <a:lnTo>
                    <a:pt x="273050" y="59691"/>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Freeform 195"/>
            <p:cNvSpPr/>
            <p:nvPr/>
          </p:nvSpPr>
          <p:spPr>
            <a:xfrm>
              <a:off x="7252271" y="529982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0" name="Group 199"/>
          <p:cNvGrpSpPr/>
          <p:nvPr/>
        </p:nvGrpSpPr>
        <p:grpSpPr>
          <a:xfrm rot="339600">
            <a:off x="9132570" y="2794000"/>
            <a:ext cx="200662" cy="133351"/>
            <a:chOff x="9132570" y="2794000"/>
            <a:chExt cx="200662" cy="133351"/>
          </a:xfrm>
        </p:grpSpPr>
        <p:sp>
          <p:nvSpPr>
            <p:cNvPr id="198" name="Freeform 197"/>
            <p:cNvSpPr/>
            <p:nvPr/>
          </p:nvSpPr>
          <p:spPr>
            <a:xfrm>
              <a:off x="9132570" y="2794000"/>
              <a:ext cx="200662" cy="133351"/>
            </a:xfrm>
            <a:custGeom>
              <a:avLst/>
              <a:gdLst/>
              <a:ahLst/>
              <a:cxnLst/>
              <a:rect l="0" t="0" r="0" b="0"/>
              <a:pathLst>
                <a:path w="200662" h="133351">
                  <a:moveTo>
                    <a:pt x="125731" y="10160"/>
                  </a:moveTo>
                  <a:lnTo>
                    <a:pt x="119381" y="13970"/>
                  </a:lnTo>
                  <a:lnTo>
                    <a:pt x="110491" y="17780"/>
                  </a:lnTo>
                  <a:lnTo>
                    <a:pt x="100331" y="21590"/>
                  </a:lnTo>
                  <a:lnTo>
                    <a:pt x="90171" y="24130"/>
                  </a:lnTo>
                  <a:lnTo>
                    <a:pt x="81281" y="25400"/>
                  </a:lnTo>
                  <a:lnTo>
                    <a:pt x="74931" y="26670"/>
                  </a:lnTo>
                  <a:lnTo>
                    <a:pt x="67311" y="27940"/>
                  </a:lnTo>
                  <a:lnTo>
                    <a:pt x="59691" y="29210"/>
                  </a:lnTo>
                  <a:lnTo>
                    <a:pt x="52071" y="30480"/>
                  </a:lnTo>
                  <a:lnTo>
                    <a:pt x="44450" y="33020"/>
                  </a:lnTo>
                  <a:lnTo>
                    <a:pt x="38100" y="34290"/>
                  </a:lnTo>
                  <a:lnTo>
                    <a:pt x="30481" y="36830"/>
                  </a:lnTo>
                  <a:lnTo>
                    <a:pt x="20321" y="41910"/>
                  </a:lnTo>
                  <a:lnTo>
                    <a:pt x="11431" y="48260"/>
                  </a:lnTo>
                  <a:lnTo>
                    <a:pt x="3811" y="57150"/>
                  </a:lnTo>
                  <a:lnTo>
                    <a:pt x="1271" y="66040"/>
                  </a:lnTo>
                  <a:lnTo>
                    <a:pt x="0" y="73660"/>
                  </a:lnTo>
                  <a:lnTo>
                    <a:pt x="1271" y="80010"/>
                  </a:lnTo>
                  <a:lnTo>
                    <a:pt x="1271" y="86360"/>
                  </a:lnTo>
                  <a:lnTo>
                    <a:pt x="5081" y="93980"/>
                  </a:lnTo>
                  <a:lnTo>
                    <a:pt x="11431" y="101600"/>
                  </a:lnTo>
                  <a:lnTo>
                    <a:pt x="19050" y="107950"/>
                  </a:lnTo>
                  <a:lnTo>
                    <a:pt x="27941" y="115570"/>
                  </a:lnTo>
                  <a:lnTo>
                    <a:pt x="38100" y="121920"/>
                  </a:lnTo>
                  <a:lnTo>
                    <a:pt x="48261" y="127000"/>
                  </a:lnTo>
                  <a:lnTo>
                    <a:pt x="58421" y="130810"/>
                  </a:lnTo>
                  <a:lnTo>
                    <a:pt x="66041" y="132080"/>
                  </a:lnTo>
                  <a:lnTo>
                    <a:pt x="73661" y="133350"/>
                  </a:lnTo>
                  <a:lnTo>
                    <a:pt x="81281" y="133350"/>
                  </a:lnTo>
                  <a:lnTo>
                    <a:pt x="87631" y="133350"/>
                  </a:lnTo>
                  <a:lnTo>
                    <a:pt x="93981" y="133350"/>
                  </a:lnTo>
                  <a:lnTo>
                    <a:pt x="100331" y="132080"/>
                  </a:lnTo>
                  <a:lnTo>
                    <a:pt x="106681" y="130810"/>
                  </a:lnTo>
                  <a:lnTo>
                    <a:pt x="114300" y="128270"/>
                  </a:lnTo>
                  <a:lnTo>
                    <a:pt x="125731" y="124460"/>
                  </a:lnTo>
                  <a:lnTo>
                    <a:pt x="135891" y="121920"/>
                  </a:lnTo>
                  <a:lnTo>
                    <a:pt x="143511" y="118110"/>
                  </a:lnTo>
                  <a:lnTo>
                    <a:pt x="149861" y="115570"/>
                  </a:lnTo>
                  <a:lnTo>
                    <a:pt x="154941" y="111760"/>
                  </a:lnTo>
                  <a:lnTo>
                    <a:pt x="161291" y="107950"/>
                  </a:lnTo>
                  <a:lnTo>
                    <a:pt x="170181" y="100330"/>
                  </a:lnTo>
                  <a:lnTo>
                    <a:pt x="176531" y="91440"/>
                  </a:lnTo>
                  <a:lnTo>
                    <a:pt x="181611" y="80010"/>
                  </a:lnTo>
                  <a:lnTo>
                    <a:pt x="186691" y="69850"/>
                  </a:lnTo>
                  <a:lnTo>
                    <a:pt x="193041" y="59690"/>
                  </a:lnTo>
                  <a:lnTo>
                    <a:pt x="196850" y="49530"/>
                  </a:lnTo>
                  <a:lnTo>
                    <a:pt x="199391" y="43180"/>
                  </a:lnTo>
                  <a:lnTo>
                    <a:pt x="200661" y="35560"/>
                  </a:lnTo>
                  <a:lnTo>
                    <a:pt x="200661" y="29210"/>
                  </a:lnTo>
                  <a:lnTo>
                    <a:pt x="200661" y="22860"/>
                  </a:lnTo>
                  <a:lnTo>
                    <a:pt x="198121" y="16510"/>
                  </a:lnTo>
                  <a:lnTo>
                    <a:pt x="191771" y="8890"/>
                  </a:lnTo>
                  <a:lnTo>
                    <a:pt x="182881" y="3810"/>
                  </a:lnTo>
                  <a:lnTo>
                    <a:pt x="176531" y="1270"/>
                  </a:lnTo>
                  <a:lnTo>
                    <a:pt x="168911" y="0"/>
                  </a:lnTo>
                  <a:lnTo>
                    <a:pt x="162561" y="0"/>
                  </a:lnTo>
                  <a:lnTo>
                    <a:pt x="156211" y="1270"/>
                  </a:lnTo>
                  <a:lnTo>
                    <a:pt x="148591" y="2540"/>
                  </a:lnTo>
                  <a:lnTo>
                    <a:pt x="135891" y="5080"/>
                  </a:lnTo>
                  <a:lnTo>
                    <a:pt x="113031"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9161118" y="2831694"/>
              <a:ext cx="152401" cy="69851"/>
            </a:xfrm>
            <a:custGeom>
              <a:avLst/>
              <a:gdLst/>
              <a:ahLst/>
              <a:cxnLst/>
              <a:rect l="0" t="0" r="0" b="0"/>
              <a:pathLst>
                <a:path w="152401" h="69851">
                  <a:moveTo>
                    <a:pt x="96521" y="30480"/>
                  </a:moveTo>
                  <a:lnTo>
                    <a:pt x="86360" y="34290"/>
                  </a:lnTo>
                  <a:lnTo>
                    <a:pt x="80010" y="35560"/>
                  </a:lnTo>
                  <a:lnTo>
                    <a:pt x="73660" y="36830"/>
                  </a:lnTo>
                  <a:lnTo>
                    <a:pt x="66040" y="36830"/>
                  </a:lnTo>
                  <a:lnTo>
                    <a:pt x="49531" y="36830"/>
                  </a:lnTo>
                  <a:lnTo>
                    <a:pt x="15240" y="38100"/>
                  </a:lnTo>
                  <a:lnTo>
                    <a:pt x="8890" y="39370"/>
                  </a:lnTo>
                  <a:lnTo>
                    <a:pt x="3810" y="43180"/>
                  </a:lnTo>
                  <a:lnTo>
                    <a:pt x="0" y="48260"/>
                  </a:lnTo>
                  <a:lnTo>
                    <a:pt x="0" y="52070"/>
                  </a:lnTo>
                  <a:lnTo>
                    <a:pt x="1271" y="54610"/>
                  </a:lnTo>
                  <a:lnTo>
                    <a:pt x="5081" y="58420"/>
                  </a:lnTo>
                  <a:lnTo>
                    <a:pt x="10160" y="59690"/>
                  </a:lnTo>
                  <a:lnTo>
                    <a:pt x="16510" y="60960"/>
                  </a:lnTo>
                  <a:lnTo>
                    <a:pt x="24131" y="62230"/>
                  </a:lnTo>
                  <a:lnTo>
                    <a:pt x="30481" y="63500"/>
                  </a:lnTo>
                  <a:lnTo>
                    <a:pt x="36831" y="64770"/>
                  </a:lnTo>
                  <a:lnTo>
                    <a:pt x="44450" y="66040"/>
                  </a:lnTo>
                  <a:lnTo>
                    <a:pt x="50800" y="67310"/>
                  </a:lnTo>
                  <a:lnTo>
                    <a:pt x="59690" y="68580"/>
                  </a:lnTo>
                  <a:lnTo>
                    <a:pt x="67310" y="68580"/>
                  </a:lnTo>
                  <a:lnTo>
                    <a:pt x="74931" y="69850"/>
                  </a:lnTo>
                  <a:lnTo>
                    <a:pt x="92710" y="69850"/>
                  </a:lnTo>
                  <a:lnTo>
                    <a:pt x="99060" y="68580"/>
                  </a:lnTo>
                  <a:lnTo>
                    <a:pt x="105410" y="66040"/>
                  </a:lnTo>
                  <a:lnTo>
                    <a:pt x="111760" y="63500"/>
                  </a:lnTo>
                  <a:lnTo>
                    <a:pt x="116840" y="59690"/>
                  </a:lnTo>
                  <a:lnTo>
                    <a:pt x="121921" y="55880"/>
                  </a:lnTo>
                  <a:lnTo>
                    <a:pt x="125731" y="52070"/>
                  </a:lnTo>
                  <a:lnTo>
                    <a:pt x="129540" y="46990"/>
                  </a:lnTo>
                  <a:lnTo>
                    <a:pt x="133350" y="41910"/>
                  </a:lnTo>
                  <a:lnTo>
                    <a:pt x="135890" y="35560"/>
                  </a:lnTo>
                  <a:lnTo>
                    <a:pt x="139700" y="30480"/>
                  </a:lnTo>
                  <a:lnTo>
                    <a:pt x="143510" y="25400"/>
                  </a:lnTo>
                  <a:lnTo>
                    <a:pt x="147321" y="21590"/>
                  </a:lnTo>
                  <a:lnTo>
                    <a:pt x="149860" y="16510"/>
                  </a:lnTo>
                  <a:lnTo>
                    <a:pt x="151131" y="13970"/>
                  </a:lnTo>
                  <a:lnTo>
                    <a:pt x="152400" y="11430"/>
                  </a:lnTo>
                  <a:lnTo>
                    <a:pt x="151131" y="7620"/>
                  </a:lnTo>
                  <a:lnTo>
                    <a:pt x="148590" y="5080"/>
                  </a:lnTo>
                  <a:lnTo>
                    <a:pt x="143510" y="3810"/>
                  </a:lnTo>
                  <a:lnTo>
                    <a:pt x="138431" y="1270"/>
                  </a:lnTo>
                  <a:lnTo>
                    <a:pt x="132081" y="0"/>
                  </a:lnTo>
                  <a:lnTo>
                    <a:pt x="124460" y="0"/>
                  </a:lnTo>
                  <a:lnTo>
                    <a:pt x="116840" y="0"/>
                  </a:lnTo>
                  <a:lnTo>
                    <a:pt x="110490" y="1270"/>
                  </a:lnTo>
                  <a:lnTo>
                    <a:pt x="102871" y="2540"/>
                  </a:lnTo>
                  <a:lnTo>
                    <a:pt x="96521" y="3810"/>
                  </a:lnTo>
                  <a:lnTo>
                    <a:pt x="90171" y="6350"/>
                  </a:lnTo>
                  <a:lnTo>
                    <a:pt x="77471" y="10160"/>
                  </a:lnTo>
                  <a:lnTo>
                    <a:pt x="63500" y="13970"/>
                  </a:lnTo>
                  <a:lnTo>
                    <a:pt x="57150" y="15240"/>
                  </a:lnTo>
                  <a:lnTo>
                    <a:pt x="49531" y="16510"/>
                  </a:lnTo>
                  <a:lnTo>
                    <a:pt x="40640" y="16510"/>
                  </a:lnTo>
                  <a:lnTo>
                    <a:pt x="34290" y="19050"/>
                  </a:lnTo>
                  <a:lnTo>
                    <a:pt x="30481" y="22860"/>
                  </a:lnTo>
                  <a:lnTo>
                    <a:pt x="26671" y="27940"/>
                  </a:lnTo>
                  <a:lnTo>
                    <a:pt x="22860"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3" name="Group 202"/>
          <p:cNvGrpSpPr/>
          <p:nvPr/>
        </p:nvGrpSpPr>
        <p:grpSpPr>
          <a:xfrm rot="339600">
            <a:off x="8835391" y="2222500"/>
            <a:ext cx="207011" cy="129541"/>
            <a:chOff x="8835391" y="2222500"/>
            <a:chExt cx="207011" cy="129541"/>
          </a:xfrm>
        </p:grpSpPr>
        <p:sp>
          <p:nvSpPr>
            <p:cNvPr id="201" name="Freeform 200"/>
            <p:cNvSpPr/>
            <p:nvPr/>
          </p:nvSpPr>
          <p:spPr>
            <a:xfrm>
              <a:off x="8835391" y="22225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a:off x="8854453" y="223545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 name="Group 205"/>
          <p:cNvGrpSpPr/>
          <p:nvPr/>
        </p:nvGrpSpPr>
        <p:grpSpPr>
          <a:xfrm rot="339600">
            <a:off x="9141461" y="2753360"/>
            <a:ext cx="212091" cy="173991"/>
            <a:chOff x="9141461" y="2753360"/>
            <a:chExt cx="212091" cy="173991"/>
          </a:xfrm>
        </p:grpSpPr>
        <p:sp>
          <p:nvSpPr>
            <p:cNvPr id="204" name="Freeform 203"/>
            <p:cNvSpPr/>
            <p:nvPr/>
          </p:nvSpPr>
          <p:spPr>
            <a:xfrm>
              <a:off x="9141461" y="27533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9170283" y="2772178"/>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0"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0" y="127000"/>
                  </a:lnTo>
                  <a:lnTo>
                    <a:pt x="110490" y="124460"/>
                  </a:lnTo>
                  <a:lnTo>
                    <a:pt x="115570" y="121920"/>
                  </a:lnTo>
                  <a:lnTo>
                    <a:pt x="120650" y="118110"/>
                  </a:lnTo>
                  <a:lnTo>
                    <a:pt x="125730" y="114300"/>
                  </a:lnTo>
                  <a:lnTo>
                    <a:pt x="130811" y="110490"/>
                  </a:lnTo>
                  <a:lnTo>
                    <a:pt x="134620" y="106680"/>
                  </a:lnTo>
                  <a:lnTo>
                    <a:pt x="144780" y="97790"/>
                  </a:lnTo>
                  <a:lnTo>
                    <a:pt x="147320" y="92710"/>
                  </a:lnTo>
                  <a:lnTo>
                    <a:pt x="148590" y="85090"/>
                  </a:lnTo>
                  <a:lnTo>
                    <a:pt x="149861" y="78740"/>
                  </a:lnTo>
                  <a:lnTo>
                    <a:pt x="152400" y="71120"/>
                  </a:lnTo>
                  <a:lnTo>
                    <a:pt x="153670" y="64770"/>
                  </a:lnTo>
                  <a:lnTo>
                    <a:pt x="156211" y="57150"/>
                  </a:lnTo>
                  <a:lnTo>
                    <a:pt x="157480" y="49530"/>
                  </a:lnTo>
                  <a:lnTo>
                    <a:pt x="157480" y="41910"/>
                  </a:lnTo>
                  <a:lnTo>
                    <a:pt x="158750" y="34290"/>
                  </a:lnTo>
                  <a:lnTo>
                    <a:pt x="157480" y="26670"/>
                  </a:lnTo>
                  <a:lnTo>
                    <a:pt x="154940" y="21590"/>
                  </a:lnTo>
                  <a:lnTo>
                    <a:pt x="152400" y="15240"/>
                  </a:lnTo>
                  <a:lnTo>
                    <a:pt x="148590" y="11430"/>
                  </a:lnTo>
                  <a:lnTo>
                    <a:pt x="143511" y="7620"/>
                  </a:lnTo>
                  <a:lnTo>
                    <a:pt x="138430" y="5080"/>
                  </a:lnTo>
                  <a:lnTo>
                    <a:pt x="130811" y="2540"/>
                  </a:lnTo>
                  <a:lnTo>
                    <a:pt x="124461" y="1270"/>
                  </a:lnTo>
                  <a:lnTo>
                    <a:pt x="116840" y="0"/>
                  </a:lnTo>
                  <a:lnTo>
                    <a:pt x="110490" y="0"/>
                  </a:lnTo>
                  <a:lnTo>
                    <a:pt x="105411" y="1270"/>
                  </a:lnTo>
                  <a:lnTo>
                    <a:pt x="101600" y="2540"/>
                  </a:lnTo>
                  <a:lnTo>
                    <a:pt x="99061" y="6350"/>
                  </a:lnTo>
                  <a:lnTo>
                    <a:pt x="97790" y="11430"/>
                  </a:lnTo>
                  <a:lnTo>
                    <a:pt x="96520" y="17780"/>
                  </a:lnTo>
                  <a:lnTo>
                    <a:pt x="96520" y="24130"/>
                  </a:lnTo>
                  <a:lnTo>
                    <a:pt x="97790" y="30480"/>
                  </a:lnTo>
                  <a:lnTo>
                    <a:pt x="99061" y="36830"/>
                  </a:lnTo>
                  <a:lnTo>
                    <a:pt x="100330" y="44450"/>
                  </a:lnTo>
                  <a:lnTo>
                    <a:pt x="101600" y="50800"/>
                  </a:lnTo>
                  <a:lnTo>
                    <a:pt x="104140"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0" name="Group 209"/>
          <p:cNvGrpSpPr/>
          <p:nvPr/>
        </p:nvGrpSpPr>
        <p:grpSpPr>
          <a:xfrm rot="339600">
            <a:off x="9184641" y="2236470"/>
            <a:ext cx="181611" cy="128271"/>
            <a:chOff x="9184641" y="2236470"/>
            <a:chExt cx="181611" cy="128271"/>
          </a:xfrm>
        </p:grpSpPr>
        <p:sp>
          <p:nvSpPr>
            <p:cNvPr id="207" name="Freeform 206"/>
            <p:cNvSpPr/>
            <p:nvPr/>
          </p:nvSpPr>
          <p:spPr>
            <a:xfrm>
              <a:off x="9184641" y="2236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9203895" y="228280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Freeform 208"/>
            <p:cNvSpPr/>
            <p:nvPr/>
          </p:nvSpPr>
          <p:spPr>
            <a:xfrm>
              <a:off x="9261697" y="2298547"/>
              <a:ext cx="58422" cy="45720"/>
            </a:xfrm>
            <a:custGeom>
              <a:avLst/>
              <a:gdLst/>
              <a:ahLst/>
              <a:cxnLst/>
              <a:rect l="0" t="0" r="0" b="0"/>
              <a:pathLst>
                <a:path w="58422" h="45720">
                  <a:moveTo>
                    <a:pt x="58421" y="0"/>
                  </a:moveTo>
                  <a:lnTo>
                    <a:pt x="58421" y="13969"/>
                  </a:lnTo>
                  <a:lnTo>
                    <a:pt x="55881" y="17779"/>
                  </a:lnTo>
                  <a:lnTo>
                    <a:pt x="53341" y="20319"/>
                  </a:lnTo>
                  <a:lnTo>
                    <a:pt x="48261" y="22859"/>
                  </a:lnTo>
                  <a:lnTo>
                    <a:pt x="36831" y="26669"/>
                  </a:lnTo>
                  <a:lnTo>
                    <a:pt x="31750" y="27939"/>
                  </a:lnTo>
                  <a:lnTo>
                    <a:pt x="25400" y="30479"/>
                  </a:lnTo>
                  <a:lnTo>
                    <a:pt x="20321" y="34289"/>
                  </a:lnTo>
                  <a:lnTo>
                    <a:pt x="16511" y="38100"/>
                  </a:lnTo>
                  <a:lnTo>
                    <a:pt x="12700" y="40639"/>
                  </a:lnTo>
                  <a:lnTo>
                    <a:pt x="8891" y="41909"/>
                  </a:lnTo>
                  <a:lnTo>
                    <a:pt x="0" y="4571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3" name="Group 212"/>
          <p:cNvGrpSpPr/>
          <p:nvPr/>
        </p:nvGrpSpPr>
        <p:grpSpPr>
          <a:xfrm rot="339600">
            <a:off x="9201151" y="2546350"/>
            <a:ext cx="148591" cy="184151"/>
            <a:chOff x="9201151" y="2546350"/>
            <a:chExt cx="148591" cy="184151"/>
          </a:xfrm>
        </p:grpSpPr>
        <p:sp>
          <p:nvSpPr>
            <p:cNvPr id="211" name="Freeform 210"/>
            <p:cNvSpPr/>
            <p:nvPr/>
          </p:nvSpPr>
          <p:spPr>
            <a:xfrm>
              <a:off x="9201151" y="2546350"/>
              <a:ext cx="148591" cy="184151"/>
            </a:xfrm>
            <a:custGeom>
              <a:avLst/>
              <a:gdLst/>
              <a:ahLst/>
              <a:cxnLst/>
              <a:rect l="0" t="0" r="0" b="0"/>
              <a:pathLst>
                <a:path w="148591" h="184151">
                  <a:moveTo>
                    <a:pt x="77469" y="30480"/>
                  </a:moveTo>
                  <a:lnTo>
                    <a:pt x="68580" y="34290"/>
                  </a:lnTo>
                  <a:lnTo>
                    <a:pt x="59690" y="39370"/>
                  </a:lnTo>
                  <a:lnTo>
                    <a:pt x="52069" y="45720"/>
                  </a:lnTo>
                  <a:lnTo>
                    <a:pt x="43180" y="52070"/>
                  </a:lnTo>
                  <a:lnTo>
                    <a:pt x="35560" y="59690"/>
                  </a:lnTo>
                  <a:lnTo>
                    <a:pt x="27940" y="68580"/>
                  </a:lnTo>
                  <a:lnTo>
                    <a:pt x="19050" y="76200"/>
                  </a:lnTo>
                  <a:lnTo>
                    <a:pt x="11430" y="83820"/>
                  </a:lnTo>
                  <a:lnTo>
                    <a:pt x="6350" y="92710"/>
                  </a:lnTo>
                  <a:lnTo>
                    <a:pt x="3810" y="99060"/>
                  </a:lnTo>
                  <a:lnTo>
                    <a:pt x="2540" y="106680"/>
                  </a:lnTo>
                  <a:lnTo>
                    <a:pt x="1269" y="113030"/>
                  </a:lnTo>
                  <a:lnTo>
                    <a:pt x="1269" y="120650"/>
                  </a:lnTo>
                  <a:lnTo>
                    <a:pt x="0" y="128270"/>
                  </a:lnTo>
                  <a:lnTo>
                    <a:pt x="0" y="135890"/>
                  </a:lnTo>
                  <a:lnTo>
                    <a:pt x="0" y="143510"/>
                  </a:lnTo>
                  <a:lnTo>
                    <a:pt x="0" y="151130"/>
                  </a:lnTo>
                  <a:lnTo>
                    <a:pt x="2540" y="158750"/>
                  </a:lnTo>
                  <a:lnTo>
                    <a:pt x="7619" y="168910"/>
                  </a:lnTo>
                  <a:lnTo>
                    <a:pt x="13969" y="176530"/>
                  </a:lnTo>
                  <a:lnTo>
                    <a:pt x="20319" y="181610"/>
                  </a:lnTo>
                  <a:lnTo>
                    <a:pt x="30480" y="184150"/>
                  </a:lnTo>
                  <a:lnTo>
                    <a:pt x="41910" y="184150"/>
                  </a:lnTo>
                  <a:lnTo>
                    <a:pt x="53340" y="181610"/>
                  </a:lnTo>
                  <a:lnTo>
                    <a:pt x="62230" y="175260"/>
                  </a:lnTo>
                  <a:lnTo>
                    <a:pt x="67310" y="171450"/>
                  </a:lnTo>
                  <a:lnTo>
                    <a:pt x="73660" y="166370"/>
                  </a:lnTo>
                  <a:lnTo>
                    <a:pt x="78740" y="162560"/>
                  </a:lnTo>
                  <a:lnTo>
                    <a:pt x="83819" y="157480"/>
                  </a:lnTo>
                  <a:lnTo>
                    <a:pt x="88900" y="151130"/>
                  </a:lnTo>
                  <a:lnTo>
                    <a:pt x="93980" y="143510"/>
                  </a:lnTo>
                  <a:lnTo>
                    <a:pt x="96519"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69" y="73660"/>
                  </a:lnTo>
                  <a:lnTo>
                    <a:pt x="121919" y="66040"/>
                  </a:lnTo>
                  <a:lnTo>
                    <a:pt x="127000" y="60960"/>
                  </a:lnTo>
                  <a:lnTo>
                    <a:pt x="133350" y="54610"/>
                  </a:lnTo>
                  <a:lnTo>
                    <a:pt x="139700" y="45720"/>
                  </a:lnTo>
                  <a:lnTo>
                    <a:pt x="144780" y="35560"/>
                  </a:lnTo>
                  <a:lnTo>
                    <a:pt x="148590" y="24130"/>
                  </a:lnTo>
                  <a:lnTo>
                    <a:pt x="147319" y="13970"/>
                  </a:lnTo>
                  <a:lnTo>
                    <a:pt x="142240" y="6350"/>
                  </a:lnTo>
                  <a:lnTo>
                    <a:pt x="133350" y="1270"/>
                  </a:lnTo>
                  <a:lnTo>
                    <a:pt x="123190" y="0"/>
                  </a:lnTo>
                  <a:lnTo>
                    <a:pt x="113030" y="2540"/>
                  </a:lnTo>
                  <a:lnTo>
                    <a:pt x="104140" y="6350"/>
                  </a:lnTo>
                  <a:lnTo>
                    <a:pt x="92710" y="13970"/>
                  </a:lnTo>
                  <a:lnTo>
                    <a:pt x="77469"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a:off x="9211007" y="2570684"/>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6" name="Group 215"/>
          <p:cNvGrpSpPr/>
          <p:nvPr/>
        </p:nvGrpSpPr>
        <p:grpSpPr>
          <a:xfrm rot="339600">
            <a:off x="8597901" y="2882900"/>
            <a:ext cx="280670" cy="134621"/>
            <a:chOff x="8597901" y="2882900"/>
            <a:chExt cx="280670" cy="134621"/>
          </a:xfrm>
        </p:grpSpPr>
        <p:sp>
          <p:nvSpPr>
            <p:cNvPr id="214" name="Freeform 213"/>
            <p:cNvSpPr/>
            <p:nvPr/>
          </p:nvSpPr>
          <p:spPr>
            <a:xfrm>
              <a:off x="8597901" y="2882900"/>
              <a:ext cx="280670" cy="134621"/>
            </a:xfrm>
            <a:custGeom>
              <a:avLst/>
              <a:gdLst/>
              <a:ahLst/>
              <a:cxnLst/>
              <a:rect l="0" t="0" r="0" b="0"/>
              <a:pathLst>
                <a:path w="280670" h="134621">
                  <a:moveTo>
                    <a:pt x="264160" y="54610"/>
                  </a:moveTo>
                  <a:lnTo>
                    <a:pt x="257810" y="49530"/>
                  </a:lnTo>
                  <a:lnTo>
                    <a:pt x="250190" y="44450"/>
                  </a:lnTo>
                  <a:lnTo>
                    <a:pt x="242569" y="38100"/>
                  </a:lnTo>
                  <a:lnTo>
                    <a:pt x="233680" y="34290"/>
                  </a:lnTo>
                  <a:lnTo>
                    <a:pt x="226060" y="33020"/>
                  </a:lnTo>
                  <a:lnTo>
                    <a:pt x="219710" y="31750"/>
                  </a:lnTo>
                  <a:lnTo>
                    <a:pt x="212090" y="31750"/>
                  </a:lnTo>
                  <a:lnTo>
                    <a:pt x="204469" y="30480"/>
                  </a:lnTo>
                  <a:lnTo>
                    <a:pt x="196850" y="30480"/>
                  </a:lnTo>
                  <a:lnTo>
                    <a:pt x="187960" y="30480"/>
                  </a:lnTo>
                  <a:lnTo>
                    <a:pt x="180340" y="30480"/>
                  </a:lnTo>
                  <a:lnTo>
                    <a:pt x="170180" y="30480"/>
                  </a:lnTo>
                  <a:lnTo>
                    <a:pt x="161290" y="29210"/>
                  </a:lnTo>
                  <a:lnTo>
                    <a:pt x="153669" y="27940"/>
                  </a:lnTo>
                  <a:lnTo>
                    <a:pt x="146050" y="26670"/>
                  </a:lnTo>
                  <a:lnTo>
                    <a:pt x="134619"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69" y="16510"/>
                  </a:lnTo>
                  <a:lnTo>
                    <a:pt x="16510" y="21590"/>
                  </a:lnTo>
                  <a:lnTo>
                    <a:pt x="8890" y="29210"/>
                  </a:lnTo>
                  <a:lnTo>
                    <a:pt x="5080" y="38100"/>
                  </a:lnTo>
                  <a:lnTo>
                    <a:pt x="2540" y="44450"/>
                  </a:lnTo>
                  <a:lnTo>
                    <a:pt x="1269" y="49530"/>
                  </a:lnTo>
                  <a:lnTo>
                    <a:pt x="0" y="55880"/>
                  </a:lnTo>
                  <a:lnTo>
                    <a:pt x="0" y="64770"/>
                  </a:lnTo>
                  <a:lnTo>
                    <a:pt x="3810" y="73660"/>
                  </a:lnTo>
                  <a:lnTo>
                    <a:pt x="10160" y="81280"/>
                  </a:lnTo>
                  <a:lnTo>
                    <a:pt x="16510" y="86360"/>
                  </a:lnTo>
                  <a:lnTo>
                    <a:pt x="21590" y="90170"/>
                  </a:lnTo>
                  <a:lnTo>
                    <a:pt x="26669" y="92710"/>
                  </a:lnTo>
                  <a:lnTo>
                    <a:pt x="33019" y="96520"/>
                  </a:lnTo>
                  <a:lnTo>
                    <a:pt x="39369" y="100330"/>
                  </a:lnTo>
                  <a:lnTo>
                    <a:pt x="44450" y="102870"/>
                  </a:lnTo>
                  <a:lnTo>
                    <a:pt x="52069" y="106680"/>
                  </a:lnTo>
                  <a:lnTo>
                    <a:pt x="58419" y="109220"/>
                  </a:lnTo>
                  <a:lnTo>
                    <a:pt x="66040" y="110490"/>
                  </a:lnTo>
                  <a:lnTo>
                    <a:pt x="73660" y="113030"/>
                  </a:lnTo>
                  <a:lnTo>
                    <a:pt x="80010" y="115570"/>
                  </a:lnTo>
                  <a:lnTo>
                    <a:pt x="87630" y="118110"/>
                  </a:lnTo>
                  <a:lnTo>
                    <a:pt x="97790" y="121920"/>
                  </a:lnTo>
                  <a:lnTo>
                    <a:pt x="106680" y="125730"/>
                  </a:lnTo>
                  <a:lnTo>
                    <a:pt x="114300" y="127000"/>
                  </a:lnTo>
                  <a:lnTo>
                    <a:pt x="121919"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69" y="134620"/>
                  </a:lnTo>
                  <a:lnTo>
                    <a:pt x="212090" y="134620"/>
                  </a:lnTo>
                  <a:lnTo>
                    <a:pt x="219710" y="134620"/>
                  </a:lnTo>
                  <a:lnTo>
                    <a:pt x="226060" y="133350"/>
                  </a:lnTo>
                  <a:lnTo>
                    <a:pt x="232410" y="132080"/>
                  </a:lnTo>
                  <a:lnTo>
                    <a:pt x="238760" y="130810"/>
                  </a:lnTo>
                  <a:lnTo>
                    <a:pt x="245110" y="129540"/>
                  </a:lnTo>
                  <a:lnTo>
                    <a:pt x="252730" y="128270"/>
                  </a:lnTo>
                  <a:lnTo>
                    <a:pt x="261619" y="123190"/>
                  </a:lnTo>
                  <a:lnTo>
                    <a:pt x="270510" y="116840"/>
                  </a:lnTo>
                  <a:lnTo>
                    <a:pt x="275590" y="109220"/>
                  </a:lnTo>
                  <a:lnTo>
                    <a:pt x="278130" y="104140"/>
                  </a:lnTo>
                  <a:lnTo>
                    <a:pt x="279400" y="97790"/>
                  </a:lnTo>
                  <a:lnTo>
                    <a:pt x="280669" y="92710"/>
                  </a:lnTo>
                  <a:lnTo>
                    <a:pt x="280669"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Freeform 214"/>
            <p:cNvSpPr/>
            <p:nvPr/>
          </p:nvSpPr>
          <p:spPr>
            <a:xfrm>
              <a:off x="8636571" y="291222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9" name="Group 218"/>
          <p:cNvGrpSpPr/>
          <p:nvPr/>
        </p:nvGrpSpPr>
        <p:grpSpPr>
          <a:xfrm rot="339600">
            <a:off x="9157970" y="2400300"/>
            <a:ext cx="200662" cy="133351"/>
            <a:chOff x="9157970" y="2400300"/>
            <a:chExt cx="200662" cy="133351"/>
          </a:xfrm>
        </p:grpSpPr>
        <p:sp>
          <p:nvSpPr>
            <p:cNvPr id="217" name="Freeform 216"/>
            <p:cNvSpPr/>
            <p:nvPr/>
          </p:nvSpPr>
          <p:spPr>
            <a:xfrm>
              <a:off x="9157970" y="2400300"/>
              <a:ext cx="200662" cy="133351"/>
            </a:xfrm>
            <a:custGeom>
              <a:avLst/>
              <a:gdLst/>
              <a:ahLst/>
              <a:cxnLst/>
              <a:rect l="0" t="0" r="0" b="0"/>
              <a:pathLst>
                <a:path w="200662" h="133351">
                  <a:moveTo>
                    <a:pt x="125731" y="10160"/>
                  </a:moveTo>
                  <a:lnTo>
                    <a:pt x="119381" y="13970"/>
                  </a:lnTo>
                  <a:lnTo>
                    <a:pt x="110491" y="17780"/>
                  </a:lnTo>
                  <a:lnTo>
                    <a:pt x="100331" y="21590"/>
                  </a:lnTo>
                  <a:lnTo>
                    <a:pt x="90171" y="24130"/>
                  </a:lnTo>
                  <a:lnTo>
                    <a:pt x="81281" y="25400"/>
                  </a:lnTo>
                  <a:lnTo>
                    <a:pt x="74931" y="26670"/>
                  </a:lnTo>
                  <a:lnTo>
                    <a:pt x="67311" y="27940"/>
                  </a:lnTo>
                  <a:lnTo>
                    <a:pt x="59691" y="29210"/>
                  </a:lnTo>
                  <a:lnTo>
                    <a:pt x="52071" y="30480"/>
                  </a:lnTo>
                  <a:lnTo>
                    <a:pt x="44450" y="33020"/>
                  </a:lnTo>
                  <a:lnTo>
                    <a:pt x="38100" y="34290"/>
                  </a:lnTo>
                  <a:lnTo>
                    <a:pt x="30481" y="36830"/>
                  </a:lnTo>
                  <a:lnTo>
                    <a:pt x="20321" y="41910"/>
                  </a:lnTo>
                  <a:lnTo>
                    <a:pt x="11431" y="48260"/>
                  </a:lnTo>
                  <a:lnTo>
                    <a:pt x="3811" y="57150"/>
                  </a:lnTo>
                  <a:lnTo>
                    <a:pt x="1271" y="66040"/>
                  </a:lnTo>
                  <a:lnTo>
                    <a:pt x="0" y="73660"/>
                  </a:lnTo>
                  <a:lnTo>
                    <a:pt x="1271" y="80010"/>
                  </a:lnTo>
                  <a:lnTo>
                    <a:pt x="1271" y="86360"/>
                  </a:lnTo>
                  <a:lnTo>
                    <a:pt x="5081" y="93980"/>
                  </a:lnTo>
                  <a:lnTo>
                    <a:pt x="11431" y="101600"/>
                  </a:lnTo>
                  <a:lnTo>
                    <a:pt x="19050" y="107950"/>
                  </a:lnTo>
                  <a:lnTo>
                    <a:pt x="27941" y="115570"/>
                  </a:lnTo>
                  <a:lnTo>
                    <a:pt x="38100" y="121920"/>
                  </a:lnTo>
                  <a:lnTo>
                    <a:pt x="48261" y="127000"/>
                  </a:lnTo>
                  <a:lnTo>
                    <a:pt x="58421" y="130810"/>
                  </a:lnTo>
                  <a:lnTo>
                    <a:pt x="66041" y="132080"/>
                  </a:lnTo>
                  <a:lnTo>
                    <a:pt x="73661" y="133350"/>
                  </a:lnTo>
                  <a:lnTo>
                    <a:pt x="81281" y="133350"/>
                  </a:lnTo>
                  <a:lnTo>
                    <a:pt x="87631" y="133350"/>
                  </a:lnTo>
                  <a:lnTo>
                    <a:pt x="93981" y="133350"/>
                  </a:lnTo>
                  <a:lnTo>
                    <a:pt x="100331" y="132080"/>
                  </a:lnTo>
                  <a:lnTo>
                    <a:pt x="106681" y="130810"/>
                  </a:lnTo>
                  <a:lnTo>
                    <a:pt x="114300" y="128270"/>
                  </a:lnTo>
                  <a:lnTo>
                    <a:pt x="125731" y="124460"/>
                  </a:lnTo>
                  <a:lnTo>
                    <a:pt x="135891" y="121920"/>
                  </a:lnTo>
                  <a:lnTo>
                    <a:pt x="143511" y="118110"/>
                  </a:lnTo>
                  <a:lnTo>
                    <a:pt x="149861" y="115570"/>
                  </a:lnTo>
                  <a:lnTo>
                    <a:pt x="154941" y="111760"/>
                  </a:lnTo>
                  <a:lnTo>
                    <a:pt x="161291" y="107950"/>
                  </a:lnTo>
                  <a:lnTo>
                    <a:pt x="170181" y="100330"/>
                  </a:lnTo>
                  <a:lnTo>
                    <a:pt x="176531" y="91440"/>
                  </a:lnTo>
                  <a:lnTo>
                    <a:pt x="181611" y="80010"/>
                  </a:lnTo>
                  <a:lnTo>
                    <a:pt x="186691" y="69850"/>
                  </a:lnTo>
                  <a:lnTo>
                    <a:pt x="193041" y="59690"/>
                  </a:lnTo>
                  <a:lnTo>
                    <a:pt x="196850" y="49530"/>
                  </a:lnTo>
                  <a:lnTo>
                    <a:pt x="199391" y="43180"/>
                  </a:lnTo>
                  <a:lnTo>
                    <a:pt x="200661" y="35560"/>
                  </a:lnTo>
                  <a:lnTo>
                    <a:pt x="200661" y="29210"/>
                  </a:lnTo>
                  <a:lnTo>
                    <a:pt x="200661" y="22860"/>
                  </a:lnTo>
                  <a:lnTo>
                    <a:pt x="198121" y="16510"/>
                  </a:lnTo>
                  <a:lnTo>
                    <a:pt x="191771" y="8890"/>
                  </a:lnTo>
                  <a:lnTo>
                    <a:pt x="182881" y="3810"/>
                  </a:lnTo>
                  <a:lnTo>
                    <a:pt x="176531" y="1270"/>
                  </a:lnTo>
                  <a:lnTo>
                    <a:pt x="168911" y="0"/>
                  </a:lnTo>
                  <a:lnTo>
                    <a:pt x="162561" y="0"/>
                  </a:lnTo>
                  <a:lnTo>
                    <a:pt x="156211" y="1270"/>
                  </a:lnTo>
                  <a:lnTo>
                    <a:pt x="148591" y="2540"/>
                  </a:lnTo>
                  <a:lnTo>
                    <a:pt x="135891" y="5080"/>
                  </a:lnTo>
                  <a:lnTo>
                    <a:pt x="113031"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Freeform 217"/>
            <p:cNvSpPr/>
            <p:nvPr/>
          </p:nvSpPr>
          <p:spPr>
            <a:xfrm>
              <a:off x="9186518" y="2437993"/>
              <a:ext cx="152401" cy="69851"/>
            </a:xfrm>
            <a:custGeom>
              <a:avLst/>
              <a:gdLst/>
              <a:ahLst/>
              <a:cxnLst/>
              <a:rect l="0" t="0" r="0" b="0"/>
              <a:pathLst>
                <a:path w="152401" h="69851">
                  <a:moveTo>
                    <a:pt x="96521" y="30480"/>
                  </a:moveTo>
                  <a:lnTo>
                    <a:pt x="86360" y="34290"/>
                  </a:lnTo>
                  <a:lnTo>
                    <a:pt x="80010" y="35560"/>
                  </a:lnTo>
                  <a:lnTo>
                    <a:pt x="73660" y="36830"/>
                  </a:lnTo>
                  <a:lnTo>
                    <a:pt x="66040" y="36830"/>
                  </a:lnTo>
                  <a:lnTo>
                    <a:pt x="49531" y="36830"/>
                  </a:lnTo>
                  <a:lnTo>
                    <a:pt x="15240" y="38100"/>
                  </a:lnTo>
                  <a:lnTo>
                    <a:pt x="8890" y="39371"/>
                  </a:lnTo>
                  <a:lnTo>
                    <a:pt x="3810" y="43180"/>
                  </a:lnTo>
                  <a:lnTo>
                    <a:pt x="0" y="48260"/>
                  </a:lnTo>
                  <a:lnTo>
                    <a:pt x="0" y="52071"/>
                  </a:lnTo>
                  <a:lnTo>
                    <a:pt x="1271" y="54610"/>
                  </a:lnTo>
                  <a:lnTo>
                    <a:pt x="5081" y="58421"/>
                  </a:lnTo>
                  <a:lnTo>
                    <a:pt x="10160" y="59690"/>
                  </a:lnTo>
                  <a:lnTo>
                    <a:pt x="16510" y="60960"/>
                  </a:lnTo>
                  <a:lnTo>
                    <a:pt x="24131" y="62230"/>
                  </a:lnTo>
                  <a:lnTo>
                    <a:pt x="30481" y="63500"/>
                  </a:lnTo>
                  <a:lnTo>
                    <a:pt x="36831" y="64771"/>
                  </a:lnTo>
                  <a:lnTo>
                    <a:pt x="44450" y="66040"/>
                  </a:lnTo>
                  <a:lnTo>
                    <a:pt x="50800" y="67310"/>
                  </a:lnTo>
                  <a:lnTo>
                    <a:pt x="59690" y="68580"/>
                  </a:lnTo>
                  <a:lnTo>
                    <a:pt x="67310" y="68580"/>
                  </a:lnTo>
                  <a:lnTo>
                    <a:pt x="74931" y="69850"/>
                  </a:lnTo>
                  <a:lnTo>
                    <a:pt x="92710" y="69850"/>
                  </a:lnTo>
                  <a:lnTo>
                    <a:pt x="99060" y="68580"/>
                  </a:lnTo>
                  <a:lnTo>
                    <a:pt x="105410" y="66040"/>
                  </a:lnTo>
                  <a:lnTo>
                    <a:pt x="111760" y="63500"/>
                  </a:lnTo>
                  <a:lnTo>
                    <a:pt x="116840" y="59690"/>
                  </a:lnTo>
                  <a:lnTo>
                    <a:pt x="121921" y="55880"/>
                  </a:lnTo>
                  <a:lnTo>
                    <a:pt x="125731" y="52071"/>
                  </a:lnTo>
                  <a:lnTo>
                    <a:pt x="129540" y="46990"/>
                  </a:lnTo>
                  <a:lnTo>
                    <a:pt x="133350" y="41910"/>
                  </a:lnTo>
                  <a:lnTo>
                    <a:pt x="135890" y="35560"/>
                  </a:lnTo>
                  <a:lnTo>
                    <a:pt x="139700" y="30480"/>
                  </a:lnTo>
                  <a:lnTo>
                    <a:pt x="143510" y="25400"/>
                  </a:lnTo>
                  <a:lnTo>
                    <a:pt x="147321" y="21590"/>
                  </a:lnTo>
                  <a:lnTo>
                    <a:pt x="149860" y="16510"/>
                  </a:lnTo>
                  <a:lnTo>
                    <a:pt x="151131" y="13971"/>
                  </a:lnTo>
                  <a:lnTo>
                    <a:pt x="152400" y="11430"/>
                  </a:lnTo>
                  <a:lnTo>
                    <a:pt x="151131" y="7621"/>
                  </a:lnTo>
                  <a:lnTo>
                    <a:pt x="148590" y="5080"/>
                  </a:lnTo>
                  <a:lnTo>
                    <a:pt x="143510" y="3810"/>
                  </a:lnTo>
                  <a:lnTo>
                    <a:pt x="138431" y="1271"/>
                  </a:lnTo>
                  <a:lnTo>
                    <a:pt x="132081" y="0"/>
                  </a:lnTo>
                  <a:lnTo>
                    <a:pt x="124460" y="0"/>
                  </a:lnTo>
                  <a:lnTo>
                    <a:pt x="116840" y="0"/>
                  </a:lnTo>
                  <a:lnTo>
                    <a:pt x="110490" y="1271"/>
                  </a:lnTo>
                  <a:lnTo>
                    <a:pt x="102871" y="2540"/>
                  </a:lnTo>
                  <a:lnTo>
                    <a:pt x="96521" y="3810"/>
                  </a:lnTo>
                  <a:lnTo>
                    <a:pt x="90171" y="6350"/>
                  </a:lnTo>
                  <a:lnTo>
                    <a:pt x="77471" y="10160"/>
                  </a:lnTo>
                  <a:lnTo>
                    <a:pt x="63500" y="13971"/>
                  </a:lnTo>
                  <a:lnTo>
                    <a:pt x="57150" y="15240"/>
                  </a:lnTo>
                  <a:lnTo>
                    <a:pt x="49531" y="16510"/>
                  </a:lnTo>
                  <a:lnTo>
                    <a:pt x="40640" y="16510"/>
                  </a:lnTo>
                  <a:lnTo>
                    <a:pt x="34290" y="19050"/>
                  </a:lnTo>
                  <a:lnTo>
                    <a:pt x="30481" y="22860"/>
                  </a:lnTo>
                  <a:lnTo>
                    <a:pt x="26671" y="27940"/>
                  </a:lnTo>
                  <a:lnTo>
                    <a:pt x="22860" y="33021"/>
                  </a:lnTo>
                  <a:lnTo>
                    <a:pt x="20321" y="39371"/>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2" name="Group 221"/>
          <p:cNvGrpSpPr/>
          <p:nvPr/>
        </p:nvGrpSpPr>
        <p:grpSpPr>
          <a:xfrm rot="339600">
            <a:off x="8936991" y="2336800"/>
            <a:ext cx="207011" cy="129541"/>
            <a:chOff x="8936991" y="2336800"/>
            <a:chExt cx="207011" cy="129541"/>
          </a:xfrm>
        </p:grpSpPr>
        <p:sp>
          <p:nvSpPr>
            <p:cNvPr id="220" name="Freeform 219"/>
            <p:cNvSpPr/>
            <p:nvPr/>
          </p:nvSpPr>
          <p:spPr>
            <a:xfrm>
              <a:off x="8936991" y="23368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Freeform 220"/>
            <p:cNvSpPr/>
            <p:nvPr/>
          </p:nvSpPr>
          <p:spPr>
            <a:xfrm>
              <a:off x="8956053" y="234975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5" name="Group 224"/>
          <p:cNvGrpSpPr/>
          <p:nvPr/>
        </p:nvGrpSpPr>
        <p:grpSpPr>
          <a:xfrm rot="339600">
            <a:off x="8823961" y="2118360"/>
            <a:ext cx="212091" cy="173991"/>
            <a:chOff x="8823961" y="2118360"/>
            <a:chExt cx="212091" cy="173991"/>
          </a:xfrm>
        </p:grpSpPr>
        <p:sp>
          <p:nvSpPr>
            <p:cNvPr id="223" name="Freeform 222"/>
            <p:cNvSpPr/>
            <p:nvPr/>
          </p:nvSpPr>
          <p:spPr>
            <a:xfrm>
              <a:off x="8823961" y="21183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Freeform 223"/>
            <p:cNvSpPr/>
            <p:nvPr/>
          </p:nvSpPr>
          <p:spPr>
            <a:xfrm>
              <a:off x="8852782" y="2137178"/>
              <a:ext cx="158751" cy="128271"/>
            </a:xfrm>
            <a:custGeom>
              <a:avLst/>
              <a:gdLst/>
              <a:ahLst/>
              <a:cxnLst/>
              <a:rect l="0" t="0" r="0" b="0"/>
              <a:pathLst>
                <a:path w="158751" h="128271">
                  <a:moveTo>
                    <a:pt x="133350" y="30480"/>
                  </a:moveTo>
                  <a:lnTo>
                    <a:pt x="127000" y="38100"/>
                  </a:lnTo>
                  <a:lnTo>
                    <a:pt x="121921" y="40640"/>
                  </a:lnTo>
                  <a:lnTo>
                    <a:pt x="115571" y="43180"/>
                  </a:lnTo>
                  <a:lnTo>
                    <a:pt x="48261" y="66040"/>
                  </a:lnTo>
                  <a:lnTo>
                    <a:pt x="41911" y="67310"/>
                  </a:lnTo>
                  <a:lnTo>
                    <a:pt x="34290" y="68580"/>
                  </a:lnTo>
                  <a:lnTo>
                    <a:pt x="25400" y="68580"/>
                  </a:lnTo>
                  <a:lnTo>
                    <a:pt x="19050" y="71120"/>
                  </a:lnTo>
                  <a:lnTo>
                    <a:pt x="12700" y="74930"/>
                  </a:lnTo>
                  <a:lnTo>
                    <a:pt x="7621" y="80010"/>
                  </a:lnTo>
                  <a:lnTo>
                    <a:pt x="3811" y="86360"/>
                  </a:lnTo>
                  <a:lnTo>
                    <a:pt x="1271" y="92710"/>
                  </a:lnTo>
                  <a:lnTo>
                    <a:pt x="0" y="100330"/>
                  </a:lnTo>
                  <a:lnTo>
                    <a:pt x="1271" y="106680"/>
                  </a:lnTo>
                  <a:lnTo>
                    <a:pt x="3811" y="110490"/>
                  </a:lnTo>
                  <a:lnTo>
                    <a:pt x="7621" y="114300"/>
                  </a:lnTo>
                  <a:lnTo>
                    <a:pt x="12700" y="118110"/>
                  </a:lnTo>
                  <a:lnTo>
                    <a:pt x="17780" y="120650"/>
                  </a:lnTo>
                  <a:lnTo>
                    <a:pt x="24130" y="123190"/>
                  </a:lnTo>
                  <a:lnTo>
                    <a:pt x="30480" y="125730"/>
                  </a:lnTo>
                  <a:lnTo>
                    <a:pt x="38100" y="125730"/>
                  </a:lnTo>
                  <a:lnTo>
                    <a:pt x="45721" y="127000"/>
                  </a:lnTo>
                  <a:lnTo>
                    <a:pt x="54611" y="128270"/>
                  </a:lnTo>
                  <a:lnTo>
                    <a:pt x="62230" y="128270"/>
                  </a:lnTo>
                  <a:lnTo>
                    <a:pt x="80011" y="128270"/>
                  </a:lnTo>
                  <a:lnTo>
                    <a:pt x="96521" y="128270"/>
                  </a:lnTo>
                  <a:lnTo>
                    <a:pt x="104140" y="127000"/>
                  </a:lnTo>
                  <a:lnTo>
                    <a:pt x="110490" y="124460"/>
                  </a:lnTo>
                  <a:lnTo>
                    <a:pt x="115571" y="121920"/>
                  </a:lnTo>
                  <a:lnTo>
                    <a:pt x="120650" y="118110"/>
                  </a:lnTo>
                  <a:lnTo>
                    <a:pt x="125730" y="114300"/>
                  </a:lnTo>
                  <a:lnTo>
                    <a:pt x="130811" y="110490"/>
                  </a:lnTo>
                  <a:lnTo>
                    <a:pt x="134621" y="106680"/>
                  </a:lnTo>
                  <a:lnTo>
                    <a:pt x="144780" y="97790"/>
                  </a:lnTo>
                  <a:lnTo>
                    <a:pt x="147321" y="92710"/>
                  </a:lnTo>
                  <a:lnTo>
                    <a:pt x="148590" y="85090"/>
                  </a:lnTo>
                  <a:lnTo>
                    <a:pt x="149861" y="78740"/>
                  </a:lnTo>
                  <a:lnTo>
                    <a:pt x="152400" y="71120"/>
                  </a:lnTo>
                  <a:lnTo>
                    <a:pt x="153671" y="64770"/>
                  </a:lnTo>
                  <a:lnTo>
                    <a:pt x="156211" y="57150"/>
                  </a:lnTo>
                  <a:lnTo>
                    <a:pt x="157480" y="49530"/>
                  </a:lnTo>
                  <a:lnTo>
                    <a:pt x="157480" y="41910"/>
                  </a:lnTo>
                  <a:lnTo>
                    <a:pt x="158750" y="34290"/>
                  </a:lnTo>
                  <a:lnTo>
                    <a:pt x="157480" y="26670"/>
                  </a:lnTo>
                  <a:lnTo>
                    <a:pt x="154940" y="21590"/>
                  </a:lnTo>
                  <a:lnTo>
                    <a:pt x="152400" y="15240"/>
                  </a:lnTo>
                  <a:lnTo>
                    <a:pt x="148590" y="11430"/>
                  </a:lnTo>
                  <a:lnTo>
                    <a:pt x="143511" y="7620"/>
                  </a:lnTo>
                  <a:lnTo>
                    <a:pt x="138430" y="5080"/>
                  </a:lnTo>
                  <a:lnTo>
                    <a:pt x="130811" y="2540"/>
                  </a:lnTo>
                  <a:lnTo>
                    <a:pt x="124461" y="1270"/>
                  </a:lnTo>
                  <a:lnTo>
                    <a:pt x="116840" y="0"/>
                  </a:lnTo>
                  <a:lnTo>
                    <a:pt x="110490" y="0"/>
                  </a:lnTo>
                  <a:lnTo>
                    <a:pt x="105411" y="1270"/>
                  </a:lnTo>
                  <a:lnTo>
                    <a:pt x="101600" y="2540"/>
                  </a:lnTo>
                  <a:lnTo>
                    <a:pt x="99061" y="6350"/>
                  </a:lnTo>
                  <a:lnTo>
                    <a:pt x="97790" y="11430"/>
                  </a:lnTo>
                  <a:lnTo>
                    <a:pt x="96521" y="17780"/>
                  </a:lnTo>
                  <a:lnTo>
                    <a:pt x="96521" y="24130"/>
                  </a:lnTo>
                  <a:lnTo>
                    <a:pt x="97790" y="30480"/>
                  </a:lnTo>
                  <a:lnTo>
                    <a:pt x="99061" y="36830"/>
                  </a:lnTo>
                  <a:lnTo>
                    <a:pt x="100330" y="44450"/>
                  </a:lnTo>
                  <a:lnTo>
                    <a:pt x="101600" y="50800"/>
                  </a:lnTo>
                  <a:lnTo>
                    <a:pt x="104140" y="57150"/>
                  </a:lnTo>
                  <a:lnTo>
                    <a:pt x="102871" y="62230"/>
                  </a:lnTo>
                  <a:lnTo>
                    <a:pt x="101600" y="68580"/>
                  </a:lnTo>
                  <a:lnTo>
                    <a:pt x="99061" y="73660"/>
                  </a:lnTo>
                  <a:lnTo>
                    <a:pt x="95250" y="76200"/>
                  </a:lnTo>
                  <a:lnTo>
                    <a:pt x="88900" y="78740"/>
                  </a:lnTo>
                  <a:lnTo>
                    <a:pt x="82550" y="80010"/>
                  </a:lnTo>
                  <a:lnTo>
                    <a:pt x="74930" y="81280"/>
                  </a:lnTo>
                  <a:lnTo>
                    <a:pt x="68580" y="83820"/>
                  </a:lnTo>
                  <a:lnTo>
                    <a:pt x="55880" y="87630"/>
                  </a:lnTo>
                  <a:lnTo>
                    <a:pt x="33021" y="95250"/>
                  </a:lnTo>
                  <a:lnTo>
                    <a:pt x="34290" y="95250"/>
                  </a:lnTo>
                  <a:lnTo>
                    <a:pt x="38100" y="95250"/>
                  </a:lnTo>
                  <a:lnTo>
                    <a:pt x="44450" y="95250"/>
                  </a:lnTo>
                  <a:lnTo>
                    <a:pt x="66040" y="96520"/>
                  </a:lnTo>
                  <a:lnTo>
                    <a:pt x="90171" y="96520"/>
                  </a:lnTo>
                  <a:lnTo>
                    <a:pt x="97790" y="95250"/>
                  </a:lnTo>
                  <a:lnTo>
                    <a:pt x="104140" y="92710"/>
                  </a:lnTo>
                  <a:lnTo>
                    <a:pt x="109221" y="88900"/>
                  </a:lnTo>
                  <a:lnTo>
                    <a:pt x="113030" y="85090"/>
                  </a:lnTo>
                  <a:lnTo>
                    <a:pt x="115571"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9" name="Group 228"/>
          <p:cNvGrpSpPr/>
          <p:nvPr/>
        </p:nvGrpSpPr>
        <p:grpSpPr>
          <a:xfrm rot="339600">
            <a:off x="9133841" y="2757170"/>
            <a:ext cx="181611" cy="128271"/>
            <a:chOff x="9133841" y="2757170"/>
            <a:chExt cx="181611" cy="128271"/>
          </a:xfrm>
        </p:grpSpPr>
        <p:sp>
          <p:nvSpPr>
            <p:cNvPr id="226" name="Freeform 225"/>
            <p:cNvSpPr/>
            <p:nvPr/>
          </p:nvSpPr>
          <p:spPr>
            <a:xfrm>
              <a:off x="9133841" y="27571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9153095" y="280350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9210897" y="2819247"/>
              <a:ext cx="58422" cy="45720"/>
            </a:xfrm>
            <a:custGeom>
              <a:avLst/>
              <a:gdLst/>
              <a:ahLst/>
              <a:cxnLst/>
              <a:rect l="0" t="0" r="0" b="0"/>
              <a:pathLst>
                <a:path w="58422" h="45720">
                  <a:moveTo>
                    <a:pt x="58421" y="0"/>
                  </a:moveTo>
                  <a:lnTo>
                    <a:pt x="58421" y="13969"/>
                  </a:lnTo>
                  <a:lnTo>
                    <a:pt x="55881" y="17779"/>
                  </a:lnTo>
                  <a:lnTo>
                    <a:pt x="53341" y="20319"/>
                  </a:lnTo>
                  <a:lnTo>
                    <a:pt x="48261" y="22859"/>
                  </a:lnTo>
                  <a:lnTo>
                    <a:pt x="36831" y="26669"/>
                  </a:lnTo>
                  <a:lnTo>
                    <a:pt x="31750" y="27939"/>
                  </a:lnTo>
                  <a:lnTo>
                    <a:pt x="25400" y="30479"/>
                  </a:lnTo>
                  <a:lnTo>
                    <a:pt x="20321" y="34289"/>
                  </a:lnTo>
                  <a:lnTo>
                    <a:pt x="16511" y="38100"/>
                  </a:lnTo>
                  <a:lnTo>
                    <a:pt x="12700" y="40639"/>
                  </a:lnTo>
                  <a:lnTo>
                    <a:pt x="8891" y="41909"/>
                  </a:lnTo>
                  <a:lnTo>
                    <a:pt x="0" y="4571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2" name="Group 231"/>
          <p:cNvGrpSpPr/>
          <p:nvPr/>
        </p:nvGrpSpPr>
        <p:grpSpPr>
          <a:xfrm rot="339600">
            <a:off x="8947150" y="2800350"/>
            <a:ext cx="148591" cy="184151"/>
            <a:chOff x="8947150" y="2800350"/>
            <a:chExt cx="148591" cy="184151"/>
          </a:xfrm>
        </p:grpSpPr>
        <p:sp>
          <p:nvSpPr>
            <p:cNvPr id="230" name="Freeform 229"/>
            <p:cNvSpPr/>
            <p:nvPr/>
          </p:nvSpPr>
          <p:spPr>
            <a:xfrm>
              <a:off x="8947150" y="28003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a:off x="8957006" y="2824683"/>
              <a:ext cx="124461" cy="129542"/>
            </a:xfrm>
            <a:custGeom>
              <a:avLst/>
              <a:gdLst/>
              <a:ahLst/>
              <a:cxnLst/>
              <a:rect l="0" t="0" r="0" b="0"/>
              <a:pathLst>
                <a:path w="124461" h="129542">
                  <a:moveTo>
                    <a:pt x="124460" y="0"/>
                  </a:moveTo>
                  <a:lnTo>
                    <a:pt x="110490" y="0"/>
                  </a:lnTo>
                  <a:lnTo>
                    <a:pt x="104140" y="1270"/>
                  </a:lnTo>
                  <a:lnTo>
                    <a:pt x="97790" y="3810"/>
                  </a:lnTo>
                  <a:lnTo>
                    <a:pt x="91440" y="6350"/>
                  </a:lnTo>
                  <a:lnTo>
                    <a:pt x="85090" y="10160"/>
                  </a:lnTo>
                  <a:lnTo>
                    <a:pt x="80010" y="13970"/>
                  </a:lnTo>
                  <a:lnTo>
                    <a:pt x="74930" y="17781"/>
                  </a:lnTo>
                  <a:lnTo>
                    <a:pt x="71120" y="21591"/>
                  </a:lnTo>
                  <a:lnTo>
                    <a:pt x="66040" y="26670"/>
                  </a:lnTo>
                  <a:lnTo>
                    <a:pt x="60960" y="30481"/>
                  </a:lnTo>
                  <a:lnTo>
                    <a:pt x="57150" y="35560"/>
                  </a:lnTo>
                  <a:lnTo>
                    <a:pt x="54610" y="40641"/>
                  </a:lnTo>
                  <a:lnTo>
                    <a:pt x="52070" y="46991"/>
                  </a:lnTo>
                  <a:lnTo>
                    <a:pt x="49530" y="53341"/>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1"/>
                  </a:lnTo>
                  <a:lnTo>
                    <a:pt x="0" y="100331"/>
                  </a:lnTo>
                  <a:lnTo>
                    <a:pt x="0" y="104141"/>
                  </a:lnTo>
                  <a:lnTo>
                    <a:pt x="2540" y="107950"/>
                  </a:lnTo>
                  <a:lnTo>
                    <a:pt x="6350" y="110491"/>
                  </a:lnTo>
                  <a:lnTo>
                    <a:pt x="10160" y="114300"/>
                  </a:lnTo>
                  <a:lnTo>
                    <a:pt x="17780" y="121920"/>
                  </a:lnTo>
                  <a:lnTo>
                    <a:pt x="21590" y="123191"/>
                  </a:lnTo>
                  <a:lnTo>
                    <a:pt x="24130" y="120650"/>
                  </a:lnTo>
                  <a:lnTo>
                    <a:pt x="27940" y="116841"/>
                  </a:lnTo>
                  <a:lnTo>
                    <a:pt x="30480" y="113031"/>
                  </a:lnTo>
                  <a:lnTo>
                    <a:pt x="31750" y="107950"/>
                  </a:lnTo>
                  <a:lnTo>
                    <a:pt x="34290" y="101600"/>
                  </a:lnTo>
                  <a:lnTo>
                    <a:pt x="38100" y="96520"/>
                  </a:lnTo>
                  <a:lnTo>
                    <a:pt x="40640" y="92710"/>
                  </a:lnTo>
                  <a:lnTo>
                    <a:pt x="44450" y="87631"/>
                  </a:lnTo>
                  <a:lnTo>
                    <a:pt x="49530" y="82550"/>
                  </a:lnTo>
                  <a:lnTo>
                    <a:pt x="54610" y="78741"/>
                  </a:lnTo>
                  <a:lnTo>
                    <a:pt x="60960" y="73660"/>
                  </a:lnTo>
                  <a:lnTo>
                    <a:pt x="66040" y="69850"/>
                  </a:lnTo>
                  <a:lnTo>
                    <a:pt x="72390" y="67310"/>
                  </a:lnTo>
                  <a:lnTo>
                    <a:pt x="78740" y="63500"/>
                  </a:lnTo>
                  <a:lnTo>
                    <a:pt x="85090" y="59691"/>
                  </a:lnTo>
                  <a:lnTo>
                    <a:pt x="90170" y="54610"/>
                  </a:lnTo>
                  <a:lnTo>
                    <a:pt x="95250" y="49531"/>
                  </a:lnTo>
                  <a:lnTo>
                    <a:pt x="104140" y="39370"/>
                  </a:lnTo>
                  <a:lnTo>
                    <a:pt x="107950" y="35560"/>
                  </a:lnTo>
                  <a:lnTo>
                    <a:pt x="111760" y="29210"/>
                  </a:lnTo>
                  <a:lnTo>
                    <a:pt x="113030" y="21591"/>
                  </a:lnTo>
                  <a:lnTo>
                    <a:pt x="114300" y="15241"/>
                  </a:lnTo>
                  <a:lnTo>
                    <a:pt x="116840" y="10160"/>
                  </a:lnTo>
                  <a:lnTo>
                    <a:pt x="118110" y="6350"/>
                  </a:lnTo>
                  <a:lnTo>
                    <a:pt x="120650" y="3810"/>
                  </a:lnTo>
                  <a:lnTo>
                    <a:pt x="120650" y="3810"/>
                  </a:lnTo>
                  <a:lnTo>
                    <a:pt x="118110" y="5081"/>
                  </a:lnTo>
                  <a:lnTo>
                    <a:pt x="109220" y="13970"/>
                  </a:lnTo>
                  <a:lnTo>
                    <a:pt x="105410" y="17781"/>
                  </a:lnTo>
                  <a:lnTo>
                    <a:pt x="100330" y="21591"/>
                  </a:lnTo>
                  <a:lnTo>
                    <a:pt x="95250" y="24131"/>
                  </a:lnTo>
                  <a:lnTo>
                    <a:pt x="90170" y="26670"/>
                  </a:lnTo>
                  <a:lnTo>
                    <a:pt x="86360" y="31750"/>
                  </a:lnTo>
                  <a:lnTo>
                    <a:pt x="83820" y="38100"/>
                  </a:lnTo>
                  <a:lnTo>
                    <a:pt x="81280" y="44450"/>
                  </a:lnTo>
                  <a:lnTo>
                    <a:pt x="81280" y="52070"/>
                  </a:lnTo>
                  <a:lnTo>
                    <a:pt x="80010" y="59691"/>
                  </a:lnTo>
                  <a:lnTo>
                    <a:pt x="80010" y="68581"/>
                  </a:lnTo>
                  <a:lnTo>
                    <a:pt x="77470" y="74931"/>
                  </a:lnTo>
                  <a:lnTo>
                    <a:pt x="74930" y="81281"/>
                  </a:lnTo>
                  <a:lnTo>
                    <a:pt x="72390" y="86360"/>
                  </a:lnTo>
                  <a:lnTo>
                    <a:pt x="68580" y="91441"/>
                  </a:lnTo>
                  <a:lnTo>
                    <a:pt x="64770" y="96520"/>
                  </a:lnTo>
                  <a:lnTo>
                    <a:pt x="60960" y="101600"/>
                  </a:lnTo>
                  <a:lnTo>
                    <a:pt x="57150" y="106681"/>
                  </a:lnTo>
                  <a:lnTo>
                    <a:pt x="54610" y="111760"/>
                  </a:lnTo>
                  <a:lnTo>
                    <a:pt x="45720" y="1295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5" name="Group 234"/>
          <p:cNvGrpSpPr/>
          <p:nvPr/>
        </p:nvGrpSpPr>
        <p:grpSpPr>
          <a:xfrm rot="339600">
            <a:off x="8940801" y="2590800"/>
            <a:ext cx="280670" cy="134621"/>
            <a:chOff x="8940801" y="2590800"/>
            <a:chExt cx="280670" cy="134621"/>
          </a:xfrm>
        </p:grpSpPr>
        <p:sp>
          <p:nvSpPr>
            <p:cNvPr id="233" name="Freeform 232"/>
            <p:cNvSpPr/>
            <p:nvPr/>
          </p:nvSpPr>
          <p:spPr>
            <a:xfrm>
              <a:off x="8940801" y="2590800"/>
              <a:ext cx="280670" cy="134621"/>
            </a:xfrm>
            <a:custGeom>
              <a:avLst/>
              <a:gdLst/>
              <a:ahLst/>
              <a:cxnLst/>
              <a:rect l="0" t="0" r="0" b="0"/>
              <a:pathLst>
                <a:path w="280670" h="134621">
                  <a:moveTo>
                    <a:pt x="264160" y="54610"/>
                  </a:moveTo>
                  <a:lnTo>
                    <a:pt x="257810" y="49530"/>
                  </a:lnTo>
                  <a:lnTo>
                    <a:pt x="250190" y="44450"/>
                  </a:lnTo>
                  <a:lnTo>
                    <a:pt x="242569" y="38100"/>
                  </a:lnTo>
                  <a:lnTo>
                    <a:pt x="233680" y="34290"/>
                  </a:lnTo>
                  <a:lnTo>
                    <a:pt x="226060" y="33020"/>
                  </a:lnTo>
                  <a:lnTo>
                    <a:pt x="219710" y="31750"/>
                  </a:lnTo>
                  <a:lnTo>
                    <a:pt x="212090" y="31750"/>
                  </a:lnTo>
                  <a:lnTo>
                    <a:pt x="204469" y="30480"/>
                  </a:lnTo>
                  <a:lnTo>
                    <a:pt x="196850" y="30480"/>
                  </a:lnTo>
                  <a:lnTo>
                    <a:pt x="187960" y="30480"/>
                  </a:lnTo>
                  <a:lnTo>
                    <a:pt x="180340" y="30480"/>
                  </a:lnTo>
                  <a:lnTo>
                    <a:pt x="170180" y="30480"/>
                  </a:lnTo>
                  <a:lnTo>
                    <a:pt x="161290" y="29210"/>
                  </a:lnTo>
                  <a:lnTo>
                    <a:pt x="153669" y="27940"/>
                  </a:lnTo>
                  <a:lnTo>
                    <a:pt x="146050" y="26670"/>
                  </a:lnTo>
                  <a:lnTo>
                    <a:pt x="134619"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69" y="16510"/>
                  </a:lnTo>
                  <a:lnTo>
                    <a:pt x="16510" y="21590"/>
                  </a:lnTo>
                  <a:lnTo>
                    <a:pt x="8890" y="29210"/>
                  </a:lnTo>
                  <a:lnTo>
                    <a:pt x="5080" y="38100"/>
                  </a:lnTo>
                  <a:lnTo>
                    <a:pt x="2540" y="44450"/>
                  </a:lnTo>
                  <a:lnTo>
                    <a:pt x="1269" y="49530"/>
                  </a:lnTo>
                  <a:lnTo>
                    <a:pt x="0" y="55880"/>
                  </a:lnTo>
                  <a:lnTo>
                    <a:pt x="0" y="64770"/>
                  </a:lnTo>
                  <a:lnTo>
                    <a:pt x="3810" y="73660"/>
                  </a:lnTo>
                  <a:lnTo>
                    <a:pt x="10160" y="81280"/>
                  </a:lnTo>
                  <a:lnTo>
                    <a:pt x="16510" y="86360"/>
                  </a:lnTo>
                  <a:lnTo>
                    <a:pt x="21590" y="90170"/>
                  </a:lnTo>
                  <a:lnTo>
                    <a:pt x="26669" y="92710"/>
                  </a:lnTo>
                  <a:lnTo>
                    <a:pt x="33019" y="96520"/>
                  </a:lnTo>
                  <a:lnTo>
                    <a:pt x="39369" y="100330"/>
                  </a:lnTo>
                  <a:lnTo>
                    <a:pt x="44450" y="102870"/>
                  </a:lnTo>
                  <a:lnTo>
                    <a:pt x="52069" y="106680"/>
                  </a:lnTo>
                  <a:lnTo>
                    <a:pt x="58419" y="109220"/>
                  </a:lnTo>
                  <a:lnTo>
                    <a:pt x="66040" y="110490"/>
                  </a:lnTo>
                  <a:lnTo>
                    <a:pt x="73660" y="113030"/>
                  </a:lnTo>
                  <a:lnTo>
                    <a:pt x="80010" y="115570"/>
                  </a:lnTo>
                  <a:lnTo>
                    <a:pt x="87630" y="118110"/>
                  </a:lnTo>
                  <a:lnTo>
                    <a:pt x="97790" y="121920"/>
                  </a:lnTo>
                  <a:lnTo>
                    <a:pt x="106680" y="125730"/>
                  </a:lnTo>
                  <a:lnTo>
                    <a:pt x="114300" y="127000"/>
                  </a:lnTo>
                  <a:lnTo>
                    <a:pt x="121919"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69" y="134620"/>
                  </a:lnTo>
                  <a:lnTo>
                    <a:pt x="212090" y="134620"/>
                  </a:lnTo>
                  <a:lnTo>
                    <a:pt x="219710" y="134620"/>
                  </a:lnTo>
                  <a:lnTo>
                    <a:pt x="226060" y="133350"/>
                  </a:lnTo>
                  <a:lnTo>
                    <a:pt x="232410" y="132080"/>
                  </a:lnTo>
                  <a:lnTo>
                    <a:pt x="238760" y="130810"/>
                  </a:lnTo>
                  <a:lnTo>
                    <a:pt x="245110" y="129540"/>
                  </a:lnTo>
                  <a:lnTo>
                    <a:pt x="252730" y="128270"/>
                  </a:lnTo>
                  <a:lnTo>
                    <a:pt x="261619" y="123190"/>
                  </a:lnTo>
                  <a:lnTo>
                    <a:pt x="270510" y="116840"/>
                  </a:lnTo>
                  <a:lnTo>
                    <a:pt x="275590" y="109220"/>
                  </a:lnTo>
                  <a:lnTo>
                    <a:pt x="278130" y="104140"/>
                  </a:lnTo>
                  <a:lnTo>
                    <a:pt x="279400" y="97790"/>
                  </a:lnTo>
                  <a:lnTo>
                    <a:pt x="280669" y="92710"/>
                  </a:lnTo>
                  <a:lnTo>
                    <a:pt x="280669"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8979471" y="262012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8" name="Group 237"/>
          <p:cNvGrpSpPr/>
          <p:nvPr/>
        </p:nvGrpSpPr>
        <p:grpSpPr>
          <a:xfrm rot="339600">
            <a:off x="8751570" y="2743200"/>
            <a:ext cx="200662" cy="133351"/>
            <a:chOff x="8751570" y="2743200"/>
            <a:chExt cx="200662" cy="133351"/>
          </a:xfrm>
        </p:grpSpPr>
        <p:sp>
          <p:nvSpPr>
            <p:cNvPr id="236" name="Freeform 235"/>
            <p:cNvSpPr/>
            <p:nvPr/>
          </p:nvSpPr>
          <p:spPr>
            <a:xfrm>
              <a:off x="8751570" y="2743200"/>
              <a:ext cx="200662" cy="133351"/>
            </a:xfrm>
            <a:custGeom>
              <a:avLst/>
              <a:gdLst/>
              <a:ahLst/>
              <a:cxnLst/>
              <a:rect l="0" t="0" r="0" b="0"/>
              <a:pathLst>
                <a:path w="200662" h="133351">
                  <a:moveTo>
                    <a:pt x="125731" y="10160"/>
                  </a:moveTo>
                  <a:lnTo>
                    <a:pt x="119381" y="13970"/>
                  </a:lnTo>
                  <a:lnTo>
                    <a:pt x="110491" y="17780"/>
                  </a:lnTo>
                  <a:lnTo>
                    <a:pt x="100331" y="21590"/>
                  </a:lnTo>
                  <a:lnTo>
                    <a:pt x="90171" y="24130"/>
                  </a:lnTo>
                  <a:lnTo>
                    <a:pt x="81281" y="25400"/>
                  </a:lnTo>
                  <a:lnTo>
                    <a:pt x="74931" y="26670"/>
                  </a:lnTo>
                  <a:lnTo>
                    <a:pt x="67311" y="27940"/>
                  </a:lnTo>
                  <a:lnTo>
                    <a:pt x="59691" y="29210"/>
                  </a:lnTo>
                  <a:lnTo>
                    <a:pt x="52071" y="30480"/>
                  </a:lnTo>
                  <a:lnTo>
                    <a:pt x="44450" y="33020"/>
                  </a:lnTo>
                  <a:lnTo>
                    <a:pt x="38100" y="34290"/>
                  </a:lnTo>
                  <a:lnTo>
                    <a:pt x="30481" y="36830"/>
                  </a:lnTo>
                  <a:lnTo>
                    <a:pt x="20321" y="41910"/>
                  </a:lnTo>
                  <a:lnTo>
                    <a:pt x="11431" y="48260"/>
                  </a:lnTo>
                  <a:lnTo>
                    <a:pt x="3811" y="57150"/>
                  </a:lnTo>
                  <a:lnTo>
                    <a:pt x="1271" y="66040"/>
                  </a:lnTo>
                  <a:lnTo>
                    <a:pt x="0" y="73660"/>
                  </a:lnTo>
                  <a:lnTo>
                    <a:pt x="1271" y="80010"/>
                  </a:lnTo>
                  <a:lnTo>
                    <a:pt x="1271" y="86360"/>
                  </a:lnTo>
                  <a:lnTo>
                    <a:pt x="5081" y="93980"/>
                  </a:lnTo>
                  <a:lnTo>
                    <a:pt x="11431" y="101600"/>
                  </a:lnTo>
                  <a:lnTo>
                    <a:pt x="19050" y="107950"/>
                  </a:lnTo>
                  <a:lnTo>
                    <a:pt x="27941" y="115570"/>
                  </a:lnTo>
                  <a:lnTo>
                    <a:pt x="38100" y="121920"/>
                  </a:lnTo>
                  <a:lnTo>
                    <a:pt x="48261" y="127000"/>
                  </a:lnTo>
                  <a:lnTo>
                    <a:pt x="58421" y="130810"/>
                  </a:lnTo>
                  <a:lnTo>
                    <a:pt x="66041" y="132080"/>
                  </a:lnTo>
                  <a:lnTo>
                    <a:pt x="73661" y="133350"/>
                  </a:lnTo>
                  <a:lnTo>
                    <a:pt x="81281" y="133350"/>
                  </a:lnTo>
                  <a:lnTo>
                    <a:pt x="87631" y="133350"/>
                  </a:lnTo>
                  <a:lnTo>
                    <a:pt x="93981" y="133350"/>
                  </a:lnTo>
                  <a:lnTo>
                    <a:pt x="100331" y="132080"/>
                  </a:lnTo>
                  <a:lnTo>
                    <a:pt x="106681" y="130810"/>
                  </a:lnTo>
                  <a:lnTo>
                    <a:pt x="114300" y="128270"/>
                  </a:lnTo>
                  <a:lnTo>
                    <a:pt x="125731" y="124460"/>
                  </a:lnTo>
                  <a:lnTo>
                    <a:pt x="135891" y="121920"/>
                  </a:lnTo>
                  <a:lnTo>
                    <a:pt x="143511" y="118110"/>
                  </a:lnTo>
                  <a:lnTo>
                    <a:pt x="149861" y="115570"/>
                  </a:lnTo>
                  <a:lnTo>
                    <a:pt x="154941" y="111760"/>
                  </a:lnTo>
                  <a:lnTo>
                    <a:pt x="161291" y="107950"/>
                  </a:lnTo>
                  <a:lnTo>
                    <a:pt x="170181" y="100330"/>
                  </a:lnTo>
                  <a:lnTo>
                    <a:pt x="176531" y="91440"/>
                  </a:lnTo>
                  <a:lnTo>
                    <a:pt x="181611" y="80010"/>
                  </a:lnTo>
                  <a:lnTo>
                    <a:pt x="186691" y="69850"/>
                  </a:lnTo>
                  <a:lnTo>
                    <a:pt x="193041" y="59690"/>
                  </a:lnTo>
                  <a:lnTo>
                    <a:pt x="196850" y="49530"/>
                  </a:lnTo>
                  <a:lnTo>
                    <a:pt x="199391" y="43180"/>
                  </a:lnTo>
                  <a:lnTo>
                    <a:pt x="200661" y="35560"/>
                  </a:lnTo>
                  <a:lnTo>
                    <a:pt x="200661" y="29210"/>
                  </a:lnTo>
                  <a:lnTo>
                    <a:pt x="200661" y="22860"/>
                  </a:lnTo>
                  <a:lnTo>
                    <a:pt x="198121" y="16510"/>
                  </a:lnTo>
                  <a:lnTo>
                    <a:pt x="191771" y="8890"/>
                  </a:lnTo>
                  <a:lnTo>
                    <a:pt x="182881" y="3810"/>
                  </a:lnTo>
                  <a:lnTo>
                    <a:pt x="176531" y="1270"/>
                  </a:lnTo>
                  <a:lnTo>
                    <a:pt x="168911" y="0"/>
                  </a:lnTo>
                  <a:lnTo>
                    <a:pt x="162561" y="0"/>
                  </a:lnTo>
                  <a:lnTo>
                    <a:pt x="156211" y="1270"/>
                  </a:lnTo>
                  <a:lnTo>
                    <a:pt x="148591" y="2540"/>
                  </a:lnTo>
                  <a:lnTo>
                    <a:pt x="135891" y="5080"/>
                  </a:lnTo>
                  <a:lnTo>
                    <a:pt x="113031"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Freeform 236"/>
            <p:cNvSpPr/>
            <p:nvPr/>
          </p:nvSpPr>
          <p:spPr>
            <a:xfrm>
              <a:off x="8780118" y="2780893"/>
              <a:ext cx="152401" cy="69851"/>
            </a:xfrm>
            <a:custGeom>
              <a:avLst/>
              <a:gdLst/>
              <a:ahLst/>
              <a:cxnLst/>
              <a:rect l="0" t="0" r="0" b="0"/>
              <a:pathLst>
                <a:path w="152401" h="69851">
                  <a:moveTo>
                    <a:pt x="96521" y="30480"/>
                  </a:moveTo>
                  <a:lnTo>
                    <a:pt x="86360" y="34290"/>
                  </a:lnTo>
                  <a:lnTo>
                    <a:pt x="80010" y="35560"/>
                  </a:lnTo>
                  <a:lnTo>
                    <a:pt x="73660" y="36830"/>
                  </a:lnTo>
                  <a:lnTo>
                    <a:pt x="66040" y="36830"/>
                  </a:lnTo>
                  <a:lnTo>
                    <a:pt x="49531" y="36830"/>
                  </a:lnTo>
                  <a:lnTo>
                    <a:pt x="15240" y="38100"/>
                  </a:lnTo>
                  <a:lnTo>
                    <a:pt x="8890" y="39371"/>
                  </a:lnTo>
                  <a:lnTo>
                    <a:pt x="3810" y="43180"/>
                  </a:lnTo>
                  <a:lnTo>
                    <a:pt x="0" y="48260"/>
                  </a:lnTo>
                  <a:lnTo>
                    <a:pt x="0" y="52071"/>
                  </a:lnTo>
                  <a:lnTo>
                    <a:pt x="1271" y="54610"/>
                  </a:lnTo>
                  <a:lnTo>
                    <a:pt x="5081" y="58421"/>
                  </a:lnTo>
                  <a:lnTo>
                    <a:pt x="10160" y="59690"/>
                  </a:lnTo>
                  <a:lnTo>
                    <a:pt x="16510" y="60960"/>
                  </a:lnTo>
                  <a:lnTo>
                    <a:pt x="24131" y="62230"/>
                  </a:lnTo>
                  <a:lnTo>
                    <a:pt x="30481" y="63500"/>
                  </a:lnTo>
                  <a:lnTo>
                    <a:pt x="36831" y="64771"/>
                  </a:lnTo>
                  <a:lnTo>
                    <a:pt x="44450" y="66040"/>
                  </a:lnTo>
                  <a:lnTo>
                    <a:pt x="50800" y="67310"/>
                  </a:lnTo>
                  <a:lnTo>
                    <a:pt x="59690" y="68580"/>
                  </a:lnTo>
                  <a:lnTo>
                    <a:pt x="67310" y="68580"/>
                  </a:lnTo>
                  <a:lnTo>
                    <a:pt x="74931" y="69850"/>
                  </a:lnTo>
                  <a:lnTo>
                    <a:pt x="92710" y="69850"/>
                  </a:lnTo>
                  <a:lnTo>
                    <a:pt x="99060" y="68580"/>
                  </a:lnTo>
                  <a:lnTo>
                    <a:pt x="105410" y="66040"/>
                  </a:lnTo>
                  <a:lnTo>
                    <a:pt x="111760" y="63500"/>
                  </a:lnTo>
                  <a:lnTo>
                    <a:pt x="116840" y="59690"/>
                  </a:lnTo>
                  <a:lnTo>
                    <a:pt x="121921" y="55880"/>
                  </a:lnTo>
                  <a:lnTo>
                    <a:pt x="125731" y="52071"/>
                  </a:lnTo>
                  <a:lnTo>
                    <a:pt x="129540" y="46990"/>
                  </a:lnTo>
                  <a:lnTo>
                    <a:pt x="133350" y="41910"/>
                  </a:lnTo>
                  <a:lnTo>
                    <a:pt x="135890" y="35560"/>
                  </a:lnTo>
                  <a:lnTo>
                    <a:pt x="139700" y="30480"/>
                  </a:lnTo>
                  <a:lnTo>
                    <a:pt x="143510" y="25400"/>
                  </a:lnTo>
                  <a:lnTo>
                    <a:pt x="147321" y="21590"/>
                  </a:lnTo>
                  <a:lnTo>
                    <a:pt x="149860" y="16510"/>
                  </a:lnTo>
                  <a:lnTo>
                    <a:pt x="151131" y="13971"/>
                  </a:lnTo>
                  <a:lnTo>
                    <a:pt x="152400" y="11430"/>
                  </a:lnTo>
                  <a:lnTo>
                    <a:pt x="151131" y="7621"/>
                  </a:lnTo>
                  <a:lnTo>
                    <a:pt x="148590" y="5080"/>
                  </a:lnTo>
                  <a:lnTo>
                    <a:pt x="143510" y="3810"/>
                  </a:lnTo>
                  <a:lnTo>
                    <a:pt x="138431" y="1271"/>
                  </a:lnTo>
                  <a:lnTo>
                    <a:pt x="132081" y="0"/>
                  </a:lnTo>
                  <a:lnTo>
                    <a:pt x="124460" y="0"/>
                  </a:lnTo>
                  <a:lnTo>
                    <a:pt x="116840" y="0"/>
                  </a:lnTo>
                  <a:lnTo>
                    <a:pt x="110490" y="1271"/>
                  </a:lnTo>
                  <a:lnTo>
                    <a:pt x="102871" y="2540"/>
                  </a:lnTo>
                  <a:lnTo>
                    <a:pt x="96521" y="3810"/>
                  </a:lnTo>
                  <a:lnTo>
                    <a:pt x="90171" y="6350"/>
                  </a:lnTo>
                  <a:lnTo>
                    <a:pt x="77471" y="10160"/>
                  </a:lnTo>
                  <a:lnTo>
                    <a:pt x="63500" y="13971"/>
                  </a:lnTo>
                  <a:lnTo>
                    <a:pt x="57150" y="15240"/>
                  </a:lnTo>
                  <a:lnTo>
                    <a:pt x="49531" y="16510"/>
                  </a:lnTo>
                  <a:lnTo>
                    <a:pt x="40640" y="16510"/>
                  </a:lnTo>
                  <a:lnTo>
                    <a:pt x="34290" y="19050"/>
                  </a:lnTo>
                  <a:lnTo>
                    <a:pt x="30481" y="22860"/>
                  </a:lnTo>
                  <a:lnTo>
                    <a:pt x="26671" y="27940"/>
                  </a:lnTo>
                  <a:lnTo>
                    <a:pt x="22860" y="33021"/>
                  </a:lnTo>
                  <a:lnTo>
                    <a:pt x="20321" y="39371"/>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1" name="Group 240"/>
          <p:cNvGrpSpPr/>
          <p:nvPr/>
        </p:nvGrpSpPr>
        <p:grpSpPr>
          <a:xfrm rot="339600">
            <a:off x="6727190" y="5854700"/>
            <a:ext cx="207011" cy="129542"/>
            <a:chOff x="6727190" y="5854700"/>
            <a:chExt cx="207011" cy="129542"/>
          </a:xfrm>
        </p:grpSpPr>
        <p:sp>
          <p:nvSpPr>
            <p:cNvPr id="239" name="Freeform 238"/>
            <p:cNvSpPr/>
            <p:nvPr/>
          </p:nvSpPr>
          <p:spPr>
            <a:xfrm>
              <a:off x="6727190" y="5854700"/>
              <a:ext cx="207011" cy="129542"/>
            </a:xfrm>
            <a:custGeom>
              <a:avLst/>
              <a:gdLst/>
              <a:ahLst/>
              <a:cxnLst/>
              <a:rect l="0" t="0" r="0" b="0"/>
              <a:pathLst>
                <a:path w="207011" h="129542">
                  <a:moveTo>
                    <a:pt x="134620" y="34291"/>
                  </a:moveTo>
                  <a:lnTo>
                    <a:pt x="125730" y="30480"/>
                  </a:lnTo>
                  <a:lnTo>
                    <a:pt x="116840" y="25400"/>
                  </a:lnTo>
                  <a:lnTo>
                    <a:pt x="107950" y="21591"/>
                  </a:lnTo>
                  <a:lnTo>
                    <a:pt x="101600" y="17780"/>
                  </a:lnTo>
                  <a:lnTo>
                    <a:pt x="93980" y="15241"/>
                  </a:lnTo>
                  <a:lnTo>
                    <a:pt x="87630" y="11430"/>
                  </a:lnTo>
                  <a:lnTo>
                    <a:pt x="77470" y="6350"/>
                  </a:lnTo>
                  <a:lnTo>
                    <a:pt x="67310" y="2541"/>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1"/>
                  </a:lnTo>
                  <a:lnTo>
                    <a:pt x="92710" y="116841"/>
                  </a:lnTo>
                  <a:lnTo>
                    <a:pt x="100330" y="121920"/>
                  </a:lnTo>
                  <a:lnTo>
                    <a:pt x="107950" y="124460"/>
                  </a:lnTo>
                  <a:lnTo>
                    <a:pt x="115570" y="127000"/>
                  </a:lnTo>
                  <a:lnTo>
                    <a:pt x="123190" y="128270"/>
                  </a:lnTo>
                  <a:lnTo>
                    <a:pt x="132080" y="128270"/>
                  </a:lnTo>
                  <a:lnTo>
                    <a:pt x="139700" y="129541"/>
                  </a:lnTo>
                  <a:lnTo>
                    <a:pt x="147320" y="129541"/>
                  </a:lnTo>
                  <a:lnTo>
                    <a:pt x="154940" y="128270"/>
                  </a:lnTo>
                  <a:lnTo>
                    <a:pt x="162560" y="128270"/>
                  </a:lnTo>
                  <a:lnTo>
                    <a:pt x="168910" y="127000"/>
                  </a:lnTo>
                  <a:lnTo>
                    <a:pt x="175260" y="125730"/>
                  </a:lnTo>
                  <a:lnTo>
                    <a:pt x="181610" y="123191"/>
                  </a:lnTo>
                  <a:lnTo>
                    <a:pt x="187960" y="120650"/>
                  </a:lnTo>
                  <a:lnTo>
                    <a:pt x="195580" y="113030"/>
                  </a:lnTo>
                  <a:lnTo>
                    <a:pt x="201930" y="104141"/>
                  </a:lnTo>
                  <a:lnTo>
                    <a:pt x="205740" y="92710"/>
                  </a:lnTo>
                  <a:lnTo>
                    <a:pt x="207010" y="82550"/>
                  </a:lnTo>
                  <a:lnTo>
                    <a:pt x="204470" y="71120"/>
                  </a:lnTo>
                  <a:lnTo>
                    <a:pt x="199390" y="62230"/>
                  </a:lnTo>
                  <a:lnTo>
                    <a:pt x="190500" y="55880"/>
                  </a:lnTo>
                  <a:lnTo>
                    <a:pt x="181610" y="50800"/>
                  </a:lnTo>
                  <a:lnTo>
                    <a:pt x="173990" y="49530"/>
                  </a:lnTo>
                  <a:lnTo>
                    <a:pt x="166370" y="48260"/>
                  </a:lnTo>
                  <a:lnTo>
                    <a:pt x="160020" y="46991"/>
                  </a:lnTo>
                  <a:lnTo>
                    <a:pt x="153670" y="45720"/>
                  </a:lnTo>
                  <a:lnTo>
                    <a:pt x="147320" y="44450"/>
                  </a:lnTo>
                  <a:lnTo>
                    <a:pt x="140970" y="41910"/>
                  </a:lnTo>
                  <a:lnTo>
                    <a:pt x="134620" y="40641"/>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a:off x="6746253" y="5867651"/>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4" name="Group 243"/>
          <p:cNvGrpSpPr/>
          <p:nvPr/>
        </p:nvGrpSpPr>
        <p:grpSpPr>
          <a:xfrm rot="339600">
            <a:off x="8874761" y="2156460"/>
            <a:ext cx="212091" cy="173991"/>
            <a:chOff x="8874761" y="2156460"/>
            <a:chExt cx="212091" cy="173991"/>
          </a:xfrm>
        </p:grpSpPr>
        <p:sp>
          <p:nvSpPr>
            <p:cNvPr id="242" name="Freeform 241"/>
            <p:cNvSpPr/>
            <p:nvPr/>
          </p:nvSpPr>
          <p:spPr>
            <a:xfrm>
              <a:off x="8874761" y="21564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a:off x="8903582" y="2175278"/>
              <a:ext cx="158751" cy="128271"/>
            </a:xfrm>
            <a:custGeom>
              <a:avLst/>
              <a:gdLst/>
              <a:ahLst/>
              <a:cxnLst/>
              <a:rect l="0" t="0" r="0" b="0"/>
              <a:pathLst>
                <a:path w="158751" h="128271">
                  <a:moveTo>
                    <a:pt x="133350" y="30480"/>
                  </a:moveTo>
                  <a:lnTo>
                    <a:pt x="127000" y="38100"/>
                  </a:lnTo>
                  <a:lnTo>
                    <a:pt x="121921" y="40640"/>
                  </a:lnTo>
                  <a:lnTo>
                    <a:pt x="115571" y="43180"/>
                  </a:lnTo>
                  <a:lnTo>
                    <a:pt x="48261" y="66040"/>
                  </a:lnTo>
                  <a:lnTo>
                    <a:pt x="41911" y="67310"/>
                  </a:lnTo>
                  <a:lnTo>
                    <a:pt x="34290" y="68580"/>
                  </a:lnTo>
                  <a:lnTo>
                    <a:pt x="25400" y="68580"/>
                  </a:lnTo>
                  <a:lnTo>
                    <a:pt x="19050" y="71120"/>
                  </a:lnTo>
                  <a:lnTo>
                    <a:pt x="12700" y="74930"/>
                  </a:lnTo>
                  <a:lnTo>
                    <a:pt x="7621" y="80010"/>
                  </a:lnTo>
                  <a:lnTo>
                    <a:pt x="3811" y="86360"/>
                  </a:lnTo>
                  <a:lnTo>
                    <a:pt x="1271" y="92710"/>
                  </a:lnTo>
                  <a:lnTo>
                    <a:pt x="0" y="100330"/>
                  </a:lnTo>
                  <a:lnTo>
                    <a:pt x="1271" y="106680"/>
                  </a:lnTo>
                  <a:lnTo>
                    <a:pt x="3811" y="110490"/>
                  </a:lnTo>
                  <a:lnTo>
                    <a:pt x="7621" y="114300"/>
                  </a:lnTo>
                  <a:lnTo>
                    <a:pt x="12700" y="118110"/>
                  </a:lnTo>
                  <a:lnTo>
                    <a:pt x="17780" y="120650"/>
                  </a:lnTo>
                  <a:lnTo>
                    <a:pt x="24130" y="123190"/>
                  </a:lnTo>
                  <a:lnTo>
                    <a:pt x="30480" y="125730"/>
                  </a:lnTo>
                  <a:lnTo>
                    <a:pt x="38100" y="125730"/>
                  </a:lnTo>
                  <a:lnTo>
                    <a:pt x="45721" y="127000"/>
                  </a:lnTo>
                  <a:lnTo>
                    <a:pt x="54611" y="128270"/>
                  </a:lnTo>
                  <a:lnTo>
                    <a:pt x="62230" y="128270"/>
                  </a:lnTo>
                  <a:lnTo>
                    <a:pt x="80011" y="128270"/>
                  </a:lnTo>
                  <a:lnTo>
                    <a:pt x="96521" y="128270"/>
                  </a:lnTo>
                  <a:lnTo>
                    <a:pt x="104140" y="127000"/>
                  </a:lnTo>
                  <a:lnTo>
                    <a:pt x="110490" y="124460"/>
                  </a:lnTo>
                  <a:lnTo>
                    <a:pt x="115571" y="121920"/>
                  </a:lnTo>
                  <a:lnTo>
                    <a:pt x="120650" y="118110"/>
                  </a:lnTo>
                  <a:lnTo>
                    <a:pt x="125730" y="114300"/>
                  </a:lnTo>
                  <a:lnTo>
                    <a:pt x="130811" y="110490"/>
                  </a:lnTo>
                  <a:lnTo>
                    <a:pt x="134621" y="106680"/>
                  </a:lnTo>
                  <a:lnTo>
                    <a:pt x="144780" y="97790"/>
                  </a:lnTo>
                  <a:lnTo>
                    <a:pt x="147321" y="92710"/>
                  </a:lnTo>
                  <a:lnTo>
                    <a:pt x="148590" y="85090"/>
                  </a:lnTo>
                  <a:lnTo>
                    <a:pt x="149861" y="78740"/>
                  </a:lnTo>
                  <a:lnTo>
                    <a:pt x="152400" y="71120"/>
                  </a:lnTo>
                  <a:lnTo>
                    <a:pt x="153671" y="64770"/>
                  </a:lnTo>
                  <a:lnTo>
                    <a:pt x="156211" y="57150"/>
                  </a:lnTo>
                  <a:lnTo>
                    <a:pt x="157480" y="49530"/>
                  </a:lnTo>
                  <a:lnTo>
                    <a:pt x="157480" y="41910"/>
                  </a:lnTo>
                  <a:lnTo>
                    <a:pt x="158750" y="34290"/>
                  </a:lnTo>
                  <a:lnTo>
                    <a:pt x="157480" y="26670"/>
                  </a:lnTo>
                  <a:lnTo>
                    <a:pt x="154940" y="21590"/>
                  </a:lnTo>
                  <a:lnTo>
                    <a:pt x="152400" y="15240"/>
                  </a:lnTo>
                  <a:lnTo>
                    <a:pt x="148590" y="11430"/>
                  </a:lnTo>
                  <a:lnTo>
                    <a:pt x="143511" y="7620"/>
                  </a:lnTo>
                  <a:lnTo>
                    <a:pt x="138430" y="5080"/>
                  </a:lnTo>
                  <a:lnTo>
                    <a:pt x="130811" y="2540"/>
                  </a:lnTo>
                  <a:lnTo>
                    <a:pt x="124461" y="1270"/>
                  </a:lnTo>
                  <a:lnTo>
                    <a:pt x="116840" y="0"/>
                  </a:lnTo>
                  <a:lnTo>
                    <a:pt x="110490" y="0"/>
                  </a:lnTo>
                  <a:lnTo>
                    <a:pt x="105411" y="1270"/>
                  </a:lnTo>
                  <a:lnTo>
                    <a:pt x="101600" y="2540"/>
                  </a:lnTo>
                  <a:lnTo>
                    <a:pt x="99061" y="6350"/>
                  </a:lnTo>
                  <a:lnTo>
                    <a:pt x="97790" y="11430"/>
                  </a:lnTo>
                  <a:lnTo>
                    <a:pt x="96521" y="17780"/>
                  </a:lnTo>
                  <a:lnTo>
                    <a:pt x="96521" y="24130"/>
                  </a:lnTo>
                  <a:lnTo>
                    <a:pt x="97790" y="30480"/>
                  </a:lnTo>
                  <a:lnTo>
                    <a:pt x="99061" y="36830"/>
                  </a:lnTo>
                  <a:lnTo>
                    <a:pt x="100330" y="44450"/>
                  </a:lnTo>
                  <a:lnTo>
                    <a:pt x="101600" y="50800"/>
                  </a:lnTo>
                  <a:lnTo>
                    <a:pt x="104140" y="57150"/>
                  </a:lnTo>
                  <a:lnTo>
                    <a:pt x="102871" y="62230"/>
                  </a:lnTo>
                  <a:lnTo>
                    <a:pt x="101600" y="68580"/>
                  </a:lnTo>
                  <a:lnTo>
                    <a:pt x="99061" y="73660"/>
                  </a:lnTo>
                  <a:lnTo>
                    <a:pt x="95250" y="76200"/>
                  </a:lnTo>
                  <a:lnTo>
                    <a:pt x="88900" y="78740"/>
                  </a:lnTo>
                  <a:lnTo>
                    <a:pt x="82550" y="80010"/>
                  </a:lnTo>
                  <a:lnTo>
                    <a:pt x="74930" y="81280"/>
                  </a:lnTo>
                  <a:lnTo>
                    <a:pt x="68580" y="83820"/>
                  </a:lnTo>
                  <a:lnTo>
                    <a:pt x="55880" y="87630"/>
                  </a:lnTo>
                  <a:lnTo>
                    <a:pt x="33021" y="95250"/>
                  </a:lnTo>
                  <a:lnTo>
                    <a:pt x="34290" y="95250"/>
                  </a:lnTo>
                  <a:lnTo>
                    <a:pt x="38100" y="95250"/>
                  </a:lnTo>
                  <a:lnTo>
                    <a:pt x="44450" y="95250"/>
                  </a:lnTo>
                  <a:lnTo>
                    <a:pt x="66040" y="96520"/>
                  </a:lnTo>
                  <a:lnTo>
                    <a:pt x="90171" y="96520"/>
                  </a:lnTo>
                  <a:lnTo>
                    <a:pt x="97790" y="95250"/>
                  </a:lnTo>
                  <a:lnTo>
                    <a:pt x="104140" y="92710"/>
                  </a:lnTo>
                  <a:lnTo>
                    <a:pt x="109221" y="88900"/>
                  </a:lnTo>
                  <a:lnTo>
                    <a:pt x="113030" y="85090"/>
                  </a:lnTo>
                  <a:lnTo>
                    <a:pt x="115571"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8" name="Group 247"/>
          <p:cNvGrpSpPr/>
          <p:nvPr/>
        </p:nvGrpSpPr>
        <p:grpSpPr>
          <a:xfrm rot="339600">
            <a:off x="9362441" y="2769870"/>
            <a:ext cx="181611" cy="128271"/>
            <a:chOff x="9362441" y="2769870"/>
            <a:chExt cx="181611" cy="128271"/>
          </a:xfrm>
        </p:grpSpPr>
        <p:sp>
          <p:nvSpPr>
            <p:cNvPr id="245" name="Freeform 244"/>
            <p:cNvSpPr/>
            <p:nvPr/>
          </p:nvSpPr>
          <p:spPr>
            <a:xfrm>
              <a:off x="9362441" y="2769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a:off x="9381696" y="281620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9439497" y="2831947"/>
              <a:ext cx="58422" cy="45720"/>
            </a:xfrm>
            <a:custGeom>
              <a:avLst/>
              <a:gdLst/>
              <a:ahLst/>
              <a:cxnLst/>
              <a:rect l="0" t="0" r="0" b="0"/>
              <a:pathLst>
                <a:path w="58422" h="45720">
                  <a:moveTo>
                    <a:pt x="58421" y="0"/>
                  </a:moveTo>
                  <a:lnTo>
                    <a:pt x="58421" y="13969"/>
                  </a:lnTo>
                  <a:lnTo>
                    <a:pt x="55881" y="17779"/>
                  </a:lnTo>
                  <a:lnTo>
                    <a:pt x="53341" y="20319"/>
                  </a:lnTo>
                  <a:lnTo>
                    <a:pt x="48261" y="22859"/>
                  </a:lnTo>
                  <a:lnTo>
                    <a:pt x="36831" y="26669"/>
                  </a:lnTo>
                  <a:lnTo>
                    <a:pt x="31750" y="27939"/>
                  </a:lnTo>
                  <a:lnTo>
                    <a:pt x="25400" y="30479"/>
                  </a:lnTo>
                  <a:lnTo>
                    <a:pt x="20321" y="34289"/>
                  </a:lnTo>
                  <a:lnTo>
                    <a:pt x="16511" y="38100"/>
                  </a:lnTo>
                  <a:lnTo>
                    <a:pt x="12700" y="40639"/>
                  </a:lnTo>
                  <a:lnTo>
                    <a:pt x="8891" y="41909"/>
                  </a:lnTo>
                  <a:lnTo>
                    <a:pt x="0" y="4571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1" name="Group 250"/>
          <p:cNvGrpSpPr/>
          <p:nvPr/>
        </p:nvGrpSpPr>
        <p:grpSpPr>
          <a:xfrm rot="339600">
            <a:off x="9226551" y="2406650"/>
            <a:ext cx="148591" cy="184151"/>
            <a:chOff x="9226551" y="2406650"/>
            <a:chExt cx="148591" cy="184151"/>
          </a:xfrm>
        </p:grpSpPr>
        <p:sp>
          <p:nvSpPr>
            <p:cNvPr id="249" name="Freeform 248"/>
            <p:cNvSpPr/>
            <p:nvPr/>
          </p:nvSpPr>
          <p:spPr>
            <a:xfrm>
              <a:off x="9226551" y="2406650"/>
              <a:ext cx="148591" cy="184151"/>
            </a:xfrm>
            <a:custGeom>
              <a:avLst/>
              <a:gdLst/>
              <a:ahLst/>
              <a:cxnLst/>
              <a:rect l="0" t="0" r="0" b="0"/>
              <a:pathLst>
                <a:path w="148591" h="184151">
                  <a:moveTo>
                    <a:pt x="77469" y="30480"/>
                  </a:moveTo>
                  <a:lnTo>
                    <a:pt x="68580" y="34290"/>
                  </a:lnTo>
                  <a:lnTo>
                    <a:pt x="59690" y="39370"/>
                  </a:lnTo>
                  <a:lnTo>
                    <a:pt x="52069" y="45720"/>
                  </a:lnTo>
                  <a:lnTo>
                    <a:pt x="43180" y="52070"/>
                  </a:lnTo>
                  <a:lnTo>
                    <a:pt x="35560" y="59690"/>
                  </a:lnTo>
                  <a:lnTo>
                    <a:pt x="27940" y="68580"/>
                  </a:lnTo>
                  <a:lnTo>
                    <a:pt x="19050" y="76200"/>
                  </a:lnTo>
                  <a:lnTo>
                    <a:pt x="11430" y="83820"/>
                  </a:lnTo>
                  <a:lnTo>
                    <a:pt x="6350" y="92710"/>
                  </a:lnTo>
                  <a:lnTo>
                    <a:pt x="3810" y="99060"/>
                  </a:lnTo>
                  <a:lnTo>
                    <a:pt x="2540" y="106680"/>
                  </a:lnTo>
                  <a:lnTo>
                    <a:pt x="1269" y="113030"/>
                  </a:lnTo>
                  <a:lnTo>
                    <a:pt x="1269" y="120650"/>
                  </a:lnTo>
                  <a:lnTo>
                    <a:pt x="0" y="128270"/>
                  </a:lnTo>
                  <a:lnTo>
                    <a:pt x="0" y="135890"/>
                  </a:lnTo>
                  <a:lnTo>
                    <a:pt x="0" y="143510"/>
                  </a:lnTo>
                  <a:lnTo>
                    <a:pt x="0" y="151130"/>
                  </a:lnTo>
                  <a:lnTo>
                    <a:pt x="2540" y="158750"/>
                  </a:lnTo>
                  <a:lnTo>
                    <a:pt x="7619" y="168910"/>
                  </a:lnTo>
                  <a:lnTo>
                    <a:pt x="13969" y="176530"/>
                  </a:lnTo>
                  <a:lnTo>
                    <a:pt x="20319" y="181610"/>
                  </a:lnTo>
                  <a:lnTo>
                    <a:pt x="30480" y="184150"/>
                  </a:lnTo>
                  <a:lnTo>
                    <a:pt x="41910" y="184150"/>
                  </a:lnTo>
                  <a:lnTo>
                    <a:pt x="53340" y="181610"/>
                  </a:lnTo>
                  <a:lnTo>
                    <a:pt x="62230" y="175260"/>
                  </a:lnTo>
                  <a:lnTo>
                    <a:pt x="67310" y="171450"/>
                  </a:lnTo>
                  <a:lnTo>
                    <a:pt x="73660" y="166370"/>
                  </a:lnTo>
                  <a:lnTo>
                    <a:pt x="78740" y="162560"/>
                  </a:lnTo>
                  <a:lnTo>
                    <a:pt x="83819" y="157480"/>
                  </a:lnTo>
                  <a:lnTo>
                    <a:pt x="88900" y="151130"/>
                  </a:lnTo>
                  <a:lnTo>
                    <a:pt x="93980" y="143510"/>
                  </a:lnTo>
                  <a:lnTo>
                    <a:pt x="96519"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69" y="73660"/>
                  </a:lnTo>
                  <a:lnTo>
                    <a:pt x="121919" y="66040"/>
                  </a:lnTo>
                  <a:lnTo>
                    <a:pt x="127000" y="60960"/>
                  </a:lnTo>
                  <a:lnTo>
                    <a:pt x="133350" y="54610"/>
                  </a:lnTo>
                  <a:lnTo>
                    <a:pt x="139700" y="45720"/>
                  </a:lnTo>
                  <a:lnTo>
                    <a:pt x="144780" y="35560"/>
                  </a:lnTo>
                  <a:lnTo>
                    <a:pt x="148590" y="24130"/>
                  </a:lnTo>
                  <a:lnTo>
                    <a:pt x="147319" y="13970"/>
                  </a:lnTo>
                  <a:lnTo>
                    <a:pt x="142240" y="6350"/>
                  </a:lnTo>
                  <a:lnTo>
                    <a:pt x="133350" y="1270"/>
                  </a:lnTo>
                  <a:lnTo>
                    <a:pt x="123190" y="0"/>
                  </a:lnTo>
                  <a:lnTo>
                    <a:pt x="113030" y="2540"/>
                  </a:lnTo>
                  <a:lnTo>
                    <a:pt x="104140" y="6350"/>
                  </a:lnTo>
                  <a:lnTo>
                    <a:pt x="92710" y="13970"/>
                  </a:lnTo>
                  <a:lnTo>
                    <a:pt x="77469"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249"/>
            <p:cNvSpPr/>
            <p:nvPr/>
          </p:nvSpPr>
          <p:spPr>
            <a:xfrm>
              <a:off x="9236407" y="2430983"/>
              <a:ext cx="124461" cy="129542"/>
            </a:xfrm>
            <a:custGeom>
              <a:avLst/>
              <a:gdLst/>
              <a:ahLst/>
              <a:cxnLst/>
              <a:rect l="0" t="0" r="0" b="0"/>
              <a:pathLst>
                <a:path w="124461" h="129542">
                  <a:moveTo>
                    <a:pt x="124460" y="0"/>
                  </a:moveTo>
                  <a:lnTo>
                    <a:pt x="110490" y="0"/>
                  </a:lnTo>
                  <a:lnTo>
                    <a:pt x="104140" y="1270"/>
                  </a:lnTo>
                  <a:lnTo>
                    <a:pt x="97790" y="3810"/>
                  </a:lnTo>
                  <a:lnTo>
                    <a:pt x="91440" y="6350"/>
                  </a:lnTo>
                  <a:lnTo>
                    <a:pt x="85090" y="10160"/>
                  </a:lnTo>
                  <a:lnTo>
                    <a:pt x="80010" y="13970"/>
                  </a:lnTo>
                  <a:lnTo>
                    <a:pt x="74930" y="17781"/>
                  </a:lnTo>
                  <a:lnTo>
                    <a:pt x="71120" y="21591"/>
                  </a:lnTo>
                  <a:lnTo>
                    <a:pt x="66040" y="26670"/>
                  </a:lnTo>
                  <a:lnTo>
                    <a:pt x="60960" y="30481"/>
                  </a:lnTo>
                  <a:lnTo>
                    <a:pt x="57150" y="35560"/>
                  </a:lnTo>
                  <a:lnTo>
                    <a:pt x="54610" y="40641"/>
                  </a:lnTo>
                  <a:lnTo>
                    <a:pt x="52070" y="46991"/>
                  </a:lnTo>
                  <a:lnTo>
                    <a:pt x="49530" y="53341"/>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1"/>
                  </a:lnTo>
                  <a:lnTo>
                    <a:pt x="0" y="100331"/>
                  </a:lnTo>
                  <a:lnTo>
                    <a:pt x="0" y="104141"/>
                  </a:lnTo>
                  <a:lnTo>
                    <a:pt x="2540" y="107950"/>
                  </a:lnTo>
                  <a:lnTo>
                    <a:pt x="6350" y="110491"/>
                  </a:lnTo>
                  <a:lnTo>
                    <a:pt x="10160" y="114300"/>
                  </a:lnTo>
                  <a:lnTo>
                    <a:pt x="17780" y="121920"/>
                  </a:lnTo>
                  <a:lnTo>
                    <a:pt x="21590" y="123191"/>
                  </a:lnTo>
                  <a:lnTo>
                    <a:pt x="24130" y="120650"/>
                  </a:lnTo>
                  <a:lnTo>
                    <a:pt x="27940" y="116841"/>
                  </a:lnTo>
                  <a:lnTo>
                    <a:pt x="30480" y="113031"/>
                  </a:lnTo>
                  <a:lnTo>
                    <a:pt x="31750" y="107950"/>
                  </a:lnTo>
                  <a:lnTo>
                    <a:pt x="34290" y="101600"/>
                  </a:lnTo>
                  <a:lnTo>
                    <a:pt x="38100" y="96520"/>
                  </a:lnTo>
                  <a:lnTo>
                    <a:pt x="40640" y="92710"/>
                  </a:lnTo>
                  <a:lnTo>
                    <a:pt x="44450" y="87631"/>
                  </a:lnTo>
                  <a:lnTo>
                    <a:pt x="49530" y="82550"/>
                  </a:lnTo>
                  <a:lnTo>
                    <a:pt x="54610" y="78741"/>
                  </a:lnTo>
                  <a:lnTo>
                    <a:pt x="60960" y="73660"/>
                  </a:lnTo>
                  <a:lnTo>
                    <a:pt x="66040" y="69850"/>
                  </a:lnTo>
                  <a:lnTo>
                    <a:pt x="72390" y="67310"/>
                  </a:lnTo>
                  <a:lnTo>
                    <a:pt x="78740" y="63500"/>
                  </a:lnTo>
                  <a:lnTo>
                    <a:pt x="85090" y="59691"/>
                  </a:lnTo>
                  <a:lnTo>
                    <a:pt x="90170" y="54610"/>
                  </a:lnTo>
                  <a:lnTo>
                    <a:pt x="95250" y="49531"/>
                  </a:lnTo>
                  <a:lnTo>
                    <a:pt x="104140" y="39370"/>
                  </a:lnTo>
                  <a:lnTo>
                    <a:pt x="107950" y="35560"/>
                  </a:lnTo>
                  <a:lnTo>
                    <a:pt x="111760" y="29210"/>
                  </a:lnTo>
                  <a:lnTo>
                    <a:pt x="113030" y="21591"/>
                  </a:lnTo>
                  <a:lnTo>
                    <a:pt x="114300" y="15241"/>
                  </a:lnTo>
                  <a:lnTo>
                    <a:pt x="116840" y="10160"/>
                  </a:lnTo>
                  <a:lnTo>
                    <a:pt x="118110" y="6350"/>
                  </a:lnTo>
                  <a:lnTo>
                    <a:pt x="120650" y="3810"/>
                  </a:lnTo>
                  <a:lnTo>
                    <a:pt x="120650" y="3810"/>
                  </a:lnTo>
                  <a:lnTo>
                    <a:pt x="118110" y="5081"/>
                  </a:lnTo>
                  <a:lnTo>
                    <a:pt x="109220" y="13970"/>
                  </a:lnTo>
                  <a:lnTo>
                    <a:pt x="105410" y="17781"/>
                  </a:lnTo>
                  <a:lnTo>
                    <a:pt x="100330" y="21591"/>
                  </a:lnTo>
                  <a:lnTo>
                    <a:pt x="95250" y="24131"/>
                  </a:lnTo>
                  <a:lnTo>
                    <a:pt x="90170" y="26670"/>
                  </a:lnTo>
                  <a:lnTo>
                    <a:pt x="86360" y="31750"/>
                  </a:lnTo>
                  <a:lnTo>
                    <a:pt x="83820" y="38100"/>
                  </a:lnTo>
                  <a:lnTo>
                    <a:pt x="81280" y="44450"/>
                  </a:lnTo>
                  <a:lnTo>
                    <a:pt x="81280" y="52070"/>
                  </a:lnTo>
                  <a:lnTo>
                    <a:pt x="80010" y="59691"/>
                  </a:lnTo>
                  <a:lnTo>
                    <a:pt x="80010" y="68581"/>
                  </a:lnTo>
                  <a:lnTo>
                    <a:pt x="77470" y="74931"/>
                  </a:lnTo>
                  <a:lnTo>
                    <a:pt x="74930" y="81281"/>
                  </a:lnTo>
                  <a:lnTo>
                    <a:pt x="72390" y="86360"/>
                  </a:lnTo>
                  <a:lnTo>
                    <a:pt x="68580" y="91441"/>
                  </a:lnTo>
                  <a:lnTo>
                    <a:pt x="64770" y="96520"/>
                  </a:lnTo>
                  <a:lnTo>
                    <a:pt x="60960" y="101600"/>
                  </a:lnTo>
                  <a:lnTo>
                    <a:pt x="57150" y="106681"/>
                  </a:lnTo>
                  <a:lnTo>
                    <a:pt x="54610" y="111760"/>
                  </a:lnTo>
                  <a:lnTo>
                    <a:pt x="45720" y="1295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4" name="Group 253"/>
          <p:cNvGrpSpPr/>
          <p:nvPr/>
        </p:nvGrpSpPr>
        <p:grpSpPr>
          <a:xfrm rot="339600">
            <a:off x="8978901" y="2806700"/>
            <a:ext cx="280670" cy="134621"/>
            <a:chOff x="8978901" y="2806700"/>
            <a:chExt cx="280670" cy="134621"/>
          </a:xfrm>
        </p:grpSpPr>
        <p:sp>
          <p:nvSpPr>
            <p:cNvPr id="252" name="Freeform 251"/>
            <p:cNvSpPr/>
            <p:nvPr/>
          </p:nvSpPr>
          <p:spPr>
            <a:xfrm>
              <a:off x="8978901" y="2806700"/>
              <a:ext cx="280670" cy="134621"/>
            </a:xfrm>
            <a:custGeom>
              <a:avLst/>
              <a:gdLst/>
              <a:ahLst/>
              <a:cxnLst/>
              <a:rect l="0" t="0" r="0" b="0"/>
              <a:pathLst>
                <a:path w="280670" h="134621">
                  <a:moveTo>
                    <a:pt x="264160" y="54610"/>
                  </a:moveTo>
                  <a:lnTo>
                    <a:pt x="257810" y="49530"/>
                  </a:lnTo>
                  <a:lnTo>
                    <a:pt x="250190" y="44450"/>
                  </a:lnTo>
                  <a:lnTo>
                    <a:pt x="242569" y="38100"/>
                  </a:lnTo>
                  <a:lnTo>
                    <a:pt x="233680" y="34290"/>
                  </a:lnTo>
                  <a:lnTo>
                    <a:pt x="226060" y="33020"/>
                  </a:lnTo>
                  <a:lnTo>
                    <a:pt x="219710" y="31750"/>
                  </a:lnTo>
                  <a:lnTo>
                    <a:pt x="212090" y="31750"/>
                  </a:lnTo>
                  <a:lnTo>
                    <a:pt x="204469" y="30480"/>
                  </a:lnTo>
                  <a:lnTo>
                    <a:pt x="196850" y="30480"/>
                  </a:lnTo>
                  <a:lnTo>
                    <a:pt x="187960" y="30480"/>
                  </a:lnTo>
                  <a:lnTo>
                    <a:pt x="180340" y="30480"/>
                  </a:lnTo>
                  <a:lnTo>
                    <a:pt x="170180" y="30480"/>
                  </a:lnTo>
                  <a:lnTo>
                    <a:pt x="161290" y="29210"/>
                  </a:lnTo>
                  <a:lnTo>
                    <a:pt x="153669" y="27940"/>
                  </a:lnTo>
                  <a:lnTo>
                    <a:pt x="146050" y="26670"/>
                  </a:lnTo>
                  <a:lnTo>
                    <a:pt x="134619"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69" y="16510"/>
                  </a:lnTo>
                  <a:lnTo>
                    <a:pt x="16510" y="21590"/>
                  </a:lnTo>
                  <a:lnTo>
                    <a:pt x="8890" y="29210"/>
                  </a:lnTo>
                  <a:lnTo>
                    <a:pt x="5080" y="38100"/>
                  </a:lnTo>
                  <a:lnTo>
                    <a:pt x="2540" y="44450"/>
                  </a:lnTo>
                  <a:lnTo>
                    <a:pt x="1269" y="49530"/>
                  </a:lnTo>
                  <a:lnTo>
                    <a:pt x="0" y="55880"/>
                  </a:lnTo>
                  <a:lnTo>
                    <a:pt x="0" y="64770"/>
                  </a:lnTo>
                  <a:lnTo>
                    <a:pt x="3810" y="73660"/>
                  </a:lnTo>
                  <a:lnTo>
                    <a:pt x="10160" y="81280"/>
                  </a:lnTo>
                  <a:lnTo>
                    <a:pt x="16510" y="86360"/>
                  </a:lnTo>
                  <a:lnTo>
                    <a:pt x="21590" y="90170"/>
                  </a:lnTo>
                  <a:lnTo>
                    <a:pt x="26669" y="92710"/>
                  </a:lnTo>
                  <a:lnTo>
                    <a:pt x="33019" y="96520"/>
                  </a:lnTo>
                  <a:lnTo>
                    <a:pt x="39369" y="100330"/>
                  </a:lnTo>
                  <a:lnTo>
                    <a:pt x="44450" y="102870"/>
                  </a:lnTo>
                  <a:lnTo>
                    <a:pt x="52069" y="106680"/>
                  </a:lnTo>
                  <a:lnTo>
                    <a:pt x="58419" y="109220"/>
                  </a:lnTo>
                  <a:lnTo>
                    <a:pt x="66040" y="110490"/>
                  </a:lnTo>
                  <a:lnTo>
                    <a:pt x="73660" y="113030"/>
                  </a:lnTo>
                  <a:lnTo>
                    <a:pt x="80010" y="115570"/>
                  </a:lnTo>
                  <a:lnTo>
                    <a:pt x="87630" y="118110"/>
                  </a:lnTo>
                  <a:lnTo>
                    <a:pt x="97790" y="121920"/>
                  </a:lnTo>
                  <a:lnTo>
                    <a:pt x="106680" y="125730"/>
                  </a:lnTo>
                  <a:lnTo>
                    <a:pt x="114300" y="127000"/>
                  </a:lnTo>
                  <a:lnTo>
                    <a:pt x="121919"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69" y="134620"/>
                  </a:lnTo>
                  <a:lnTo>
                    <a:pt x="212090" y="134620"/>
                  </a:lnTo>
                  <a:lnTo>
                    <a:pt x="219710" y="134620"/>
                  </a:lnTo>
                  <a:lnTo>
                    <a:pt x="226060" y="133350"/>
                  </a:lnTo>
                  <a:lnTo>
                    <a:pt x="232410" y="132080"/>
                  </a:lnTo>
                  <a:lnTo>
                    <a:pt x="238760" y="130810"/>
                  </a:lnTo>
                  <a:lnTo>
                    <a:pt x="245110" y="129540"/>
                  </a:lnTo>
                  <a:lnTo>
                    <a:pt x="252730" y="128270"/>
                  </a:lnTo>
                  <a:lnTo>
                    <a:pt x="261619" y="123190"/>
                  </a:lnTo>
                  <a:lnTo>
                    <a:pt x="270510" y="116840"/>
                  </a:lnTo>
                  <a:lnTo>
                    <a:pt x="275590" y="109220"/>
                  </a:lnTo>
                  <a:lnTo>
                    <a:pt x="278130" y="104140"/>
                  </a:lnTo>
                  <a:lnTo>
                    <a:pt x="279400" y="97790"/>
                  </a:lnTo>
                  <a:lnTo>
                    <a:pt x="280669" y="92710"/>
                  </a:lnTo>
                  <a:lnTo>
                    <a:pt x="280669"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Freeform 252"/>
            <p:cNvSpPr/>
            <p:nvPr/>
          </p:nvSpPr>
          <p:spPr>
            <a:xfrm>
              <a:off x="9017571" y="283602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7" name="Group 256"/>
          <p:cNvGrpSpPr/>
          <p:nvPr/>
        </p:nvGrpSpPr>
        <p:grpSpPr>
          <a:xfrm rot="339600">
            <a:off x="8815070" y="2552700"/>
            <a:ext cx="200662" cy="133351"/>
            <a:chOff x="8815070" y="2552700"/>
            <a:chExt cx="200662" cy="133351"/>
          </a:xfrm>
        </p:grpSpPr>
        <p:sp>
          <p:nvSpPr>
            <p:cNvPr id="255" name="Freeform 254"/>
            <p:cNvSpPr/>
            <p:nvPr/>
          </p:nvSpPr>
          <p:spPr>
            <a:xfrm>
              <a:off x="8815070" y="2552700"/>
              <a:ext cx="200662" cy="133351"/>
            </a:xfrm>
            <a:custGeom>
              <a:avLst/>
              <a:gdLst/>
              <a:ahLst/>
              <a:cxnLst/>
              <a:rect l="0" t="0" r="0" b="0"/>
              <a:pathLst>
                <a:path w="200662" h="133351">
                  <a:moveTo>
                    <a:pt x="125731" y="10160"/>
                  </a:moveTo>
                  <a:lnTo>
                    <a:pt x="119381" y="13970"/>
                  </a:lnTo>
                  <a:lnTo>
                    <a:pt x="110491" y="17780"/>
                  </a:lnTo>
                  <a:lnTo>
                    <a:pt x="100331" y="21590"/>
                  </a:lnTo>
                  <a:lnTo>
                    <a:pt x="90171" y="24130"/>
                  </a:lnTo>
                  <a:lnTo>
                    <a:pt x="81281" y="25400"/>
                  </a:lnTo>
                  <a:lnTo>
                    <a:pt x="74931" y="26670"/>
                  </a:lnTo>
                  <a:lnTo>
                    <a:pt x="67311" y="27940"/>
                  </a:lnTo>
                  <a:lnTo>
                    <a:pt x="59691" y="29210"/>
                  </a:lnTo>
                  <a:lnTo>
                    <a:pt x="52071" y="30480"/>
                  </a:lnTo>
                  <a:lnTo>
                    <a:pt x="44450" y="33020"/>
                  </a:lnTo>
                  <a:lnTo>
                    <a:pt x="38100" y="34290"/>
                  </a:lnTo>
                  <a:lnTo>
                    <a:pt x="30481" y="36830"/>
                  </a:lnTo>
                  <a:lnTo>
                    <a:pt x="20321" y="41910"/>
                  </a:lnTo>
                  <a:lnTo>
                    <a:pt x="11431" y="48260"/>
                  </a:lnTo>
                  <a:lnTo>
                    <a:pt x="3811" y="57150"/>
                  </a:lnTo>
                  <a:lnTo>
                    <a:pt x="1271" y="66040"/>
                  </a:lnTo>
                  <a:lnTo>
                    <a:pt x="0" y="73660"/>
                  </a:lnTo>
                  <a:lnTo>
                    <a:pt x="1271" y="80010"/>
                  </a:lnTo>
                  <a:lnTo>
                    <a:pt x="1271" y="86360"/>
                  </a:lnTo>
                  <a:lnTo>
                    <a:pt x="5081" y="93980"/>
                  </a:lnTo>
                  <a:lnTo>
                    <a:pt x="11431" y="101600"/>
                  </a:lnTo>
                  <a:lnTo>
                    <a:pt x="19050" y="107950"/>
                  </a:lnTo>
                  <a:lnTo>
                    <a:pt x="27941" y="115570"/>
                  </a:lnTo>
                  <a:lnTo>
                    <a:pt x="38100" y="121920"/>
                  </a:lnTo>
                  <a:lnTo>
                    <a:pt x="48261" y="127000"/>
                  </a:lnTo>
                  <a:lnTo>
                    <a:pt x="58421" y="130810"/>
                  </a:lnTo>
                  <a:lnTo>
                    <a:pt x="66041" y="132080"/>
                  </a:lnTo>
                  <a:lnTo>
                    <a:pt x="73661" y="133350"/>
                  </a:lnTo>
                  <a:lnTo>
                    <a:pt x="81281" y="133350"/>
                  </a:lnTo>
                  <a:lnTo>
                    <a:pt x="87631" y="133350"/>
                  </a:lnTo>
                  <a:lnTo>
                    <a:pt x="93981" y="133350"/>
                  </a:lnTo>
                  <a:lnTo>
                    <a:pt x="100331" y="132080"/>
                  </a:lnTo>
                  <a:lnTo>
                    <a:pt x="106681" y="130810"/>
                  </a:lnTo>
                  <a:lnTo>
                    <a:pt x="114300" y="128270"/>
                  </a:lnTo>
                  <a:lnTo>
                    <a:pt x="125731" y="124460"/>
                  </a:lnTo>
                  <a:lnTo>
                    <a:pt x="135891" y="121920"/>
                  </a:lnTo>
                  <a:lnTo>
                    <a:pt x="143511" y="118110"/>
                  </a:lnTo>
                  <a:lnTo>
                    <a:pt x="149861" y="115570"/>
                  </a:lnTo>
                  <a:lnTo>
                    <a:pt x="154941" y="111760"/>
                  </a:lnTo>
                  <a:lnTo>
                    <a:pt x="161291" y="107950"/>
                  </a:lnTo>
                  <a:lnTo>
                    <a:pt x="170181" y="100330"/>
                  </a:lnTo>
                  <a:lnTo>
                    <a:pt x="176531" y="91440"/>
                  </a:lnTo>
                  <a:lnTo>
                    <a:pt x="181611" y="80010"/>
                  </a:lnTo>
                  <a:lnTo>
                    <a:pt x="186691" y="69850"/>
                  </a:lnTo>
                  <a:lnTo>
                    <a:pt x="193041" y="59690"/>
                  </a:lnTo>
                  <a:lnTo>
                    <a:pt x="196850" y="49530"/>
                  </a:lnTo>
                  <a:lnTo>
                    <a:pt x="199391" y="43180"/>
                  </a:lnTo>
                  <a:lnTo>
                    <a:pt x="200661" y="35560"/>
                  </a:lnTo>
                  <a:lnTo>
                    <a:pt x="200661" y="29210"/>
                  </a:lnTo>
                  <a:lnTo>
                    <a:pt x="200661" y="22860"/>
                  </a:lnTo>
                  <a:lnTo>
                    <a:pt x="198121" y="16510"/>
                  </a:lnTo>
                  <a:lnTo>
                    <a:pt x="191771" y="8890"/>
                  </a:lnTo>
                  <a:lnTo>
                    <a:pt x="182881" y="3810"/>
                  </a:lnTo>
                  <a:lnTo>
                    <a:pt x="176531" y="1270"/>
                  </a:lnTo>
                  <a:lnTo>
                    <a:pt x="168911" y="0"/>
                  </a:lnTo>
                  <a:lnTo>
                    <a:pt x="162561" y="0"/>
                  </a:lnTo>
                  <a:lnTo>
                    <a:pt x="156211" y="1270"/>
                  </a:lnTo>
                  <a:lnTo>
                    <a:pt x="148591" y="2540"/>
                  </a:lnTo>
                  <a:lnTo>
                    <a:pt x="135891" y="5080"/>
                  </a:lnTo>
                  <a:lnTo>
                    <a:pt x="113031"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Freeform 255"/>
            <p:cNvSpPr/>
            <p:nvPr/>
          </p:nvSpPr>
          <p:spPr>
            <a:xfrm>
              <a:off x="8843618" y="2590394"/>
              <a:ext cx="152401" cy="69851"/>
            </a:xfrm>
            <a:custGeom>
              <a:avLst/>
              <a:gdLst/>
              <a:ahLst/>
              <a:cxnLst/>
              <a:rect l="0" t="0" r="0" b="0"/>
              <a:pathLst>
                <a:path w="152401" h="69851">
                  <a:moveTo>
                    <a:pt x="96521" y="30480"/>
                  </a:moveTo>
                  <a:lnTo>
                    <a:pt x="86360" y="34290"/>
                  </a:lnTo>
                  <a:lnTo>
                    <a:pt x="80010" y="35560"/>
                  </a:lnTo>
                  <a:lnTo>
                    <a:pt x="73660" y="36830"/>
                  </a:lnTo>
                  <a:lnTo>
                    <a:pt x="66040" y="36830"/>
                  </a:lnTo>
                  <a:lnTo>
                    <a:pt x="49531" y="36830"/>
                  </a:lnTo>
                  <a:lnTo>
                    <a:pt x="15240" y="38100"/>
                  </a:lnTo>
                  <a:lnTo>
                    <a:pt x="8890" y="39370"/>
                  </a:lnTo>
                  <a:lnTo>
                    <a:pt x="3810" y="43180"/>
                  </a:lnTo>
                  <a:lnTo>
                    <a:pt x="0" y="48260"/>
                  </a:lnTo>
                  <a:lnTo>
                    <a:pt x="0" y="52070"/>
                  </a:lnTo>
                  <a:lnTo>
                    <a:pt x="1271" y="54610"/>
                  </a:lnTo>
                  <a:lnTo>
                    <a:pt x="5081" y="58420"/>
                  </a:lnTo>
                  <a:lnTo>
                    <a:pt x="10160" y="59690"/>
                  </a:lnTo>
                  <a:lnTo>
                    <a:pt x="16510" y="60960"/>
                  </a:lnTo>
                  <a:lnTo>
                    <a:pt x="24131" y="62230"/>
                  </a:lnTo>
                  <a:lnTo>
                    <a:pt x="30481" y="63500"/>
                  </a:lnTo>
                  <a:lnTo>
                    <a:pt x="36831" y="64770"/>
                  </a:lnTo>
                  <a:lnTo>
                    <a:pt x="44450" y="66040"/>
                  </a:lnTo>
                  <a:lnTo>
                    <a:pt x="50800" y="67310"/>
                  </a:lnTo>
                  <a:lnTo>
                    <a:pt x="59690" y="68580"/>
                  </a:lnTo>
                  <a:lnTo>
                    <a:pt x="67310" y="68580"/>
                  </a:lnTo>
                  <a:lnTo>
                    <a:pt x="74931" y="69850"/>
                  </a:lnTo>
                  <a:lnTo>
                    <a:pt x="92710" y="69850"/>
                  </a:lnTo>
                  <a:lnTo>
                    <a:pt x="99060" y="68580"/>
                  </a:lnTo>
                  <a:lnTo>
                    <a:pt x="105410" y="66040"/>
                  </a:lnTo>
                  <a:lnTo>
                    <a:pt x="111760" y="63500"/>
                  </a:lnTo>
                  <a:lnTo>
                    <a:pt x="116840" y="59690"/>
                  </a:lnTo>
                  <a:lnTo>
                    <a:pt x="121921" y="55880"/>
                  </a:lnTo>
                  <a:lnTo>
                    <a:pt x="125731" y="52070"/>
                  </a:lnTo>
                  <a:lnTo>
                    <a:pt x="129540" y="46990"/>
                  </a:lnTo>
                  <a:lnTo>
                    <a:pt x="133350" y="41910"/>
                  </a:lnTo>
                  <a:lnTo>
                    <a:pt x="135890" y="35560"/>
                  </a:lnTo>
                  <a:lnTo>
                    <a:pt x="139700" y="30480"/>
                  </a:lnTo>
                  <a:lnTo>
                    <a:pt x="143510" y="25400"/>
                  </a:lnTo>
                  <a:lnTo>
                    <a:pt x="147321" y="21590"/>
                  </a:lnTo>
                  <a:lnTo>
                    <a:pt x="149860" y="16510"/>
                  </a:lnTo>
                  <a:lnTo>
                    <a:pt x="151131" y="13970"/>
                  </a:lnTo>
                  <a:lnTo>
                    <a:pt x="152400" y="11430"/>
                  </a:lnTo>
                  <a:lnTo>
                    <a:pt x="151131" y="7620"/>
                  </a:lnTo>
                  <a:lnTo>
                    <a:pt x="148590" y="5080"/>
                  </a:lnTo>
                  <a:lnTo>
                    <a:pt x="143510" y="3810"/>
                  </a:lnTo>
                  <a:lnTo>
                    <a:pt x="138431" y="1270"/>
                  </a:lnTo>
                  <a:lnTo>
                    <a:pt x="132081" y="0"/>
                  </a:lnTo>
                  <a:lnTo>
                    <a:pt x="124460" y="0"/>
                  </a:lnTo>
                  <a:lnTo>
                    <a:pt x="116840" y="0"/>
                  </a:lnTo>
                  <a:lnTo>
                    <a:pt x="110490" y="1270"/>
                  </a:lnTo>
                  <a:lnTo>
                    <a:pt x="102871" y="2540"/>
                  </a:lnTo>
                  <a:lnTo>
                    <a:pt x="96521" y="3810"/>
                  </a:lnTo>
                  <a:lnTo>
                    <a:pt x="90171" y="6350"/>
                  </a:lnTo>
                  <a:lnTo>
                    <a:pt x="77471" y="10160"/>
                  </a:lnTo>
                  <a:lnTo>
                    <a:pt x="63500" y="13970"/>
                  </a:lnTo>
                  <a:lnTo>
                    <a:pt x="57150" y="15240"/>
                  </a:lnTo>
                  <a:lnTo>
                    <a:pt x="49531" y="16510"/>
                  </a:lnTo>
                  <a:lnTo>
                    <a:pt x="40640" y="16510"/>
                  </a:lnTo>
                  <a:lnTo>
                    <a:pt x="34290" y="19050"/>
                  </a:lnTo>
                  <a:lnTo>
                    <a:pt x="30481" y="22860"/>
                  </a:lnTo>
                  <a:lnTo>
                    <a:pt x="26671" y="27940"/>
                  </a:lnTo>
                  <a:lnTo>
                    <a:pt x="22860"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0" name="Group 259"/>
          <p:cNvGrpSpPr/>
          <p:nvPr/>
        </p:nvGrpSpPr>
        <p:grpSpPr>
          <a:xfrm rot="339600">
            <a:off x="9114791" y="2870200"/>
            <a:ext cx="207011" cy="129541"/>
            <a:chOff x="9114791" y="2870200"/>
            <a:chExt cx="207011" cy="129541"/>
          </a:xfrm>
        </p:grpSpPr>
        <p:sp>
          <p:nvSpPr>
            <p:cNvPr id="258" name="Freeform 257"/>
            <p:cNvSpPr/>
            <p:nvPr/>
          </p:nvSpPr>
          <p:spPr>
            <a:xfrm>
              <a:off x="9114791" y="28702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Freeform 258"/>
            <p:cNvSpPr/>
            <p:nvPr/>
          </p:nvSpPr>
          <p:spPr>
            <a:xfrm>
              <a:off x="9133853" y="288315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3" name="Group 262"/>
          <p:cNvGrpSpPr/>
          <p:nvPr/>
        </p:nvGrpSpPr>
        <p:grpSpPr>
          <a:xfrm rot="339600">
            <a:off x="6664961" y="5344160"/>
            <a:ext cx="212092" cy="173991"/>
            <a:chOff x="6664961" y="5344160"/>
            <a:chExt cx="212092" cy="173991"/>
          </a:xfrm>
        </p:grpSpPr>
        <p:sp>
          <p:nvSpPr>
            <p:cNvPr id="261" name="Freeform 260"/>
            <p:cNvSpPr/>
            <p:nvPr/>
          </p:nvSpPr>
          <p:spPr>
            <a:xfrm>
              <a:off x="6664961" y="5344160"/>
              <a:ext cx="212092" cy="173991"/>
            </a:xfrm>
            <a:custGeom>
              <a:avLst/>
              <a:gdLst/>
              <a:ahLst/>
              <a:cxnLst/>
              <a:rect l="0" t="0" r="0" b="0"/>
              <a:pathLst>
                <a:path w="212092" h="173991">
                  <a:moveTo>
                    <a:pt x="105410" y="31750"/>
                  </a:moveTo>
                  <a:lnTo>
                    <a:pt x="101600" y="40640"/>
                  </a:lnTo>
                  <a:lnTo>
                    <a:pt x="96521" y="49531"/>
                  </a:lnTo>
                  <a:lnTo>
                    <a:pt x="88900" y="57150"/>
                  </a:lnTo>
                  <a:lnTo>
                    <a:pt x="81281" y="63500"/>
                  </a:lnTo>
                  <a:lnTo>
                    <a:pt x="73660" y="67310"/>
                  </a:lnTo>
                  <a:lnTo>
                    <a:pt x="67310" y="69850"/>
                  </a:lnTo>
                  <a:lnTo>
                    <a:pt x="59691" y="71120"/>
                  </a:lnTo>
                  <a:lnTo>
                    <a:pt x="52071" y="71120"/>
                  </a:lnTo>
                  <a:lnTo>
                    <a:pt x="44450" y="72390"/>
                  </a:lnTo>
                  <a:lnTo>
                    <a:pt x="38100" y="72390"/>
                  </a:lnTo>
                  <a:lnTo>
                    <a:pt x="30481" y="74931"/>
                  </a:lnTo>
                  <a:lnTo>
                    <a:pt x="20321" y="80010"/>
                  </a:lnTo>
                  <a:lnTo>
                    <a:pt x="12700" y="88900"/>
                  </a:lnTo>
                  <a:lnTo>
                    <a:pt x="7621" y="99060"/>
                  </a:lnTo>
                  <a:lnTo>
                    <a:pt x="3810" y="109220"/>
                  </a:lnTo>
                  <a:lnTo>
                    <a:pt x="1271" y="115570"/>
                  </a:lnTo>
                  <a:lnTo>
                    <a:pt x="0" y="123190"/>
                  </a:lnTo>
                  <a:lnTo>
                    <a:pt x="0" y="132081"/>
                  </a:lnTo>
                  <a:lnTo>
                    <a:pt x="3810" y="142240"/>
                  </a:lnTo>
                  <a:lnTo>
                    <a:pt x="8891" y="149860"/>
                  </a:lnTo>
                  <a:lnTo>
                    <a:pt x="19050" y="156210"/>
                  </a:lnTo>
                  <a:lnTo>
                    <a:pt x="29210" y="161290"/>
                  </a:lnTo>
                  <a:lnTo>
                    <a:pt x="39371" y="165100"/>
                  </a:lnTo>
                  <a:lnTo>
                    <a:pt x="46991" y="166370"/>
                  </a:lnTo>
                  <a:lnTo>
                    <a:pt x="54610" y="167640"/>
                  </a:lnTo>
                  <a:lnTo>
                    <a:pt x="62231" y="168910"/>
                  </a:lnTo>
                  <a:lnTo>
                    <a:pt x="68581" y="170181"/>
                  </a:lnTo>
                  <a:lnTo>
                    <a:pt x="74931" y="171450"/>
                  </a:lnTo>
                  <a:lnTo>
                    <a:pt x="81281" y="172720"/>
                  </a:lnTo>
                  <a:lnTo>
                    <a:pt x="88900" y="172720"/>
                  </a:lnTo>
                  <a:lnTo>
                    <a:pt x="96521" y="173990"/>
                  </a:lnTo>
                  <a:lnTo>
                    <a:pt x="104141" y="173990"/>
                  </a:lnTo>
                  <a:lnTo>
                    <a:pt x="111760" y="173990"/>
                  </a:lnTo>
                  <a:lnTo>
                    <a:pt x="119381" y="173990"/>
                  </a:lnTo>
                  <a:lnTo>
                    <a:pt x="127000" y="172720"/>
                  </a:lnTo>
                  <a:lnTo>
                    <a:pt x="137160" y="167640"/>
                  </a:lnTo>
                  <a:lnTo>
                    <a:pt x="148591" y="163831"/>
                  </a:lnTo>
                  <a:lnTo>
                    <a:pt x="158750" y="158750"/>
                  </a:lnTo>
                  <a:lnTo>
                    <a:pt x="167641" y="152400"/>
                  </a:lnTo>
                  <a:lnTo>
                    <a:pt x="177800" y="146050"/>
                  </a:lnTo>
                  <a:lnTo>
                    <a:pt x="187960" y="139700"/>
                  </a:lnTo>
                  <a:lnTo>
                    <a:pt x="194310" y="130810"/>
                  </a:lnTo>
                  <a:lnTo>
                    <a:pt x="199391" y="119381"/>
                  </a:lnTo>
                  <a:lnTo>
                    <a:pt x="204471" y="109220"/>
                  </a:lnTo>
                  <a:lnTo>
                    <a:pt x="208281" y="97790"/>
                  </a:lnTo>
                  <a:lnTo>
                    <a:pt x="209550" y="90170"/>
                  </a:lnTo>
                  <a:lnTo>
                    <a:pt x="210821" y="83820"/>
                  </a:lnTo>
                  <a:lnTo>
                    <a:pt x="212091" y="76200"/>
                  </a:lnTo>
                  <a:lnTo>
                    <a:pt x="212091" y="68581"/>
                  </a:lnTo>
                  <a:lnTo>
                    <a:pt x="212091" y="60960"/>
                  </a:lnTo>
                  <a:lnTo>
                    <a:pt x="212091" y="53340"/>
                  </a:lnTo>
                  <a:lnTo>
                    <a:pt x="212091" y="45720"/>
                  </a:lnTo>
                  <a:lnTo>
                    <a:pt x="210821" y="39370"/>
                  </a:lnTo>
                  <a:lnTo>
                    <a:pt x="208281" y="31750"/>
                  </a:lnTo>
                  <a:lnTo>
                    <a:pt x="201931" y="24131"/>
                  </a:lnTo>
                  <a:lnTo>
                    <a:pt x="193041" y="17781"/>
                  </a:lnTo>
                  <a:lnTo>
                    <a:pt x="181610" y="12700"/>
                  </a:lnTo>
                  <a:lnTo>
                    <a:pt x="170181" y="7620"/>
                  </a:lnTo>
                  <a:lnTo>
                    <a:pt x="158750" y="3810"/>
                  </a:lnTo>
                  <a:lnTo>
                    <a:pt x="147321" y="1270"/>
                  </a:lnTo>
                  <a:lnTo>
                    <a:pt x="135891" y="0"/>
                  </a:lnTo>
                  <a:lnTo>
                    <a:pt x="124460" y="2540"/>
                  </a:lnTo>
                  <a:lnTo>
                    <a:pt x="115571" y="8890"/>
                  </a:lnTo>
                  <a:lnTo>
                    <a:pt x="107950" y="17781"/>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261"/>
            <p:cNvSpPr/>
            <p:nvPr/>
          </p:nvSpPr>
          <p:spPr>
            <a:xfrm>
              <a:off x="6693783" y="5362978"/>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0"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0" y="127000"/>
                  </a:lnTo>
                  <a:lnTo>
                    <a:pt x="110490" y="124460"/>
                  </a:lnTo>
                  <a:lnTo>
                    <a:pt x="115570" y="121920"/>
                  </a:lnTo>
                  <a:lnTo>
                    <a:pt x="120650" y="118110"/>
                  </a:lnTo>
                  <a:lnTo>
                    <a:pt x="125730" y="114300"/>
                  </a:lnTo>
                  <a:lnTo>
                    <a:pt x="130811" y="110490"/>
                  </a:lnTo>
                  <a:lnTo>
                    <a:pt x="134620" y="106680"/>
                  </a:lnTo>
                  <a:lnTo>
                    <a:pt x="144780" y="97790"/>
                  </a:lnTo>
                  <a:lnTo>
                    <a:pt x="147320" y="92710"/>
                  </a:lnTo>
                  <a:lnTo>
                    <a:pt x="148590" y="85090"/>
                  </a:lnTo>
                  <a:lnTo>
                    <a:pt x="149861" y="78740"/>
                  </a:lnTo>
                  <a:lnTo>
                    <a:pt x="152400" y="71120"/>
                  </a:lnTo>
                  <a:lnTo>
                    <a:pt x="153670" y="64770"/>
                  </a:lnTo>
                  <a:lnTo>
                    <a:pt x="156211" y="57150"/>
                  </a:lnTo>
                  <a:lnTo>
                    <a:pt x="157480" y="49530"/>
                  </a:lnTo>
                  <a:lnTo>
                    <a:pt x="157480" y="41910"/>
                  </a:lnTo>
                  <a:lnTo>
                    <a:pt x="158750" y="34290"/>
                  </a:lnTo>
                  <a:lnTo>
                    <a:pt x="157480" y="26670"/>
                  </a:lnTo>
                  <a:lnTo>
                    <a:pt x="154940" y="21590"/>
                  </a:lnTo>
                  <a:lnTo>
                    <a:pt x="152400" y="15240"/>
                  </a:lnTo>
                  <a:lnTo>
                    <a:pt x="148590" y="11430"/>
                  </a:lnTo>
                  <a:lnTo>
                    <a:pt x="143511" y="7620"/>
                  </a:lnTo>
                  <a:lnTo>
                    <a:pt x="138430" y="5080"/>
                  </a:lnTo>
                  <a:lnTo>
                    <a:pt x="130811" y="2540"/>
                  </a:lnTo>
                  <a:lnTo>
                    <a:pt x="124461" y="1270"/>
                  </a:lnTo>
                  <a:lnTo>
                    <a:pt x="116840" y="0"/>
                  </a:lnTo>
                  <a:lnTo>
                    <a:pt x="110490" y="0"/>
                  </a:lnTo>
                  <a:lnTo>
                    <a:pt x="105411" y="1270"/>
                  </a:lnTo>
                  <a:lnTo>
                    <a:pt x="101600" y="2540"/>
                  </a:lnTo>
                  <a:lnTo>
                    <a:pt x="99061" y="6350"/>
                  </a:lnTo>
                  <a:lnTo>
                    <a:pt x="97790" y="11430"/>
                  </a:lnTo>
                  <a:lnTo>
                    <a:pt x="96520" y="17780"/>
                  </a:lnTo>
                  <a:lnTo>
                    <a:pt x="96520" y="24130"/>
                  </a:lnTo>
                  <a:lnTo>
                    <a:pt x="97790" y="30480"/>
                  </a:lnTo>
                  <a:lnTo>
                    <a:pt x="99061" y="36830"/>
                  </a:lnTo>
                  <a:lnTo>
                    <a:pt x="100330" y="44450"/>
                  </a:lnTo>
                  <a:lnTo>
                    <a:pt x="101600" y="50800"/>
                  </a:lnTo>
                  <a:lnTo>
                    <a:pt x="104140"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7" name="Group 266"/>
          <p:cNvGrpSpPr/>
          <p:nvPr/>
        </p:nvGrpSpPr>
        <p:grpSpPr>
          <a:xfrm rot="339600">
            <a:off x="9184641" y="2236470"/>
            <a:ext cx="181611" cy="128271"/>
            <a:chOff x="9184641" y="2236470"/>
            <a:chExt cx="181611" cy="128271"/>
          </a:xfrm>
        </p:grpSpPr>
        <p:sp>
          <p:nvSpPr>
            <p:cNvPr id="264" name="Freeform 263"/>
            <p:cNvSpPr/>
            <p:nvPr/>
          </p:nvSpPr>
          <p:spPr>
            <a:xfrm>
              <a:off x="9184641" y="2236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Freeform 264"/>
            <p:cNvSpPr/>
            <p:nvPr/>
          </p:nvSpPr>
          <p:spPr>
            <a:xfrm>
              <a:off x="9203895" y="228280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Freeform 265"/>
            <p:cNvSpPr/>
            <p:nvPr/>
          </p:nvSpPr>
          <p:spPr>
            <a:xfrm>
              <a:off x="9261697" y="2298547"/>
              <a:ext cx="58422" cy="45720"/>
            </a:xfrm>
            <a:custGeom>
              <a:avLst/>
              <a:gdLst/>
              <a:ahLst/>
              <a:cxnLst/>
              <a:rect l="0" t="0" r="0" b="0"/>
              <a:pathLst>
                <a:path w="58422" h="45720">
                  <a:moveTo>
                    <a:pt x="58421" y="0"/>
                  </a:moveTo>
                  <a:lnTo>
                    <a:pt x="58421" y="13969"/>
                  </a:lnTo>
                  <a:lnTo>
                    <a:pt x="55881" y="17779"/>
                  </a:lnTo>
                  <a:lnTo>
                    <a:pt x="53341" y="20319"/>
                  </a:lnTo>
                  <a:lnTo>
                    <a:pt x="48261" y="22859"/>
                  </a:lnTo>
                  <a:lnTo>
                    <a:pt x="36831" y="26669"/>
                  </a:lnTo>
                  <a:lnTo>
                    <a:pt x="31750" y="27939"/>
                  </a:lnTo>
                  <a:lnTo>
                    <a:pt x="25400" y="30479"/>
                  </a:lnTo>
                  <a:lnTo>
                    <a:pt x="20321" y="34289"/>
                  </a:lnTo>
                  <a:lnTo>
                    <a:pt x="16511" y="38100"/>
                  </a:lnTo>
                  <a:lnTo>
                    <a:pt x="12700" y="40639"/>
                  </a:lnTo>
                  <a:lnTo>
                    <a:pt x="8891" y="41909"/>
                  </a:lnTo>
                  <a:lnTo>
                    <a:pt x="0" y="4571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0" name="Group 269"/>
          <p:cNvGrpSpPr/>
          <p:nvPr/>
        </p:nvGrpSpPr>
        <p:grpSpPr>
          <a:xfrm rot="339600">
            <a:off x="9201151" y="2546350"/>
            <a:ext cx="148591" cy="184151"/>
            <a:chOff x="9201151" y="2546350"/>
            <a:chExt cx="148591" cy="184151"/>
          </a:xfrm>
        </p:grpSpPr>
        <p:sp>
          <p:nvSpPr>
            <p:cNvPr id="268" name="Freeform 267"/>
            <p:cNvSpPr/>
            <p:nvPr/>
          </p:nvSpPr>
          <p:spPr>
            <a:xfrm>
              <a:off x="9201151" y="2546350"/>
              <a:ext cx="148591" cy="184151"/>
            </a:xfrm>
            <a:custGeom>
              <a:avLst/>
              <a:gdLst/>
              <a:ahLst/>
              <a:cxnLst/>
              <a:rect l="0" t="0" r="0" b="0"/>
              <a:pathLst>
                <a:path w="148591" h="184151">
                  <a:moveTo>
                    <a:pt x="77469" y="30480"/>
                  </a:moveTo>
                  <a:lnTo>
                    <a:pt x="68580" y="34290"/>
                  </a:lnTo>
                  <a:lnTo>
                    <a:pt x="59690" y="39370"/>
                  </a:lnTo>
                  <a:lnTo>
                    <a:pt x="52069" y="45720"/>
                  </a:lnTo>
                  <a:lnTo>
                    <a:pt x="43180" y="52070"/>
                  </a:lnTo>
                  <a:lnTo>
                    <a:pt x="35560" y="59690"/>
                  </a:lnTo>
                  <a:lnTo>
                    <a:pt x="27940" y="68580"/>
                  </a:lnTo>
                  <a:lnTo>
                    <a:pt x="19050" y="76200"/>
                  </a:lnTo>
                  <a:lnTo>
                    <a:pt x="11430" y="83820"/>
                  </a:lnTo>
                  <a:lnTo>
                    <a:pt x="6350" y="92710"/>
                  </a:lnTo>
                  <a:lnTo>
                    <a:pt x="3810" y="99060"/>
                  </a:lnTo>
                  <a:lnTo>
                    <a:pt x="2540" y="106680"/>
                  </a:lnTo>
                  <a:lnTo>
                    <a:pt x="1269" y="113030"/>
                  </a:lnTo>
                  <a:lnTo>
                    <a:pt x="1269" y="120650"/>
                  </a:lnTo>
                  <a:lnTo>
                    <a:pt x="0" y="128270"/>
                  </a:lnTo>
                  <a:lnTo>
                    <a:pt x="0" y="135890"/>
                  </a:lnTo>
                  <a:lnTo>
                    <a:pt x="0" y="143510"/>
                  </a:lnTo>
                  <a:lnTo>
                    <a:pt x="0" y="151130"/>
                  </a:lnTo>
                  <a:lnTo>
                    <a:pt x="2540" y="158750"/>
                  </a:lnTo>
                  <a:lnTo>
                    <a:pt x="7619" y="168910"/>
                  </a:lnTo>
                  <a:lnTo>
                    <a:pt x="13969" y="176530"/>
                  </a:lnTo>
                  <a:lnTo>
                    <a:pt x="20319" y="181610"/>
                  </a:lnTo>
                  <a:lnTo>
                    <a:pt x="30480" y="184150"/>
                  </a:lnTo>
                  <a:lnTo>
                    <a:pt x="41910" y="184150"/>
                  </a:lnTo>
                  <a:lnTo>
                    <a:pt x="53340" y="181610"/>
                  </a:lnTo>
                  <a:lnTo>
                    <a:pt x="62230" y="175260"/>
                  </a:lnTo>
                  <a:lnTo>
                    <a:pt x="67310" y="171450"/>
                  </a:lnTo>
                  <a:lnTo>
                    <a:pt x="73660" y="166370"/>
                  </a:lnTo>
                  <a:lnTo>
                    <a:pt x="78740" y="162560"/>
                  </a:lnTo>
                  <a:lnTo>
                    <a:pt x="83819" y="157480"/>
                  </a:lnTo>
                  <a:lnTo>
                    <a:pt x="88900" y="151130"/>
                  </a:lnTo>
                  <a:lnTo>
                    <a:pt x="93980" y="143510"/>
                  </a:lnTo>
                  <a:lnTo>
                    <a:pt x="96519"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69" y="73660"/>
                  </a:lnTo>
                  <a:lnTo>
                    <a:pt x="121919" y="66040"/>
                  </a:lnTo>
                  <a:lnTo>
                    <a:pt x="127000" y="60960"/>
                  </a:lnTo>
                  <a:lnTo>
                    <a:pt x="133350" y="54610"/>
                  </a:lnTo>
                  <a:lnTo>
                    <a:pt x="139700" y="45720"/>
                  </a:lnTo>
                  <a:lnTo>
                    <a:pt x="144780" y="35560"/>
                  </a:lnTo>
                  <a:lnTo>
                    <a:pt x="148590" y="24130"/>
                  </a:lnTo>
                  <a:lnTo>
                    <a:pt x="147319" y="13970"/>
                  </a:lnTo>
                  <a:lnTo>
                    <a:pt x="142240" y="6350"/>
                  </a:lnTo>
                  <a:lnTo>
                    <a:pt x="133350" y="1270"/>
                  </a:lnTo>
                  <a:lnTo>
                    <a:pt x="123190" y="0"/>
                  </a:lnTo>
                  <a:lnTo>
                    <a:pt x="113030" y="2540"/>
                  </a:lnTo>
                  <a:lnTo>
                    <a:pt x="104140" y="6350"/>
                  </a:lnTo>
                  <a:lnTo>
                    <a:pt x="92710" y="13970"/>
                  </a:lnTo>
                  <a:lnTo>
                    <a:pt x="77469"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Freeform 268"/>
            <p:cNvSpPr/>
            <p:nvPr/>
          </p:nvSpPr>
          <p:spPr>
            <a:xfrm>
              <a:off x="9211007" y="2570684"/>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3" name="Group 272"/>
          <p:cNvGrpSpPr/>
          <p:nvPr/>
        </p:nvGrpSpPr>
        <p:grpSpPr>
          <a:xfrm rot="339600">
            <a:off x="8597901" y="2882900"/>
            <a:ext cx="280670" cy="134621"/>
            <a:chOff x="8597901" y="2882900"/>
            <a:chExt cx="280670" cy="134621"/>
          </a:xfrm>
        </p:grpSpPr>
        <p:sp>
          <p:nvSpPr>
            <p:cNvPr id="271" name="Freeform 270"/>
            <p:cNvSpPr/>
            <p:nvPr/>
          </p:nvSpPr>
          <p:spPr>
            <a:xfrm>
              <a:off x="8597901" y="2882900"/>
              <a:ext cx="280670" cy="134621"/>
            </a:xfrm>
            <a:custGeom>
              <a:avLst/>
              <a:gdLst/>
              <a:ahLst/>
              <a:cxnLst/>
              <a:rect l="0" t="0" r="0" b="0"/>
              <a:pathLst>
                <a:path w="280670" h="134621">
                  <a:moveTo>
                    <a:pt x="264160" y="54610"/>
                  </a:moveTo>
                  <a:lnTo>
                    <a:pt x="257810" y="49530"/>
                  </a:lnTo>
                  <a:lnTo>
                    <a:pt x="250190" y="44450"/>
                  </a:lnTo>
                  <a:lnTo>
                    <a:pt x="242569" y="38100"/>
                  </a:lnTo>
                  <a:lnTo>
                    <a:pt x="233680" y="34290"/>
                  </a:lnTo>
                  <a:lnTo>
                    <a:pt x="226060" y="33020"/>
                  </a:lnTo>
                  <a:lnTo>
                    <a:pt x="219710" y="31750"/>
                  </a:lnTo>
                  <a:lnTo>
                    <a:pt x="212090" y="31750"/>
                  </a:lnTo>
                  <a:lnTo>
                    <a:pt x="204469" y="30480"/>
                  </a:lnTo>
                  <a:lnTo>
                    <a:pt x="196850" y="30480"/>
                  </a:lnTo>
                  <a:lnTo>
                    <a:pt x="187960" y="30480"/>
                  </a:lnTo>
                  <a:lnTo>
                    <a:pt x="180340" y="30480"/>
                  </a:lnTo>
                  <a:lnTo>
                    <a:pt x="170180" y="30480"/>
                  </a:lnTo>
                  <a:lnTo>
                    <a:pt x="161290" y="29210"/>
                  </a:lnTo>
                  <a:lnTo>
                    <a:pt x="153669" y="27940"/>
                  </a:lnTo>
                  <a:lnTo>
                    <a:pt x="146050" y="26670"/>
                  </a:lnTo>
                  <a:lnTo>
                    <a:pt x="134619"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69" y="16510"/>
                  </a:lnTo>
                  <a:lnTo>
                    <a:pt x="16510" y="21590"/>
                  </a:lnTo>
                  <a:lnTo>
                    <a:pt x="8890" y="29210"/>
                  </a:lnTo>
                  <a:lnTo>
                    <a:pt x="5080" y="38100"/>
                  </a:lnTo>
                  <a:lnTo>
                    <a:pt x="2540" y="44450"/>
                  </a:lnTo>
                  <a:lnTo>
                    <a:pt x="1269" y="49530"/>
                  </a:lnTo>
                  <a:lnTo>
                    <a:pt x="0" y="55880"/>
                  </a:lnTo>
                  <a:lnTo>
                    <a:pt x="0" y="64770"/>
                  </a:lnTo>
                  <a:lnTo>
                    <a:pt x="3810" y="73660"/>
                  </a:lnTo>
                  <a:lnTo>
                    <a:pt x="10160" y="81280"/>
                  </a:lnTo>
                  <a:lnTo>
                    <a:pt x="16510" y="86360"/>
                  </a:lnTo>
                  <a:lnTo>
                    <a:pt x="21590" y="90170"/>
                  </a:lnTo>
                  <a:lnTo>
                    <a:pt x="26669" y="92710"/>
                  </a:lnTo>
                  <a:lnTo>
                    <a:pt x="33019" y="96520"/>
                  </a:lnTo>
                  <a:lnTo>
                    <a:pt x="39369" y="100330"/>
                  </a:lnTo>
                  <a:lnTo>
                    <a:pt x="44450" y="102870"/>
                  </a:lnTo>
                  <a:lnTo>
                    <a:pt x="52069" y="106680"/>
                  </a:lnTo>
                  <a:lnTo>
                    <a:pt x="58419" y="109220"/>
                  </a:lnTo>
                  <a:lnTo>
                    <a:pt x="66040" y="110490"/>
                  </a:lnTo>
                  <a:lnTo>
                    <a:pt x="73660" y="113030"/>
                  </a:lnTo>
                  <a:lnTo>
                    <a:pt x="80010" y="115570"/>
                  </a:lnTo>
                  <a:lnTo>
                    <a:pt x="87630" y="118110"/>
                  </a:lnTo>
                  <a:lnTo>
                    <a:pt x="97790" y="121920"/>
                  </a:lnTo>
                  <a:lnTo>
                    <a:pt x="106680" y="125730"/>
                  </a:lnTo>
                  <a:lnTo>
                    <a:pt x="114300" y="127000"/>
                  </a:lnTo>
                  <a:lnTo>
                    <a:pt x="121919"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69" y="134620"/>
                  </a:lnTo>
                  <a:lnTo>
                    <a:pt x="212090" y="134620"/>
                  </a:lnTo>
                  <a:lnTo>
                    <a:pt x="219710" y="134620"/>
                  </a:lnTo>
                  <a:lnTo>
                    <a:pt x="226060" y="133350"/>
                  </a:lnTo>
                  <a:lnTo>
                    <a:pt x="232410" y="132080"/>
                  </a:lnTo>
                  <a:lnTo>
                    <a:pt x="238760" y="130810"/>
                  </a:lnTo>
                  <a:lnTo>
                    <a:pt x="245110" y="129540"/>
                  </a:lnTo>
                  <a:lnTo>
                    <a:pt x="252730" y="128270"/>
                  </a:lnTo>
                  <a:lnTo>
                    <a:pt x="261619" y="123190"/>
                  </a:lnTo>
                  <a:lnTo>
                    <a:pt x="270510" y="116840"/>
                  </a:lnTo>
                  <a:lnTo>
                    <a:pt x="275590" y="109220"/>
                  </a:lnTo>
                  <a:lnTo>
                    <a:pt x="278130" y="104140"/>
                  </a:lnTo>
                  <a:lnTo>
                    <a:pt x="279400" y="97790"/>
                  </a:lnTo>
                  <a:lnTo>
                    <a:pt x="280669" y="92710"/>
                  </a:lnTo>
                  <a:lnTo>
                    <a:pt x="280669"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Freeform 271"/>
            <p:cNvSpPr/>
            <p:nvPr/>
          </p:nvSpPr>
          <p:spPr>
            <a:xfrm>
              <a:off x="8636571" y="291222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6" name="Group 275"/>
          <p:cNvGrpSpPr/>
          <p:nvPr/>
        </p:nvGrpSpPr>
        <p:grpSpPr>
          <a:xfrm rot="339600">
            <a:off x="9157970" y="2400300"/>
            <a:ext cx="200662" cy="133351"/>
            <a:chOff x="9157970" y="2400300"/>
            <a:chExt cx="200662" cy="133351"/>
          </a:xfrm>
        </p:grpSpPr>
        <p:sp>
          <p:nvSpPr>
            <p:cNvPr id="274" name="Freeform 273"/>
            <p:cNvSpPr/>
            <p:nvPr/>
          </p:nvSpPr>
          <p:spPr>
            <a:xfrm>
              <a:off x="9157970" y="2400300"/>
              <a:ext cx="200662" cy="133351"/>
            </a:xfrm>
            <a:custGeom>
              <a:avLst/>
              <a:gdLst/>
              <a:ahLst/>
              <a:cxnLst/>
              <a:rect l="0" t="0" r="0" b="0"/>
              <a:pathLst>
                <a:path w="200662" h="133351">
                  <a:moveTo>
                    <a:pt x="125731" y="10160"/>
                  </a:moveTo>
                  <a:lnTo>
                    <a:pt x="119381" y="13970"/>
                  </a:lnTo>
                  <a:lnTo>
                    <a:pt x="110491" y="17780"/>
                  </a:lnTo>
                  <a:lnTo>
                    <a:pt x="100331" y="21590"/>
                  </a:lnTo>
                  <a:lnTo>
                    <a:pt x="90171" y="24130"/>
                  </a:lnTo>
                  <a:lnTo>
                    <a:pt x="81281" y="25400"/>
                  </a:lnTo>
                  <a:lnTo>
                    <a:pt x="74931" y="26670"/>
                  </a:lnTo>
                  <a:lnTo>
                    <a:pt x="67311" y="27940"/>
                  </a:lnTo>
                  <a:lnTo>
                    <a:pt x="59691" y="29210"/>
                  </a:lnTo>
                  <a:lnTo>
                    <a:pt x="52071" y="30480"/>
                  </a:lnTo>
                  <a:lnTo>
                    <a:pt x="44450" y="33020"/>
                  </a:lnTo>
                  <a:lnTo>
                    <a:pt x="38100" y="34290"/>
                  </a:lnTo>
                  <a:lnTo>
                    <a:pt x="30481" y="36830"/>
                  </a:lnTo>
                  <a:lnTo>
                    <a:pt x="20321" y="41910"/>
                  </a:lnTo>
                  <a:lnTo>
                    <a:pt x="11431" y="48260"/>
                  </a:lnTo>
                  <a:lnTo>
                    <a:pt x="3811" y="57150"/>
                  </a:lnTo>
                  <a:lnTo>
                    <a:pt x="1271" y="66040"/>
                  </a:lnTo>
                  <a:lnTo>
                    <a:pt x="0" y="73660"/>
                  </a:lnTo>
                  <a:lnTo>
                    <a:pt x="1271" y="80010"/>
                  </a:lnTo>
                  <a:lnTo>
                    <a:pt x="1271" y="86360"/>
                  </a:lnTo>
                  <a:lnTo>
                    <a:pt x="5081" y="93980"/>
                  </a:lnTo>
                  <a:lnTo>
                    <a:pt x="11431" y="101600"/>
                  </a:lnTo>
                  <a:lnTo>
                    <a:pt x="19050" y="107950"/>
                  </a:lnTo>
                  <a:lnTo>
                    <a:pt x="27941" y="115570"/>
                  </a:lnTo>
                  <a:lnTo>
                    <a:pt x="38100" y="121920"/>
                  </a:lnTo>
                  <a:lnTo>
                    <a:pt x="48261" y="127000"/>
                  </a:lnTo>
                  <a:lnTo>
                    <a:pt x="58421" y="130810"/>
                  </a:lnTo>
                  <a:lnTo>
                    <a:pt x="66041" y="132080"/>
                  </a:lnTo>
                  <a:lnTo>
                    <a:pt x="73661" y="133350"/>
                  </a:lnTo>
                  <a:lnTo>
                    <a:pt x="81281" y="133350"/>
                  </a:lnTo>
                  <a:lnTo>
                    <a:pt x="87631" y="133350"/>
                  </a:lnTo>
                  <a:lnTo>
                    <a:pt x="93981" y="133350"/>
                  </a:lnTo>
                  <a:lnTo>
                    <a:pt x="100331" y="132080"/>
                  </a:lnTo>
                  <a:lnTo>
                    <a:pt x="106681" y="130810"/>
                  </a:lnTo>
                  <a:lnTo>
                    <a:pt x="114300" y="128270"/>
                  </a:lnTo>
                  <a:lnTo>
                    <a:pt x="125731" y="124460"/>
                  </a:lnTo>
                  <a:lnTo>
                    <a:pt x="135891" y="121920"/>
                  </a:lnTo>
                  <a:lnTo>
                    <a:pt x="143511" y="118110"/>
                  </a:lnTo>
                  <a:lnTo>
                    <a:pt x="149861" y="115570"/>
                  </a:lnTo>
                  <a:lnTo>
                    <a:pt x="154941" y="111760"/>
                  </a:lnTo>
                  <a:lnTo>
                    <a:pt x="161291" y="107950"/>
                  </a:lnTo>
                  <a:lnTo>
                    <a:pt x="170181" y="100330"/>
                  </a:lnTo>
                  <a:lnTo>
                    <a:pt x="176531" y="91440"/>
                  </a:lnTo>
                  <a:lnTo>
                    <a:pt x="181611" y="80010"/>
                  </a:lnTo>
                  <a:lnTo>
                    <a:pt x="186691" y="69850"/>
                  </a:lnTo>
                  <a:lnTo>
                    <a:pt x="193041" y="59690"/>
                  </a:lnTo>
                  <a:lnTo>
                    <a:pt x="196850" y="49530"/>
                  </a:lnTo>
                  <a:lnTo>
                    <a:pt x="199391" y="43180"/>
                  </a:lnTo>
                  <a:lnTo>
                    <a:pt x="200661" y="35560"/>
                  </a:lnTo>
                  <a:lnTo>
                    <a:pt x="200661" y="29210"/>
                  </a:lnTo>
                  <a:lnTo>
                    <a:pt x="200661" y="22860"/>
                  </a:lnTo>
                  <a:lnTo>
                    <a:pt x="198121" y="16510"/>
                  </a:lnTo>
                  <a:lnTo>
                    <a:pt x="191771" y="8890"/>
                  </a:lnTo>
                  <a:lnTo>
                    <a:pt x="182881" y="3810"/>
                  </a:lnTo>
                  <a:lnTo>
                    <a:pt x="176531" y="1270"/>
                  </a:lnTo>
                  <a:lnTo>
                    <a:pt x="168911" y="0"/>
                  </a:lnTo>
                  <a:lnTo>
                    <a:pt x="162561" y="0"/>
                  </a:lnTo>
                  <a:lnTo>
                    <a:pt x="156211" y="1270"/>
                  </a:lnTo>
                  <a:lnTo>
                    <a:pt x="148591" y="2540"/>
                  </a:lnTo>
                  <a:lnTo>
                    <a:pt x="135891" y="5080"/>
                  </a:lnTo>
                  <a:lnTo>
                    <a:pt x="113031"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Freeform 274"/>
            <p:cNvSpPr/>
            <p:nvPr/>
          </p:nvSpPr>
          <p:spPr>
            <a:xfrm>
              <a:off x="9186518" y="2437993"/>
              <a:ext cx="152401" cy="69851"/>
            </a:xfrm>
            <a:custGeom>
              <a:avLst/>
              <a:gdLst/>
              <a:ahLst/>
              <a:cxnLst/>
              <a:rect l="0" t="0" r="0" b="0"/>
              <a:pathLst>
                <a:path w="152401" h="69851">
                  <a:moveTo>
                    <a:pt x="96521" y="30480"/>
                  </a:moveTo>
                  <a:lnTo>
                    <a:pt x="86360" y="34290"/>
                  </a:lnTo>
                  <a:lnTo>
                    <a:pt x="80010" y="35560"/>
                  </a:lnTo>
                  <a:lnTo>
                    <a:pt x="73660" y="36830"/>
                  </a:lnTo>
                  <a:lnTo>
                    <a:pt x="66040" y="36830"/>
                  </a:lnTo>
                  <a:lnTo>
                    <a:pt x="49531" y="36830"/>
                  </a:lnTo>
                  <a:lnTo>
                    <a:pt x="15240" y="38100"/>
                  </a:lnTo>
                  <a:lnTo>
                    <a:pt x="8890" y="39371"/>
                  </a:lnTo>
                  <a:lnTo>
                    <a:pt x="3810" y="43180"/>
                  </a:lnTo>
                  <a:lnTo>
                    <a:pt x="0" y="48260"/>
                  </a:lnTo>
                  <a:lnTo>
                    <a:pt x="0" y="52071"/>
                  </a:lnTo>
                  <a:lnTo>
                    <a:pt x="1271" y="54610"/>
                  </a:lnTo>
                  <a:lnTo>
                    <a:pt x="5081" y="58421"/>
                  </a:lnTo>
                  <a:lnTo>
                    <a:pt x="10160" y="59690"/>
                  </a:lnTo>
                  <a:lnTo>
                    <a:pt x="16510" y="60960"/>
                  </a:lnTo>
                  <a:lnTo>
                    <a:pt x="24131" y="62230"/>
                  </a:lnTo>
                  <a:lnTo>
                    <a:pt x="30481" y="63500"/>
                  </a:lnTo>
                  <a:lnTo>
                    <a:pt x="36831" y="64771"/>
                  </a:lnTo>
                  <a:lnTo>
                    <a:pt x="44450" y="66040"/>
                  </a:lnTo>
                  <a:lnTo>
                    <a:pt x="50800" y="67310"/>
                  </a:lnTo>
                  <a:lnTo>
                    <a:pt x="59690" y="68580"/>
                  </a:lnTo>
                  <a:lnTo>
                    <a:pt x="67310" y="68580"/>
                  </a:lnTo>
                  <a:lnTo>
                    <a:pt x="74931" y="69850"/>
                  </a:lnTo>
                  <a:lnTo>
                    <a:pt x="92710" y="69850"/>
                  </a:lnTo>
                  <a:lnTo>
                    <a:pt x="99060" y="68580"/>
                  </a:lnTo>
                  <a:lnTo>
                    <a:pt x="105410" y="66040"/>
                  </a:lnTo>
                  <a:lnTo>
                    <a:pt x="111760" y="63500"/>
                  </a:lnTo>
                  <a:lnTo>
                    <a:pt x="116840" y="59690"/>
                  </a:lnTo>
                  <a:lnTo>
                    <a:pt x="121921" y="55880"/>
                  </a:lnTo>
                  <a:lnTo>
                    <a:pt x="125731" y="52071"/>
                  </a:lnTo>
                  <a:lnTo>
                    <a:pt x="129540" y="46990"/>
                  </a:lnTo>
                  <a:lnTo>
                    <a:pt x="133350" y="41910"/>
                  </a:lnTo>
                  <a:lnTo>
                    <a:pt x="135890" y="35560"/>
                  </a:lnTo>
                  <a:lnTo>
                    <a:pt x="139700" y="30480"/>
                  </a:lnTo>
                  <a:lnTo>
                    <a:pt x="143510" y="25400"/>
                  </a:lnTo>
                  <a:lnTo>
                    <a:pt x="147321" y="21590"/>
                  </a:lnTo>
                  <a:lnTo>
                    <a:pt x="149860" y="16510"/>
                  </a:lnTo>
                  <a:lnTo>
                    <a:pt x="151131" y="13971"/>
                  </a:lnTo>
                  <a:lnTo>
                    <a:pt x="152400" y="11430"/>
                  </a:lnTo>
                  <a:lnTo>
                    <a:pt x="151131" y="7621"/>
                  </a:lnTo>
                  <a:lnTo>
                    <a:pt x="148590" y="5080"/>
                  </a:lnTo>
                  <a:lnTo>
                    <a:pt x="143510" y="3810"/>
                  </a:lnTo>
                  <a:lnTo>
                    <a:pt x="138431" y="1271"/>
                  </a:lnTo>
                  <a:lnTo>
                    <a:pt x="132081" y="0"/>
                  </a:lnTo>
                  <a:lnTo>
                    <a:pt x="124460" y="0"/>
                  </a:lnTo>
                  <a:lnTo>
                    <a:pt x="116840" y="0"/>
                  </a:lnTo>
                  <a:lnTo>
                    <a:pt x="110490" y="1271"/>
                  </a:lnTo>
                  <a:lnTo>
                    <a:pt x="102871" y="2540"/>
                  </a:lnTo>
                  <a:lnTo>
                    <a:pt x="96521" y="3810"/>
                  </a:lnTo>
                  <a:lnTo>
                    <a:pt x="90171" y="6350"/>
                  </a:lnTo>
                  <a:lnTo>
                    <a:pt x="77471" y="10160"/>
                  </a:lnTo>
                  <a:lnTo>
                    <a:pt x="63500" y="13971"/>
                  </a:lnTo>
                  <a:lnTo>
                    <a:pt x="57150" y="15240"/>
                  </a:lnTo>
                  <a:lnTo>
                    <a:pt x="49531" y="16510"/>
                  </a:lnTo>
                  <a:lnTo>
                    <a:pt x="40640" y="16510"/>
                  </a:lnTo>
                  <a:lnTo>
                    <a:pt x="34290" y="19050"/>
                  </a:lnTo>
                  <a:lnTo>
                    <a:pt x="30481" y="22860"/>
                  </a:lnTo>
                  <a:lnTo>
                    <a:pt x="26671" y="27940"/>
                  </a:lnTo>
                  <a:lnTo>
                    <a:pt x="22860" y="33021"/>
                  </a:lnTo>
                  <a:lnTo>
                    <a:pt x="20321" y="39371"/>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9" name="Group 278"/>
          <p:cNvGrpSpPr/>
          <p:nvPr/>
        </p:nvGrpSpPr>
        <p:grpSpPr>
          <a:xfrm rot="339600">
            <a:off x="8936991" y="2336800"/>
            <a:ext cx="207011" cy="129541"/>
            <a:chOff x="8936991" y="2336800"/>
            <a:chExt cx="207011" cy="129541"/>
          </a:xfrm>
        </p:grpSpPr>
        <p:sp>
          <p:nvSpPr>
            <p:cNvPr id="277" name="Freeform 276"/>
            <p:cNvSpPr/>
            <p:nvPr/>
          </p:nvSpPr>
          <p:spPr>
            <a:xfrm>
              <a:off x="8936991" y="23368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Freeform 277"/>
            <p:cNvSpPr/>
            <p:nvPr/>
          </p:nvSpPr>
          <p:spPr>
            <a:xfrm>
              <a:off x="8956053" y="234975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2" name="Group 281"/>
          <p:cNvGrpSpPr/>
          <p:nvPr/>
        </p:nvGrpSpPr>
        <p:grpSpPr>
          <a:xfrm rot="339600">
            <a:off x="8823961" y="2118360"/>
            <a:ext cx="212091" cy="173991"/>
            <a:chOff x="8823961" y="2118360"/>
            <a:chExt cx="212091" cy="173991"/>
          </a:xfrm>
        </p:grpSpPr>
        <p:sp>
          <p:nvSpPr>
            <p:cNvPr id="280" name="Freeform 279"/>
            <p:cNvSpPr/>
            <p:nvPr/>
          </p:nvSpPr>
          <p:spPr>
            <a:xfrm>
              <a:off x="8823961" y="21183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Freeform 280"/>
            <p:cNvSpPr/>
            <p:nvPr/>
          </p:nvSpPr>
          <p:spPr>
            <a:xfrm>
              <a:off x="8852782" y="2137178"/>
              <a:ext cx="158751" cy="128271"/>
            </a:xfrm>
            <a:custGeom>
              <a:avLst/>
              <a:gdLst/>
              <a:ahLst/>
              <a:cxnLst/>
              <a:rect l="0" t="0" r="0" b="0"/>
              <a:pathLst>
                <a:path w="158751" h="128271">
                  <a:moveTo>
                    <a:pt x="133350" y="30480"/>
                  </a:moveTo>
                  <a:lnTo>
                    <a:pt x="127000" y="38100"/>
                  </a:lnTo>
                  <a:lnTo>
                    <a:pt x="121921" y="40640"/>
                  </a:lnTo>
                  <a:lnTo>
                    <a:pt x="115571" y="43180"/>
                  </a:lnTo>
                  <a:lnTo>
                    <a:pt x="48261" y="66040"/>
                  </a:lnTo>
                  <a:lnTo>
                    <a:pt x="41911" y="67310"/>
                  </a:lnTo>
                  <a:lnTo>
                    <a:pt x="34290" y="68580"/>
                  </a:lnTo>
                  <a:lnTo>
                    <a:pt x="25400" y="68580"/>
                  </a:lnTo>
                  <a:lnTo>
                    <a:pt x="19050" y="71120"/>
                  </a:lnTo>
                  <a:lnTo>
                    <a:pt x="12700" y="74930"/>
                  </a:lnTo>
                  <a:lnTo>
                    <a:pt x="7621" y="80010"/>
                  </a:lnTo>
                  <a:lnTo>
                    <a:pt x="3811" y="86360"/>
                  </a:lnTo>
                  <a:lnTo>
                    <a:pt x="1271" y="92710"/>
                  </a:lnTo>
                  <a:lnTo>
                    <a:pt x="0" y="100330"/>
                  </a:lnTo>
                  <a:lnTo>
                    <a:pt x="1271" y="106680"/>
                  </a:lnTo>
                  <a:lnTo>
                    <a:pt x="3811" y="110490"/>
                  </a:lnTo>
                  <a:lnTo>
                    <a:pt x="7621" y="114300"/>
                  </a:lnTo>
                  <a:lnTo>
                    <a:pt x="12700" y="118110"/>
                  </a:lnTo>
                  <a:lnTo>
                    <a:pt x="17780" y="120650"/>
                  </a:lnTo>
                  <a:lnTo>
                    <a:pt x="24130" y="123190"/>
                  </a:lnTo>
                  <a:lnTo>
                    <a:pt x="30480" y="125730"/>
                  </a:lnTo>
                  <a:lnTo>
                    <a:pt x="38100" y="125730"/>
                  </a:lnTo>
                  <a:lnTo>
                    <a:pt x="45721" y="127000"/>
                  </a:lnTo>
                  <a:lnTo>
                    <a:pt x="54611" y="128270"/>
                  </a:lnTo>
                  <a:lnTo>
                    <a:pt x="62230" y="128270"/>
                  </a:lnTo>
                  <a:lnTo>
                    <a:pt x="80011" y="128270"/>
                  </a:lnTo>
                  <a:lnTo>
                    <a:pt x="96521" y="128270"/>
                  </a:lnTo>
                  <a:lnTo>
                    <a:pt x="104140" y="127000"/>
                  </a:lnTo>
                  <a:lnTo>
                    <a:pt x="110490" y="124460"/>
                  </a:lnTo>
                  <a:lnTo>
                    <a:pt x="115571" y="121920"/>
                  </a:lnTo>
                  <a:lnTo>
                    <a:pt x="120650" y="118110"/>
                  </a:lnTo>
                  <a:lnTo>
                    <a:pt x="125730" y="114300"/>
                  </a:lnTo>
                  <a:lnTo>
                    <a:pt x="130811" y="110490"/>
                  </a:lnTo>
                  <a:lnTo>
                    <a:pt x="134621" y="106680"/>
                  </a:lnTo>
                  <a:lnTo>
                    <a:pt x="144780" y="97790"/>
                  </a:lnTo>
                  <a:lnTo>
                    <a:pt x="147321" y="92710"/>
                  </a:lnTo>
                  <a:lnTo>
                    <a:pt x="148590" y="85090"/>
                  </a:lnTo>
                  <a:lnTo>
                    <a:pt x="149861" y="78740"/>
                  </a:lnTo>
                  <a:lnTo>
                    <a:pt x="152400" y="71120"/>
                  </a:lnTo>
                  <a:lnTo>
                    <a:pt x="153671" y="64770"/>
                  </a:lnTo>
                  <a:lnTo>
                    <a:pt x="156211" y="57150"/>
                  </a:lnTo>
                  <a:lnTo>
                    <a:pt x="157480" y="49530"/>
                  </a:lnTo>
                  <a:lnTo>
                    <a:pt x="157480" y="41910"/>
                  </a:lnTo>
                  <a:lnTo>
                    <a:pt x="158750" y="34290"/>
                  </a:lnTo>
                  <a:lnTo>
                    <a:pt x="157480" y="26670"/>
                  </a:lnTo>
                  <a:lnTo>
                    <a:pt x="154940" y="21590"/>
                  </a:lnTo>
                  <a:lnTo>
                    <a:pt x="152400" y="15240"/>
                  </a:lnTo>
                  <a:lnTo>
                    <a:pt x="148590" y="11430"/>
                  </a:lnTo>
                  <a:lnTo>
                    <a:pt x="143511" y="7620"/>
                  </a:lnTo>
                  <a:lnTo>
                    <a:pt x="138430" y="5080"/>
                  </a:lnTo>
                  <a:lnTo>
                    <a:pt x="130811" y="2540"/>
                  </a:lnTo>
                  <a:lnTo>
                    <a:pt x="124461" y="1270"/>
                  </a:lnTo>
                  <a:lnTo>
                    <a:pt x="116840" y="0"/>
                  </a:lnTo>
                  <a:lnTo>
                    <a:pt x="110490" y="0"/>
                  </a:lnTo>
                  <a:lnTo>
                    <a:pt x="105411" y="1270"/>
                  </a:lnTo>
                  <a:lnTo>
                    <a:pt x="101600" y="2540"/>
                  </a:lnTo>
                  <a:lnTo>
                    <a:pt x="99061" y="6350"/>
                  </a:lnTo>
                  <a:lnTo>
                    <a:pt x="97790" y="11430"/>
                  </a:lnTo>
                  <a:lnTo>
                    <a:pt x="96521" y="17780"/>
                  </a:lnTo>
                  <a:lnTo>
                    <a:pt x="96521" y="24130"/>
                  </a:lnTo>
                  <a:lnTo>
                    <a:pt x="97790" y="30480"/>
                  </a:lnTo>
                  <a:lnTo>
                    <a:pt x="99061" y="36830"/>
                  </a:lnTo>
                  <a:lnTo>
                    <a:pt x="100330" y="44450"/>
                  </a:lnTo>
                  <a:lnTo>
                    <a:pt x="101600" y="50800"/>
                  </a:lnTo>
                  <a:lnTo>
                    <a:pt x="104140" y="57150"/>
                  </a:lnTo>
                  <a:lnTo>
                    <a:pt x="102871" y="62230"/>
                  </a:lnTo>
                  <a:lnTo>
                    <a:pt x="101600" y="68580"/>
                  </a:lnTo>
                  <a:lnTo>
                    <a:pt x="99061" y="73660"/>
                  </a:lnTo>
                  <a:lnTo>
                    <a:pt x="95250" y="76200"/>
                  </a:lnTo>
                  <a:lnTo>
                    <a:pt x="88900" y="78740"/>
                  </a:lnTo>
                  <a:lnTo>
                    <a:pt x="82550" y="80010"/>
                  </a:lnTo>
                  <a:lnTo>
                    <a:pt x="74930" y="81280"/>
                  </a:lnTo>
                  <a:lnTo>
                    <a:pt x="68580" y="83820"/>
                  </a:lnTo>
                  <a:lnTo>
                    <a:pt x="55880" y="87630"/>
                  </a:lnTo>
                  <a:lnTo>
                    <a:pt x="33021" y="95250"/>
                  </a:lnTo>
                  <a:lnTo>
                    <a:pt x="34290" y="95250"/>
                  </a:lnTo>
                  <a:lnTo>
                    <a:pt x="38100" y="95250"/>
                  </a:lnTo>
                  <a:lnTo>
                    <a:pt x="44450" y="95250"/>
                  </a:lnTo>
                  <a:lnTo>
                    <a:pt x="66040" y="96520"/>
                  </a:lnTo>
                  <a:lnTo>
                    <a:pt x="90171" y="96520"/>
                  </a:lnTo>
                  <a:lnTo>
                    <a:pt x="97790" y="95250"/>
                  </a:lnTo>
                  <a:lnTo>
                    <a:pt x="104140" y="92710"/>
                  </a:lnTo>
                  <a:lnTo>
                    <a:pt x="109221" y="88900"/>
                  </a:lnTo>
                  <a:lnTo>
                    <a:pt x="113030" y="85090"/>
                  </a:lnTo>
                  <a:lnTo>
                    <a:pt x="115571"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6" name="Group 285"/>
          <p:cNvGrpSpPr/>
          <p:nvPr/>
        </p:nvGrpSpPr>
        <p:grpSpPr>
          <a:xfrm rot="339600">
            <a:off x="6860541" y="5805170"/>
            <a:ext cx="181611" cy="128272"/>
            <a:chOff x="6860541" y="5805170"/>
            <a:chExt cx="181611" cy="128272"/>
          </a:xfrm>
        </p:grpSpPr>
        <p:sp>
          <p:nvSpPr>
            <p:cNvPr id="283" name="Freeform 282"/>
            <p:cNvSpPr/>
            <p:nvPr/>
          </p:nvSpPr>
          <p:spPr>
            <a:xfrm>
              <a:off x="6860541" y="5805170"/>
              <a:ext cx="181611" cy="128272"/>
            </a:xfrm>
            <a:custGeom>
              <a:avLst/>
              <a:gdLst/>
              <a:ahLst/>
              <a:cxnLst/>
              <a:rect l="0" t="0" r="0" b="0"/>
              <a:pathLst>
                <a:path w="181611" h="128272">
                  <a:moveTo>
                    <a:pt x="15240" y="27940"/>
                  </a:moveTo>
                  <a:lnTo>
                    <a:pt x="22860" y="26671"/>
                  </a:lnTo>
                  <a:lnTo>
                    <a:pt x="33020" y="24130"/>
                  </a:lnTo>
                  <a:lnTo>
                    <a:pt x="40640" y="21590"/>
                  </a:lnTo>
                  <a:lnTo>
                    <a:pt x="48260" y="19050"/>
                  </a:lnTo>
                  <a:lnTo>
                    <a:pt x="54610" y="16510"/>
                  </a:lnTo>
                  <a:lnTo>
                    <a:pt x="64770" y="11430"/>
                  </a:lnTo>
                  <a:lnTo>
                    <a:pt x="76200" y="6350"/>
                  </a:lnTo>
                  <a:lnTo>
                    <a:pt x="86360" y="2540"/>
                  </a:lnTo>
                  <a:lnTo>
                    <a:pt x="93979" y="1271"/>
                  </a:lnTo>
                  <a:lnTo>
                    <a:pt x="101600" y="0"/>
                  </a:lnTo>
                  <a:lnTo>
                    <a:pt x="109220" y="0"/>
                  </a:lnTo>
                  <a:lnTo>
                    <a:pt x="116840" y="1271"/>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1"/>
                  </a:lnTo>
                  <a:lnTo>
                    <a:pt x="179070" y="66040"/>
                  </a:lnTo>
                  <a:lnTo>
                    <a:pt x="180340" y="73660"/>
                  </a:lnTo>
                  <a:lnTo>
                    <a:pt x="180340" y="81280"/>
                  </a:lnTo>
                  <a:lnTo>
                    <a:pt x="181610" y="88900"/>
                  </a:lnTo>
                  <a:lnTo>
                    <a:pt x="180340" y="96521"/>
                  </a:lnTo>
                  <a:lnTo>
                    <a:pt x="175260" y="105410"/>
                  </a:lnTo>
                  <a:lnTo>
                    <a:pt x="166370" y="113030"/>
                  </a:lnTo>
                  <a:lnTo>
                    <a:pt x="157479" y="118110"/>
                  </a:lnTo>
                  <a:lnTo>
                    <a:pt x="151129" y="119380"/>
                  </a:lnTo>
                  <a:lnTo>
                    <a:pt x="143510" y="120650"/>
                  </a:lnTo>
                  <a:lnTo>
                    <a:pt x="137160" y="121921"/>
                  </a:lnTo>
                  <a:lnTo>
                    <a:pt x="129540" y="123190"/>
                  </a:lnTo>
                  <a:lnTo>
                    <a:pt x="121920" y="124460"/>
                  </a:lnTo>
                  <a:lnTo>
                    <a:pt x="114300" y="125730"/>
                  </a:lnTo>
                  <a:lnTo>
                    <a:pt x="105410" y="127000"/>
                  </a:lnTo>
                  <a:lnTo>
                    <a:pt x="97790" y="128271"/>
                  </a:lnTo>
                  <a:lnTo>
                    <a:pt x="90170" y="128271"/>
                  </a:lnTo>
                  <a:lnTo>
                    <a:pt x="82550" y="128271"/>
                  </a:lnTo>
                  <a:lnTo>
                    <a:pt x="76200" y="127000"/>
                  </a:lnTo>
                  <a:lnTo>
                    <a:pt x="69850" y="125730"/>
                  </a:lnTo>
                  <a:lnTo>
                    <a:pt x="63500" y="124460"/>
                  </a:lnTo>
                  <a:lnTo>
                    <a:pt x="57150" y="123190"/>
                  </a:lnTo>
                  <a:lnTo>
                    <a:pt x="50800" y="120650"/>
                  </a:lnTo>
                  <a:lnTo>
                    <a:pt x="43179" y="119380"/>
                  </a:lnTo>
                  <a:lnTo>
                    <a:pt x="33020" y="115571"/>
                  </a:lnTo>
                  <a:lnTo>
                    <a:pt x="22860" y="109221"/>
                  </a:lnTo>
                  <a:lnTo>
                    <a:pt x="13970" y="102871"/>
                  </a:lnTo>
                  <a:lnTo>
                    <a:pt x="6350" y="93980"/>
                  </a:lnTo>
                  <a:lnTo>
                    <a:pt x="1270" y="85090"/>
                  </a:lnTo>
                  <a:lnTo>
                    <a:pt x="0" y="77471"/>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Freeform 283"/>
            <p:cNvSpPr/>
            <p:nvPr/>
          </p:nvSpPr>
          <p:spPr>
            <a:xfrm>
              <a:off x="6879795" y="585150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Freeform 284"/>
            <p:cNvSpPr/>
            <p:nvPr/>
          </p:nvSpPr>
          <p:spPr>
            <a:xfrm>
              <a:off x="6937597" y="5867247"/>
              <a:ext cx="58422" cy="45721"/>
            </a:xfrm>
            <a:custGeom>
              <a:avLst/>
              <a:gdLst/>
              <a:ahLst/>
              <a:cxnLst/>
              <a:rect l="0" t="0" r="0" b="0"/>
              <a:pathLst>
                <a:path w="58422" h="45721">
                  <a:moveTo>
                    <a:pt x="58421" y="0"/>
                  </a:moveTo>
                  <a:lnTo>
                    <a:pt x="58421" y="13970"/>
                  </a:lnTo>
                  <a:lnTo>
                    <a:pt x="55881" y="17780"/>
                  </a:lnTo>
                  <a:lnTo>
                    <a:pt x="53341" y="20320"/>
                  </a:lnTo>
                  <a:lnTo>
                    <a:pt x="48261" y="22860"/>
                  </a:lnTo>
                  <a:lnTo>
                    <a:pt x="36831" y="26670"/>
                  </a:lnTo>
                  <a:lnTo>
                    <a:pt x="31750" y="27940"/>
                  </a:lnTo>
                  <a:lnTo>
                    <a:pt x="25400" y="30480"/>
                  </a:lnTo>
                  <a:lnTo>
                    <a:pt x="20321" y="34290"/>
                  </a:lnTo>
                  <a:lnTo>
                    <a:pt x="16511"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9" name="Group 288"/>
          <p:cNvGrpSpPr/>
          <p:nvPr/>
        </p:nvGrpSpPr>
        <p:grpSpPr>
          <a:xfrm rot="339600">
            <a:off x="8985250" y="2482850"/>
            <a:ext cx="148591" cy="184151"/>
            <a:chOff x="8985250" y="2482850"/>
            <a:chExt cx="148591" cy="184151"/>
          </a:xfrm>
        </p:grpSpPr>
        <p:sp>
          <p:nvSpPr>
            <p:cNvPr id="287" name="Freeform 286"/>
            <p:cNvSpPr/>
            <p:nvPr/>
          </p:nvSpPr>
          <p:spPr>
            <a:xfrm>
              <a:off x="8985250" y="24828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Freeform 287"/>
            <p:cNvSpPr/>
            <p:nvPr/>
          </p:nvSpPr>
          <p:spPr>
            <a:xfrm>
              <a:off x="8995106" y="2507184"/>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2" name="Group 291"/>
          <p:cNvGrpSpPr/>
          <p:nvPr/>
        </p:nvGrpSpPr>
        <p:grpSpPr>
          <a:xfrm rot="339600">
            <a:off x="9131301" y="2692400"/>
            <a:ext cx="280670" cy="134621"/>
            <a:chOff x="9131301" y="2692400"/>
            <a:chExt cx="280670" cy="134621"/>
          </a:xfrm>
        </p:grpSpPr>
        <p:sp>
          <p:nvSpPr>
            <p:cNvPr id="290" name="Freeform 289"/>
            <p:cNvSpPr/>
            <p:nvPr/>
          </p:nvSpPr>
          <p:spPr>
            <a:xfrm>
              <a:off x="9131301" y="2692400"/>
              <a:ext cx="280670" cy="134621"/>
            </a:xfrm>
            <a:custGeom>
              <a:avLst/>
              <a:gdLst/>
              <a:ahLst/>
              <a:cxnLst/>
              <a:rect l="0" t="0" r="0" b="0"/>
              <a:pathLst>
                <a:path w="280670" h="134621">
                  <a:moveTo>
                    <a:pt x="264160" y="54610"/>
                  </a:moveTo>
                  <a:lnTo>
                    <a:pt x="257810" y="49530"/>
                  </a:lnTo>
                  <a:lnTo>
                    <a:pt x="250190" y="44450"/>
                  </a:lnTo>
                  <a:lnTo>
                    <a:pt x="242569" y="38100"/>
                  </a:lnTo>
                  <a:lnTo>
                    <a:pt x="233680" y="34290"/>
                  </a:lnTo>
                  <a:lnTo>
                    <a:pt x="226060" y="33020"/>
                  </a:lnTo>
                  <a:lnTo>
                    <a:pt x="219710" y="31750"/>
                  </a:lnTo>
                  <a:lnTo>
                    <a:pt x="212090" y="31750"/>
                  </a:lnTo>
                  <a:lnTo>
                    <a:pt x="204469" y="30480"/>
                  </a:lnTo>
                  <a:lnTo>
                    <a:pt x="196850" y="30480"/>
                  </a:lnTo>
                  <a:lnTo>
                    <a:pt x="187960" y="30480"/>
                  </a:lnTo>
                  <a:lnTo>
                    <a:pt x="180340" y="30480"/>
                  </a:lnTo>
                  <a:lnTo>
                    <a:pt x="170180" y="30480"/>
                  </a:lnTo>
                  <a:lnTo>
                    <a:pt x="161290" y="29210"/>
                  </a:lnTo>
                  <a:lnTo>
                    <a:pt x="153669" y="27940"/>
                  </a:lnTo>
                  <a:lnTo>
                    <a:pt x="146050" y="26670"/>
                  </a:lnTo>
                  <a:lnTo>
                    <a:pt x="134619"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69" y="16510"/>
                  </a:lnTo>
                  <a:lnTo>
                    <a:pt x="16510" y="21590"/>
                  </a:lnTo>
                  <a:lnTo>
                    <a:pt x="8890" y="29210"/>
                  </a:lnTo>
                  <a:lnTo>
                    <a:pt x="5080" y="38100"/>
                  </a:lnTo>
                  <a:lnTo>
                    <a:pt x="2540" y="44450"/>
                  </a:lnTo>
                  <a:lnTo>
                    <a:pt x="1269" y="49530"/>
                  </a:lnTo>
                  <a:lnTo>
                    <a:pt x="0" y="55880"/>
                  </a:lnTo>
                  <a:lnTo>
                    <a:pt x="0" y="64770"/>
                  </a:lnTo>
                  <a:lnTo>
                    <a:pt x="3810" y="73660"/>
                  </a:lnTo>
                  <a:lnTo>
                    <a:pt x="10160" y="81280"/>
                  </a:lnTo>
                  <a:lnTo>
                    <a:pt x="16510" y="86360"/>
                  </a:lnTo>
                  <a:lnTo>
                    <a:pt x="21590" y="90170"/>
                  </a:lnTo>
                  <a:lnTo>
                    <a:pt x="26669" y="92710"/>
                  </a:lnTo>
                  <a:lnTo>
                    <a:pt x="33019" y="96520"/>
                  </a:lnTo>
                  <a:lnTo>
                    <a:pt x="39369" y="100330"/>
                  </a:lnTo>
                  <a:lnTo>
                    <a:pt x="44450" y="102870"/>
                  </a:lnTo>
                  <a:lnTo>
                    <a:pt x="52069" y="106680"/>
                  </a:lnTo>
                  <a:lnTo>
                    <a:pt x="58419" y="109220"/>
                  </a:lnTo>
                  <a:lnTo>
                    <a:pt x="66040" y="110490"/>
                  </a:lnTo>
                  <a:lnTo>
                    <a:pt x="73660" y="113030"/>
                  </a:lnTo>
                  <a:lnTo>
                    <a:pt x="80010" y="115570"/>
                  </a:lnTo>
                  <a:lnTo>
                    <a:pt x="87630" y="118110"/>
                  </a:lnTo>
                  <a:lnTo>
                    <a:pt x="97790" y="121920"/>
                  </a:lnTo>
                  <a:lnTo>
                    <a:pt x="106680" y="125730"/>
                  </a:lnTo>
                  <a:lnTo>
                    <a:pt x="114300" y="127000"/>
                  </a:lnTo>
                  <a:lnTo>
                    <a:pt x="121919"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69" y="134620"/>
                  </a:lnTo>
                  <a:lnTo>
                    <a:pt x="212090" y="134620"/>
                  </a:lnTo>
                  <a:lnTo>
                    <a:pt x="219710" y="134620"/>
                  </a:lnTo>
                  <a:lnTo>
                    <a:pt x="226060" y="133350"/>
                  </a:lnTo>
                  <a:lnTo>
                    <a:pt x="232410" y="132080"/>
                  </a:lnTo>
                  <a:lnTo>
                    <a:pt x="238760" y="130810"/>
                  </a:lnTo>
                  <a:lnTo>
                    <a:pt x="245110" y="129540"/>
                  </a:lnTo>
                  <a:lnTo>
                    <a:pt x="252730" y="128270"/>
                  </a:lnTo>
                  <a:lnTo>
                    <a:pt x="261619" y="123190"/>
                  </a:lnTo>
                  <a:lnTo>
                    <a:pt x="270510" y="116840"/>
                  </a:lnTo>
                  <a:lnTo>
                    <a:pt x="275590" y="109220"/>
                  </a:lnTo>
                  <a:lnTo>
                    <a:pt x="278130" y="104140"/>
                  </a:lnTo>
                  <a:lnTo>
                    <a:pt x="279400" y="97790"/>
                  </a:lnTo>
                  <a:lnTo>
                    <a:pt x="280669" y="92710"/>
                  </a:lnTo>
                  <a:lnTo>
                    <a:pt x="280669"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a:off x="9169971" y="272172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5" name="Group 294"/>
          <p:cNvGrpSpPr/>
          <p:nvPr/>
        </p:nvGrpSpPr>
        <p:grpSpPr>
          <a:xfrm rot="339600">
            <a:off x="8891270" y="2667000"/>
            <a:ext cx="200662" cy="133351"/>
            <a:chOff x="8891270" y="2667000"/>
            <a:chExt cx="200662" cy="133351"/>
          </a:xfrm>
        </p:grpSpPr>
        <p:sp>
          <p:nvSpPr>
            <p:cNvPr id="293" name="Freeform 292"/>
            <p:cNvSpPr/>
            <p:nvPr/>
          </p:nvSpPr>
          <p:spPr>
            <a:xfrm>
              <a:off x="8891270" y="2667000"/>
              <a:ext cx="200662" cy="133351"/>
            </a:xfrm>
            <a:custGeom>
              <a:avLst/>
              <a:gdLst/>
              <a:ahLst/>
              <a:cxnLst/>
              <a:rect l="0" t="0" r="0" b="0"/>
              <a:pathLst>
                <a:path w="200662" h="133351">
                  <a:moveTo>
                    <a:pt x="125731" y="10160"/>
                  </a:moveTo>
                  <a:lnTo>
                    <a:pt x="119381" y="13970"/>
                  </a:lnTo>
                  <a:lnTo>
                    <a:pt x="110491" y="17780"/>
                  </a:lnTo>
                  <a:lnTo>
                    <a:pt x="100331" y="21590"/>
                  </a:lnTo>
                  <a:lnTo>
                    <a:pt x="90171" y="24130"/>
                  </a:lnTo>
                  <a:lnTo>
                    <a:pt x="81281" y="25400"/>
                  </a:lnTo>
                  <a:lnTo>
                    <a:pt x="74931" y="26670"/>
                  </a:lnTo>
                  <a:lnTo>
                    <a:pt x="67311" y="27940"/>
                  </a:lnTo>
                  <a:lnTo>
                    <a:pt x="59691" y="29210"/>
                  </a:lnTo>
                  <a:lnTo>
                    <a:pt x="52071" y="30480"/>
                  </a:lnTo>
                  <a:lnTo>
                    <a:pt x="44450" y="33020"/>
                  </a:lnTo>
                  <a:lnTo>
                    <a:pt x="38100" y="34290"/>
                  </a:lnTo>
                  <a:lnTo>
                    <a:pt x="30481" y="36830"/>
                  </a:lnTo>
                  <a:lnTo>
                    <a:pt x="20321" y="41910"/>
                  </a:lnTo>
                  <a:lnTo>
                    <a:pt x="11431" y="48260"/>
                  </a:lnTo>
                  <a:lnTo>
                    <a:pt x="3811" y="57150"/>
                  </a:lnTo>
                  <a:lnTo>
                    <a:pt x="1271" y="66040"/>
                  </a:lnTo>
                  <a:lnTo>
                    <a:pt x="0" y="73660"/>
                  </a:lnTo>
                  <a:lnTo>
                    <a:pt x="1271" y="80010"/>
                  </a:lnTo>
                  <a:lnTo>
                    <a:pt x="1271" y="86360"/>
                  </a:lnTo>
                  <a:lnTo>
                    <a:pt x="5081" y="93980"/>
                  </a:lnTo>
                  <a:lnTo>
                    <a:pt x="11431" y="101600"/>
                  </a:lnTo>
                  <a:lnTo>
                    <a:pt x="19050" y="107950"/>
                  </a:lnTo>
                  <a:lnTo>
                    <a:pt x="27941" y="115570"/>
                  </a:lnTo>
                  <a:lnTo>
                    <a:pt x="38100" y="121920"/>
                  </a:lnTo>
                  <a:lnTo>
                    <a:pt x="48261" y="127000"/>
                  </a:lnTo>
                  <a:lnTo>
                    <a:pt x="58421" y="130810"/>
                  </a:lnTo>
                  <a:lnTo>
                    <a:pt x="66041" y="132080"/>
                  </a:lnTo>
                  <a:lnTo>
                    <a:pt x="73661" y="133350"/>
                  </a:lnTo>
                  <a:lnTo>
                    <a:pt x="81281" y="133350"/>
                  </a:lnTo>
                  <a:lnTo>
                    <a:pt x="87631" y="133350"/>
                  </a:lnTo>
                  <a:lnTo>
                    <a:pt x="93981" y="133350"/>
                  </a:lnTo>
                  <a:lnTo>
                    <a:pt x="100331" y="132080"/>
                  </a:lnTo>
                  <a:lnTo>
                    <a:pt x="106681" y="130810"/>
                  </a:lnTo>
                  <a:lnTo>
                    <a:pt x="114300" y="128270"/>
                  </a:lnTo>
                  <a:lnTo>
                    <a:pt x="125731" y="124460"/>
                  </a:lnTo>
                  <a:lnTo>
                    <a:pt x="135891" y="121920"/>
                  </a:lnTo>
                  <a:lnTo>
                    <a:pt x="143511" y="118110"/>
                  </a:lnTo>
                  <a:lnTo>
                    <a:pt x="149861" y="115570"/>
                  </a:lnTo>
                  <a:lnTo>
                    <a:pt x="154941" y="111760"/>
                  </a:lnTo>
                  <a:lnTo>
                    <a:pt x="161291" y="107950"/>
                  </a:lnTo>
                  <a:lnTo>
                    <a:pt x="170181" y="100330"/>
                  </a:lnTo>
                  <a:lnTo>
                    <a:pt x="176531" y="91440"/>
                  </a:lnTo>
                  <a:lnTo>
                    <a:pt x="181611" y="80010"/>
                  </a:lnTo>
                  <a:lnTo>
                    <a:pt x="186691" y="69850"/>
                  </a:lnTo>
                  <a:lnTo>
                    <a:pt x="193041" y="59690"/>
                  </a:lnTo>
                  <a:lnTo>
                    <a:pt x="196850" y="49530"/>
                  </a:lnTo>
                  <a:lnTo>
                    <a:pt x="199391" y="43180"/>
                  </a:lnTo>
                  <a:lnTo>
                    <a:pt x="200661" y="35560"/>
                  </a:lnTo>
                  <a:lnTo>
                    <a:pt x="200661" y="29210"/>
                  </a:lnTo>
                  <a:lnTo>
                    <a:pt x="200661" y="22860"/>
                  </a:lnTo>
                  <a:lnTo>
                    <a:pt x="198121" y="16510"/>
                  </a:lnTo>
                  <a:lnTo>
                    <a:pt x="191771" y="8890"/>
                  </a:lnTo>
                  <a:lnTo>
                    <a:pt x="182881" y="3810"/>
                  </a:lnTo>
                  <a:lnTo>
                    <a:pt x="176531" y="1270"/>
                  </a:lnTo>
                  <a:lnTo>
                    <a:pt x="168911" y="0"/>
                  </a:lnTo>
                  <a:lnTo>
                    <a:pt x="162561" y="0"/>
                  </a:lnTo>
                  <a:lnTo>
                    <a:pt x="156211" y="1270"/>
                  </a:lnTo>
                  <a:lnTo>
                    <a:pt x="148591" y="2540"/>
                  </a:lnTo>
                  <a:lnTo>
                    <a:pt x="135891" y="5080"/>
                  </a:lnTo>
                  <a:lnTo>
                    <a:pt x="113031"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Freeform 293"/>
            <p:cNvSpPr/>
            <p:nvPr/>
          </p:nvSpPr>
          <p:spPr>
            <a:xfrm>
              <a:off x="8919818" y="2704693"/>
              <a:ext cx="152401" cy="69851"/>
            </a:xfrm>
            <a:custGeom>
              <a:avLst/>
              <a:gdLst/>
              <a:ahLst/>
              <a:cxnLst/>
              <a:rect l="0" t="0" r="0" b="0"/>
              <a:pathLst>
                <a:path w="152401" h="69851">
                  <a:moveTo>
                    <a:pt x="96521" y="30480"/>
                  </a:moveTo>
                  <a:lnTo>
                    <a:pt x="86360" y="34290"/>
                  </a:lnTo>
                  <a:lnTo>
                    <a:pt x="80010" y="35560"/>
                  </a:lnTo>
                  <a:lnTo>
                    <a:pt x="73660" y="36830"/>
                  </a:lnTo>
                  <a:lnTo>
                    <a:pt x="66040" y="36830"/>
                  </a:lnTo>
                  <a:lnTo>
                    <a:pt x="49531" y="36830"/>
                  </a:lnTo>
                  <a:lnTo>
                    <a:pt x="15240" y="38100"/>
                  </a:lnTo>
                  <a:lnTo>
                    <a:pt x="8890" y="39371"/>
                  </a:lnTo>
                  <a:lnTo>
                    <a:pt x="3810" y="43180"/>
                  </a:lnTo>
                  <a:lnTo>
                    <a:pt x="0" y="48260"/>
                  </a:lnTo>
                  <a:lnTo>
                    <a:pt x="0" y="52071"/>
                  </a:lnTo>
                  <a:lnTo>
                    <a:pt x="1271" y="54610"/>
                  </a:lnTo>
                  <a:lnTo>
                    <a:pt x="5081" y="58421"/>
                  </a:lnTo>
                  <a:lnTo>
                    <a:pt x="10160" y="59690"/>
                  </a:lnTo>
                  <a:lnTo>
                    <a:pt x="16510" y="60960"/>
                  </a:lnTo>
                  <a:lnTo>
                    <a:pt x="24131" y="62230"/>
                  </a:lnTo>
                  <a:lnTo>
                    <a:pt x="30481" y="63500"/>
                  </a:lnTo>
                  <a:lnTo>
                    <a:pt x="36831" y="64771"/>
                  </a:lnTo>
                  <a:lnTo>
                    <a:pt x="44450" y="66040"/>
                  </a:lnTo>
                  <a:lnTo>
                    <a:pt x="50800" y="67310"/>
                  </a:lnTo>
                  <a:lnTo>
                    <a:pt x="59690" y="68580"/>
                  </a:lnTo>
                  <a:lnTo>
                    <a:pt x="67310" y="68580"/>
                  </a:lnTo>
                  <a:lnTo>
                    <a:pt x="74931" y="69850"/>
                  </a:lnTo>
                  <a:lnTo>
                    <a:pt x="92710" y="69850"/>
                  </a:lnTo>
                  <a:lnTo>
                    <a:pt x="99060" y="68580"/>
                  </a:lnTo>
                  <a:lnTo>
                    <a:pt x="105410" y="66040"/>
                  </a:lnTo>
                  <a:lnTo>
                    <a:pt x="111760" y="63500"/>
                  </a:lnTo>
                  <a:lnTo>
                    <a:pt x="116840" y="59690"/>
                  </a:lnTo>
                  <a:lnTo>
                    <a:pt x="121921" y="55880"/>
                  </a:lnTo>
                  <a:lnTo>
                    <a:pt x="125731" y="52071"/>
                  </a:lnTo>
                  <a:lnTo>
                    <a:pt x="129540" y="46990"/>
                  </a:lnTo>
                  <a:lnTo>
                    <a:pt x="133350" y="41910"/>
                  </a:lnTo>
                  <a:lnTo>
                    <a:pt x="135890" y="35560"/>
                  </a:lnTo>
                  <a:lnTo>
                    <a:pt x="139700" y="30480"/>
                  </a:lnTo>
                  <a:lnTo>
                    <a:pt x="143510" y="25400"/>
                  </a:lnTo>
                  <a:lnTo>
                    <a:pt x="147321" y="21590"/>
                  </a:lnTo>
                  <a:lnTo>
                    <a:pt x="149860" y="16510"/>
                  </a:lnTo>
                  <a:lnTo>
                    <a:pt x="151131" y="13971"/>
                  </a:lnTo>
                  <a:lnTo>
                    <a:pt x="152400" y="11430"/>
                  </a:lnTo>
                  <a:lnTo>
                    <a:pt x="151131" y="7621"/>
                  </a:lnTo>
                  <a:lnTo>
                    <a:pt x="148590" y="5080"/>
                  </a:lnTo>
                  <a:lnTo>
                    <a:pt x="143510" y="3810"/>
                  </a:lnTo>
                  <a:lnTo>
                    <a:pt x="138431" y="1271"/>
                  </a:lnTo>
                  <a:lnTo>
                    <a:pt x="132081" y="0"/>
                  </a:lnTo>
                  <a:lnTo>
                    <a:pt x="124460" y="0"/>
                  </a:lnTo>
                  <a:lnTo>
                    <a:pt x="116840" y="0"/>
                  </a:lnTo>
                  <a:lnTo>
                    <a:pt x="110490" y="1271"/>
                  </a:lnTo>
                  <a:lnTo>
                    <a:pt x="102871" y="2540"/>
                  </a:lnTo>
                  <a:lnTo>
                    <a:pt x="96521" y="3810"/>
                  </a:lnTo>
                  <a:lnTo>
                    <a:pt x="90171" y="6350"/>
                  </a:lnTo>
                  <a:lnTo>
                    <a:pt x="77471" y="10160"/>
                  </a:lnTo>
                  <a:lnTo>
                    <a:pt x="63500" y="13971"/>
                  </a:lnTo>
                  <a:lnTo>
                    <a:pt x="57150" y="15240"/>
                  </a:lnTo>
                  <a:lnTo>
                    <a:pt x="49531" y="16510"/>
                  </a:lnTo>
                  <a:lnTo>
                    <a:pt x="40640" y="16510"/>
                  </a:lnTo>
                  <a:lnTo>
                    <a:pt x="34290" y="19050"/>
                  </a:lnTo>
                  <a:lnTo>
                    <a:pt x="30481" y="22860"/>
                  </a:lnTo>
                  <a:lnTo>
                    <a:pt x="26671" y="27940"/>
                  </a:lnTo>
                  <a:lnTo>
                    <a:pt x="22860" y="33021"/>
                  </a:lnTo>
                  <a:lnTo>
                    <a:pt x="20321" y="39371"/>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8" name="Group 297"/>
          <p:cNvGrpSpPr/>
          <p:nvPr/>
        </p:nvGrpSpPr>
        <p:grpSpPr>
          <a:xfrm rot="339600">
            <a:off x="8936991" y="2933700"/>
            <a:ext cx="207011" cy="129541"/>
            <a:chOff x="8936991" y="2933700"/>
            <a:chExt cx="207011" cy="129541"/>
          </a:xfrm>
        </p:grpSpPr>
        <p:sp>
          <p:nvSpPr>
            <p:cNvPr id="296" name="Freeform 295"/>
            <p:cNvSpPr/>
            <p:nvPr/>
          </p:nvSpPr>
          <p:spPr>
            <a:xfrm>
              <a:off x="8936991" y="29337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Freeform 296"/>
            <p:cNvSpPr/>
            <p:nvPr/>
          </p:nvSpPr>
          <p:spPr>
            <a:xfrm>
              <a:off x="8956053" y="294665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1" name="Group 300"/>
          <p:cNvGrpSpPr/>
          <p:nvPr/>
        </p:nvGrpSpPr>
        <p:grpSpPr>
          <a:xfrm rot="339600">
            <a:off x="8900161" y="2664460"/>
            <a:ext cx="212092" cy="173991"/>
            <a:chOff x="8900161" y="2664460"/>
            <a:chExt cx="212092" cy="173991"/>
          </a:xfrm>
        </p:grpSpPr>
        <p:sp>
          <p:nvSpPr>
            <p:cNvPr id="299" name="Freeform 298"/>
            <p:cNvSpPr/>
            <p:nvPr/>
          </p:nvSpPr>
          <p:spPr>
            <a:xfrm>
              <a:off x="8900161" y="2664460"/>
              <a:ext cx="212092" cy="173991"/>
            </a:xfrm>
            <a:custGeom>
              <a:avLst/>
              <a:gdLst/>
              <a:ahLst/>
              <a:cxnLst/>
              <a:rect l="0" t="0" r="0" b="0"/>
              <a:pathLst>
                <a:path w="212092" h="173991">
                  <a:moveTo>
                    <a:pt x="105410" y="31750"/>
                  </a:moveTo>
                  <a:lnTo>
                    <a:pt x="101600" y="40640"/>
                  </a:lnTo>
                  <a:lnTo>
                    <a:pt x="96521" y="49530"/>
                  </a:lnTo>
                  <a:lnTo>
                    <a:pt x="88900" y="57150"/>
                  </a:lnTo>
                  <a:lnTo>
                    <a:pt x="81281" y="63500"/>
                  </a:lnTo>
                  <a:lnTo>
                    <a:pt x="73660" y="67310"/>
                  </a:lnTo>
                  <a:lnTo>
                    <a:pt x="67310" y="69850"/>
                  </a:lnTo>
                  <a:lnTo>
                    <a:pt x="59691" y="71120"/>
                  </a:lnTo>
                  <a:lnTo>
                    <a:pt x="52071" y="71120"/>
                  </a:lnTo>
                  <a:lnTo>
                    <a:pt x="44450" y="72390"/>
                  </a:lnTo>
                  <a:lnTo>
                    <a:pt x="38100" y="72390"/>
                  </a:lnTo>
                  <a:lnTo>
                    <a:pt x="30481" y="74930"/>
                  </a:lnTo>
                  <a:lnTo>
                    <a:pt x="20321" y="80010"/>
                  </a:lnTo>
                  <a:lnTo>
                    <a:pt x="12700" y="88900"/>
                  </a:lnTo>
                  <a:lnTo>
                    <a:pt x="7621" y="99060"/>
                  </a:lnTo>
                  <a:lnTo>
                    <a:pt x="3810" y="109220"/>
                  </a:lnTo>
                  <a:lnTo>
                    <a:pt x="1271" y="115570"/>
                  </a:lnTo>
                  <a:lnTo>
                    <a:pt x="0" y="123190"/>
                  </a:lnTo>
                  <a:lnTo>
                    <a:pt x="0" y="132080"/>
                  </a:lnTo>
                  <a:lnTo>
                    <a:pt x="3810" y="142240"/>
                  </a:lnTo>
                  <a:lnTo>
                    <a:pt x="8891" y="149860"/>
                  </a:lnTo>
                  <a:lnTo>
                    <a:pt x="19050" y="156210"/>
                  </a:lnTo>
                  <a:lnTo>
                    <a:pt x="29210" y="161290"/>
                  </a:lnTo>
                  <a:lnTo>
                    <a:pt x="39371" y="165100"/>
                  </a:lnTo>
                  <a:lnTo>
                    <a:pt x="46991" y="166370"/>
                  </a:lnTo>
                  <a:lnTo>
                    <a:pt x="54610" y="167640"/>
                  </a:lnTo>
                  <a:lnTo>
                    <a:pt x="62231" y="168910"/>
                  </a:lnTo>
                  <a:lnTo>
                    <a:pt x="68581" y="170180"/>
                  </a:lnTo>
                  <a:lnTo>
                    <a:pt x="74931" y="171450"/>
                  </a:lnTo>
                  <a:lnTo>
                    <a:pt x="81281" y="172720"/>
                  </a:lnTo>
                  <a:lnTo>
                    <a:pt x="88900" y="172720"/>
                  </a:lnTo>
                  <a:lnTo>
                    <a:pt x="96521" y="173990"/>
                  </a:lnTo>
                  <a:lnTo>
                    <a:pt x="104141" y="173990"/>
                  </a:lnTo>
                  <a:lnTo>
                    <a:pt x="111760" y="173990"/>
                  </a:lnTo>
                  <a:lnTo>
                    <a:pt x="119381" y="173990"/>
                  </a:lnTo>
                  <a:lnTo>
                    <a:pt x="127000" y="172720"/>
                  </a:lnTo>
                  <a:lnTo>
                    <a:pt x="137160" y="167640"/>
                  </a:lnTo>
                  <a:lnTo>
                    <a:pt x="148591" y="163830"/>
                  </a:lnTo>
                  <a:lnTo>
                    <a:pt x="158750" y="158750"/>
                  </a:lnTo>
                  <a:lnTo>
                    <a:pt x="167641" y="152400"/>
                  </a:lnTo>
                  <a:lnTo>
                    <a:pt x="177800" y="146050"/>
                  </a:lnTo>
                  <a:lnTo>
                    <a:pt x="187960" y="139700"/>
                  </a:lnTo>
                  <a:lnTo>
                    <a:pt x="194310" y="130810"/>
                  </a:lnTo>
                  <a:lnTo>
                    <a:pt x="199391" y="119380"/>
                  </a:lnTo>
                  <a:lnTo>
                    <a:pt x="204471" y="109220"/>
                  </a:lnTo>
                  <a:lnTo>
                    <a:pt x="208281" y="97790"/>
                  </a:lnTo>
                  <a:lnTo>
                    <a:pt x="209550" y="90170"/>
                  </a:lnTo>
                  <a:lnTo>
                    <a:pt x="210821" y="83820"/>
                  </a:lnTo>
                  <a:lnTo>
                    <a:pt x="212091" y="76200"/>
                  </a:lnTo>
                  <a:lnTo>
                    <a:pt x="212091" y="68580"/>
                  </a:lnTo>
                  <a:lnTo>
                    <a:pt x="212091" y="60960"/>
                  </a:lnTo>
                  <a:lnTo>
                    <a:pt x="212091" y="53340"/>
                  </a:lnTo>
                  <a:lnTo>
                    <a:pt x="212091" y="45720"/>
                  </a:lnTo>
                  <a:lnTo>
                    <a:pt x="210821" y="39370"/>
                  </a:lnTo>
                  <a:lnTo>
                    <a:pt x="208281" y="31750"/>
                  </a:lnTo>
                  <a:lnTo>
                    <a:pt x="201931" y="24130"/>
                  </a:lnTo>
                  <a:lnTo>
                    <a:pt x="193041" y="17780"/>
                  </a:lnTo>
                  <a:lnTo>
                    <a:pt x="181610" y="12700"/>
                  </a:lnTo>
                  <a:lnTo>
                    <a:pt x="170181" y="7620"/>
                  </a:lnTo>
                  <a:lnTo>
                    <a:pt x="158750" y="3810"/>
                  </a:lnTo>
                  <a:lnTo>
                    <a:pt x="147321" y="1270"/>
                  </a:lnTo>
                  <a:lnTo>
                    <a:pt x="135891" y="0"/>
                  </a:lnTo>
                  <a:lnTo>
                    <a:pt x="124460" y="2540"/>
                  </a:lnTo>
                  <a:lnTo>
                    <a:pt x="115571"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Freeform 299"/>
            <p:cNvSpPr/>
            <p:nvPr/>
          </p:nvSpPr>
          <p:spPr>
            <a:xfrm>
              <a:off x="8928983" y="2683278"/>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1"/>
                  </a:lnTo>
                  <a:lnTo>
                    <a:pt x="34290" y="68580"/>
                  </a:lnTo>
                  <a:lnTo>
                    <a:pt x="25400" y="68580"/>
                  </a:lnTo>
                  <a:lnTo>
                    <a:pt x="19050" y="71120"/>
                  </a:lnTo>
                  <a:lnTo>
                    <a:pt x="12700" y="74930"/>
                  </a:lnTo>
                  <a:lnTo>
                    <a:pt x="7620" y="80011"/>
                  </a:lnTo>
                  <a:lnTo>
                    <a:pt x="3811" y="86361"/>
                  </a:lnTo>
                  <a:lnTo>
                    <a:pt x="1270" y="92711"/>
                  </a:lnTo>
                  <a:lnTo>
                    <a:pt x="0" y="100330"/>
                  </a:lnTo>
                  <a:lnTo>
                    <a:pt x="1270" y="106680"/>
                  </a:lnTo>
                  <a:lnTo>
                    <a:pt x="3811" y="110490"/>
                  </a:lnTo>
                  <a:lnTo>
                    <a:pt x="7620" y="114300"/>
                  </a:lnTo>
                  <a:lnTo>
                    <a:pt x="12700" y="118111"/>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0" y="127000"/>
                  </a:lnTo>
                  <a:lnTo>
                    <a:pt x="110490" y="124461"/>
                  </a:lnTo>
                  <a:lnTo>
                    <a:pt x="115570" y="121920"/>
                  </a:lnTo>
                  <a:lnTo>
                    <a:pt x="120650" y="118111"/>
                  </a:lnTo>
                  <a:lnTo>
                    <a:pt x="125730" y="114300"/>
                  </a:lnTo>
                  <a:lnTo>
                    <a:pt x="130811" y="110490"/>
                  </a:lnTo>
                  <a:lnTo>
                    <a:pt x="134620" y="106680"/>
                  </a:lnTo>
                  <a:lnTo>
                    <a:pt x="144780" y="97790"/>
                  </a:lnTo>
                  <a:lnTo>
                    <a:pt x="147320" y="92711"/>
                  </a:lnTo>
                  <a:lnTo>
                    <a:pt x="148590" y="85090"/>
                  </a:lnTo>
                  <a:lnTo>
                    <a:pt x="149861" y="78740"/>
                  </a:lnTo>
                  <a:lnTo>
                    <a:pt x="152400" y="71120"/>
                  </a:lnTo>
                  <a:lnTo>
                    <a:pt x="153670" y="64770"/>
                  </a:lnTo>
                  <a:lnTo>
                    <a:pt x="156211" y="57150"/>
                  </a:lnTo>
                  <a:lnTo>
                    <a:pt x="157480" y="49530"/>
                  </a:lnTo>
                  <a:lnTo>
                    <a:pt x="157480" y="41911"/>
                  </a:lnTo>
                  <a:lnTo>
                    <a:pt x="158750" y="34290"/>
                  </a:lnTo>
                  <a:lnTo>
                    <a:pt x="157480" y="26670"/>
                  </a:lnTo>
                  <a:lnTo>
                    <a:pt x="154940" y="21590"/>
                  </a:lnTo>
                  <a:lnTo>
                    <a:pt x="152400" y="15240"/>
                  </a:lnTo>
                  <a:lnTo>
                    <a:pt x="148590" y="11430"/>
                  </a:lnTo>
                  <a:lnTo>
                    <a:pt x="143511" y="7620"/>
                  </a:lnTo>
                  <a:lnTo>
                    <a:pt x="138430" y="5080"/>
                  </a:lnTo>
                  <a:lnTo>
                    <a:pt x="130811" y="2540"/>
                  </a:lnTo>
                  <a:lnTo>
                    <a:pt x="124461" y="1270"/>
                  </a:lnTo>
                  <a:lnTo>
                    <a:pt x="116840" y="0"/>
                  </a:lnTo>
                  <a:lnTo>
                    <a:pt x="110490" y="0"/>
                  </a:lnTo>
                  <a:lnTo>
                    <a:pt x="105411" y="1270"/>
                  </a:lnTo>
                  <a:lnTo>
                    <a:pt x="101600" y="2540"/>
                  </a:lnTo>
                  <a:lnTo>
                    <a:pt x="99061" y="6350"/>
                  </a:lnTo>
                  <a:lnTo>
                    <a:pt x="97790" y="11430"/>
                  </a:lnTo>
                  <a:lnTo>
                    <a:pt x="96520" y="17780"/>
                  </a:lnTo>
                  <a:lnTo>
                    <a:pt x="96520" y="24130"/>
                  </a:lnTo>
                  <a:lnTo>
                    <a:pt x="97790" y="30480"/>
                  </a:lnTo>
                  <a:lnTo>
                    <a:pt x="99061" y="36830"/>
                  </a:lnTo>
                  <a:lnTo>
                    <a:pt x="100330" y="44450"/>
                  </a:lnTo>
                  <a:lnTo>
                    <a:pt x="101600" y="50800"/>
                  </a:lnTo>
                  <a:lnTo>
                    <a:pt x="104140" y="57150"/>
                  </a:lnTo>
                  <a:lnTo>
                    <a:pt x="102870" y="62230"/>
                  </a:lnTo>
                  <a:lnTo>
                    <a:pt x="101600" y="68580"/>
                  </a:lnTo>
                  <a:lnTo>
                    <a:pt x="99061" y="73661"/>
                  </a:lnTo>
                  <a:lnTo>
                    <a:pt x="95250" y="76200"/>
                  </a:lnTo>
                  <a:lnTo>
                    <a:pt x="88900" y="78740"/>
                  </a:lnTo>
                  <a:lnTo>
                    <a:pt x="82550" y="80011"/>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1"/>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5" name="Group 304"/>
          <p:cNvGrpSpPr/>
          <p:nvPr/>
        </p:nvGrpSpPr>
        <p:grpSpPr>
          <a:xfrm rot="339600">
            <a:off x="9362441" y="2769870"/>
            <a:ext cx="181611" cy="128271"/>
            <a:chOff x="9362441" y="2769870"/>
            <a:chExt cx="181611" cy="128271"/>
          </a:xfrm>
        </p:grpSpPr>
        <p:sp>
          <p:nvSpPr>
            <p:cNvPr id="302" name="Freeform 301"/>
            <p:cNvSpPr/>
            <p:nvPr/>
          </p:nvSpPr>
          <p:spPr>
            <a:xfrm>
              <a:off x="9362441" y="2769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Freeform 302"/>
            <p:cNvSpPr/>
            <p:nvPr/>
          </p:nvSpPr>
          <p:spPr>
            <a:xfrm>
              <a:off x="9381696" y="281620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Freeform 303"/>
            <p:cNvSpPr/>
            <p:nvPr/>
          </p:nvSpPr>
          <p:spPr>
            <a:xfrm>
              <a:off x="9439497" y="2831947"/>
              <a:ext cx="58422" cy="45720"/>
            </a:xfrm>
            <a:custGeom>
              <a:avLst/>
              <a:gdLst/>
              <a:ahLst/>
              <a:cxnLst/>
              <a:rect l="0" t="0" r="0" b="0"/>
              <a:pathLst>
                <a:path w="58422" h="45720">
                  <a:moveTo>
                    <a:pt x="58421" y="0"/>
                  </a:moveTo>
                  <a:lnTo>
                    <a:pt x="58421" y="13969"/>
                  </a:lnTo>
                  <a:lnTo>
                    <a:pt x="55881" y="17779"/>
                  </a:lnTo>
                  <a:lnTo>
                    <a:pt x="53341" y="20319"/>
                  </a:lnTo>
                  <a:lnTo>
                    <a:pt x="48261" y="22859"/>
                  </a:lnTo>
                  <a:lnTo>
                    <a:pt x="36831" y="26669"/>
                  </a:lnTo>
                  <a:lnTo>
                    <a:pt x="31750" y="27939"/>
                  </a:lnTo>
                  <a:lnTo>
                    <a:pt x="25400" y="30479"/>
                  </a:lnTo>
                  <a:lnTo>
                    <a:pt x="20321" y="34289"/>
                  </a:lnTo>
                  <a:lnTo>
                    <a:pt x="16511" y="38100"/>
                  </a:lnTo>
                  <a:lnTo>
                    <a:pt x="12700" y="40639"/>
                  </a:lnTo>
                  <a:lnTo>
                    <a:pt x="8891" y="41909"/>
                  </a:lnTo>
                  <a:lnTo>
                    <a:pt x="0" y="4571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8" name="Group 307"/>
          <p:cNvGrpSpPr/>
          <p:nvPr/>
        </p:nvGrpSpPr>
        <p:grpSpPr>
          <a:xfrm rot="339600">
            <a:off x="9226551" y="2406650"/>
            <a:ext cx="148591" cy="184151"/>
            <a:chOff x="9226551" y="2406650"/>
            <a:chExt cx="148591" cy="184151"/>
          </a:xfrm>
        </p:grpSpPr>
        <p:sp>
          <p:nvSpPr>
            <p:cNvPr id="306" name="Freeform 305"/>
            <p:cNvSpPr/>
            <p:nvPr/>
          </p:nvSpPr>
          <p:spPr>
            <a:xfrm>
              <a:off x="9226551" y="2406650"/>
              <a:ext cx="148591" cy="184151"/>
            </a:xfrm>
            <a:custGeom>
              <a:avLst/>
              <a:gdLst/>
              <a:ahLst/>
              <a:cxnLst/>
              <a:rect l="0" t="0" r="0" b="0"/>
              <a:pathLst>
                <a:path w="148591" h="184151">
                  <a:moveTo>
                    <a:pt x="77469" y="30480"/>
                  </a:moveTo>
                  <a:lnTo>
                    <a:pt x="68580" y="34290"/>
                  </a:lnTo>
                  <a:lnTo>
                    <a:pt x="59690" y="39370"/>
                  </a:lnTo>
                  <a:lnTo>
                    <a:pt x="52069" y="45720"/>
                  </a:lnTo>
                  <a:lnTo>
                    <a:pt x="43180" y="52070"/>
                  </a:lnTo>
                  <a:lnTo>
                    <a:pt x="35560" y="59690"/>
                  </a:lnTo>
                  <a:lnTo>
                    <a:pt x="27940" y="68580"/>
                  </a:lnTo>
                  <a:lnTo>
                    <a:pt x="19050" y="76200"/>
                  </a:lnTo>
                  <a:lnTo>
                    <a:pt x="11430" y="83820"/>
                  </a:lnTo>
                  <a:lnTo>
                    <a:pt x="6350" y="92710"/>
                  </a:lnTo>
                  <a:lnTo>
                    <a:pt x="3810" y="99060"/>
                  </a:lnTo>
                  <a:lnTo>
                    <a:pt x="2540" y="106680"/>
                  </a:lnTo>
                  <a:lnTo>
                    <a:pt x="1269" y="113030"/>
                  </a:lnTo>
                  <a:lnTo>
                    <a:pt x="1269" y="120650"/>
                  </a:lnTo>
                  <a:lnTo>
                    <a:pt x="0" y="128270"/>
                  </a:lnTo>
                  <a:lnTo>
                    <a:pt x="0" y="135890"/>
                  </a:lnTo>
                  <a:lnTo>
                    <a:pt x="0" y="143510"/>
                  </a:lnTo>
                  <a:lnTo>
                    <a:pt x="0" y="151130"/>
                  </a:lnTo>
                  <a:lnTo>
                    <a:pt x="2540" y="158750"/>
                  </a:lnTo>
                  <a:lnTo>
                    <a:pt x="7619" y="168910"/>
                  </a:lnTo>
                  <a:lnTo>
                    <a:pt x="13969" y="176530"/>
                  </a:lnTo>
                  <a:lnTo>
                    <a:pt x="20319" y="181610"/>
                  </a:lnTo>
                  <a:lnTo>
                    <a:pt x="30480" y="184150"/>
                  </a:lnTo>
                  <a:lnTo>
                    <a:pt x="41910" y="184150"/>
                  </a:lnTo>
                  <a:lnTo>
                    <a:pt x="53340" y="181610"/>
                  </a:lnTo>
                  <a:lnTo>
                    <a:pt x="62230" y="175260"/>
                  </a:lnTo>
                  <a:lnTo>
                    <a:pt x="67310" y="171450"/>
                  </a:lnTo>
                  <a:lnTo>
                    <a:pt x="73660" y="166370"/>
                  </a:lnTo>
                  <a:lnTo>
                    <a:pt x="78740" y="162560"/>
                  </a:lnTo>
                  <a:lnTo>
                    <a:pt x="83819" y="157480"/>
                  </a:lnTo>
                  <a:lnTo>
                    <a:pt x="88900" y="151130"/>
                  </a:lnTo>
                  <a:lnTo>
                    <a:pt x="93980" y="143510"/>
                  </a:lnTo>
                  <a:lnTo>
                    <a:pt x="96519"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69" y="73660"/>
                  </a:lnTo>
                  <a:lnTo>
                    <a:pt x="121919" y="66040"/>
                  </a:lnTo>
                  <a:lnTo>
                    <a:pt x="127000" y="60960"/>
                  </a:lnTo>
                  <a:lnTo>
                    <a:pt x="133350" y="54610"/>
                  </a:lnTo>
                  <a:lnTo>
                    <a:pt x="139700" y="45720"/>
                  </a:lnTo>
                  <a:lnTo>
                    <a:pt x="144780" y="35560"/>
                  </a:lnTo>
                  <a:lnTo>
                    <a:pt x="148590" y="24130"/>
                  </a:lnTo>
                  <a:lnTo>
                    <a:pt x="147319" y="13970"/>
                  </a:lnTo>
                  <a:lnTo>
                    <a:pt x="142240" y="6350"/>
                  </a:lnTo>
                  <a:lnTo>
                    <a:pt x="133350" y="1270"/>
                  </a:lnTo>
                  <a:lnTo>
                    <a:pt x="123190" y="0"/>
                  </a:lnTo>
                  <a:lnTo>
                    <a:pt x="113030" y="2540"/>
                  </a:lnTo>
                  <a:lnTo>
                    <a:pt x="104140" y="6350"/>
                  </a:lnTo>
                  <a:lnTo>
                    <a:pt x="92710" y="13970"/>
                  </a:lnTo>
                  <a:lnTo>
                    <a:pt x="77469"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Freeform 306"/>
            <p:cNvSpPr/>
            <p:nvPr/>
          </p:nvSpPr>
          <p:spPr>
            <a:xfrm>
              <a:off x="9236407" y="2430983"/>
              <a:ext cx="124461" cy="129542"/>
            </a:xfrm>
            <a:custGeom>
              <a:avLst/>
              <a:gdLst/>
              <a:ahLst/>
              <a:cxnLst/>
              <a:rect l="0" t="0" r="0" b="0"/>
              <a:pathLst>
                <a:path w="124461" h="129542">
                  <a:moveTo>
                    <a:pt x="124460" y="0"/>
                  </a:moveTo>
                  <a:lnTo>
                    <a:pt x="110490" y="0"/>
                  </a:lnTo>
                  <a:lnTo>
                    <a:pt x="104140" y="1270"/>
                  </a:lnTo>
                  <a:lnTo>
                    <a:pt x="97790" y="3810"/>
                  </a:lnTo>
                  <a:lnTo>
                    <a:pt x="91440" y="6350"/>
                  </a:lnTo>
                  <a:lnTo>
                    <a:pt x="85090" y="10160"/>
                  </a:lnTo>
                  <a:lnTo>
                    <a:pt x="80010" y="13970"/>
                  </a:lnTo>
                  <a:lnTo>
                    <a:pt x="74930" y="17781"/>
                  </a:lnTo>
                  <a:lnTo>
                    <a:pt x="71120" y="21591"/>
                  </a:lnTo>
                  <a:lnTo>
                    <a:pt x="66040" y="26670"/>
                  </a:lnTo>
                  <a:lnTo>
                    <a:pt x="60960" y="30481"/>
                  </a:lnTo>
                  <a:lnTo>
                    <a:pt x="57150" y="35560"/>
                  </a:lnTo>
                  <a:lnTo>
                    <a:pt x="54610" y="40641"/>
                  </a:lnTo>
                  <a:lnTo>
                    <a:pt x="52070" y="46991"/>
                  </a:lnTo>
                  <a:lnTo>
                    <a:pt x="49530" y="53341"/>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1"/>
                  </a:lnTo>
                  <a:lnTo>
                    <a:pt x="0" y="100331"/>
                  </a:lnTo>
                  <a:lnTo>
                    <a:pt x="0" y="104141"/>
                  </a:lnTo>
                  <a:lnTo>
                    <a:pt x="2540" y="107950"/>
                  </a:lnTo>
                  <a:lnTo>
                    <a:pt x="6350" y="110491"/>
                  </a:lnTo>
                  <a:lnTo>
                    <a:pt x="10160" y="114300"/>
                  </a:lnTo>
                  <a:lnTo>
                    <a:pt x="17780" y="121920"/>
                  </a:lnTo>
                  <a:lnTo>
                    <a:pt x="21590" y="123191"/>
                  </a:lnTo>
                  <a:lnTo>
                    <a:pt x="24130" y="120650"/>
                  </a:lnTo>
                  <a:lnTo>
                    <a:pt x="27940" y="116841"/>
                  </a:lnTo>
                  <a:lnTo>
                    <a:pt x="30480" y="113031"/>
                  </a:lnTo>
                  <a:lnTo>
                    <a:pt x="31750" y="107950"/>
                  </a:lnTo>
                  <a:lnTo>
                    <a:pt x="34290" y="101600"/>
                  </a:lnTo>
                  <a:lnTo>
                    <a:pt x="38100" y="96520"/>
                  </a:lnTo>
                  <a:lnTo>
                    <a:pt x="40640" y="92710"/>
                  </a:lnTo>
                  <a:lnTo>
                    <a:pt x="44450" y="87631"/>
                  </a:lnTo>
                  <a:lnTo>
                    <a:pt x="49530" y="82550"/>
                  </a:lnTo>
                  <a:lnTo>
                    <a:pt x="54610" y="78741"/>
                  </a:lnTo>
                  <a:lnTo>
                    <a:pt x="60960" y="73660"/>
                  </a:lnTo>
                  <a:lnTo>
                    <a:pt x="66040" y="69850"/>
                  </a:lnTo>
                  <a:lnTo>
                    <a:pt x="72390" y="67310"/>
                  </a:lnTo>
                  <a:lnTo>
                    <a:pt x="78740" y="63500"/>
                  </a:lnTo>
                  <a:lnTo>
                    <a:pt x="85090" y="59691"/>
                  </a:lnTo>
                  <a:lnTo>
                    <a:pt x="90170" y="54610"/>
                  </a:lnTo>
                  <a:lnTo>
                    <a:pt x="95250" y="49531"/>
                  </a:lnTo>
                  <a:lnTo>
                    <a:pt x="104140" y="39370"/>
                  </a:lnTo>
                  <a:lnTo>
                    <a:pt x="107950" y="35560"/>
                  </a:lnTo>
                  <a:lnTo>
                    <a:pt x="111760" y="29210"/>
                  </a:lnTo>
                  <a:lnTo>
                    <a:pt x="113030" y="21591"/>
                  </a:lnTo>
                  <a:lnTo>
                    <a:pt x="114300" y="15241"/>
                  </a:lnTo>
                  <a:lnTo>
                    <a:pt x="116840" y="10160"/>
                  </a:lnTo>
                  <a:lnTo>
                    <a:pt x="118110" y="6350"/>
                  </a:lnTo>
                  <a:lnTo>
                    <a:pt x="120650" y="3810"/>
                  </a:lnTo>
                  <a:lnTo>
                    <a:pt x="120650" y="3810"/>
                  </a:lnTo>
                  <a:lnTo>
                    <a:pt x="118110" y="5081"/>
                  </a:lnTo>
                  <a:lnTo>
                    <a:pt x="109220" y="13970"/>
                  </a:lnTo>
                  <a:lnTo>
                    <a:pt x="105410" y="17781"/>
                  </a:lnTo>
                  <a:lnTo>
                    <a:pt x="100330" y="21591"/>
                  </a:lnTo>
                  <a:lnTo>
                    <a:pt x="95250" y="24131"/>
                  </a:lnTo>
                  <a:lnTo>
                    <a:pt x="90170" y="26670"/>
                  </a:lnTo>
                  <a:lnTo>
                    <a:pt x="86360" y="31750"/>
                  </a:lnTo>
                  <a:lnTo>
                    <a:pt x="83820" y="38100"/>
                  </a:lnTo>
                  <a:lnTo>
                    <a:pt x="81280" y="44450"/>
                  </a:lnTo>
                  <a:lnTo>
                    <a:pt x="81280" y="52070"/>
                  </a:lnTo>
                  <a:lnTo>
                    <a:pt x="80010" y="59691"/>
                  </a:lnTo>
                  <a:lnTo>
                    <a:pt x="80010" y="68581"/>
                  </a:lnTo>
                  <a:lnTo>
                    <a:pt x="77470" y="74931"/>
                  </a:lnTo>
                  <a:lnTo>
                    <a:pt x="74930" y="81281"/>
                  </a:lnTo>
                  <a:lnTo>
                    <a:pt x="72390" y="86360"/>
                  </a:lnTo>
                  <a:lnTo>
                    <a:pt x="68580" y="91441"/>
                  </a:lnTo>
                  <a:lnTo>
                    <a:pt x="64770" y="96520"/>
                  </a:lnTo>
                  <a:lnTo>
                    <a:pt x="60960" y="101600"/>
                  </a:lnTo>
                  <a:lnTo>
                    <a:pt x="57150" y="106681"/>
                  </a:lnTo>
                  <a:lnTo>
                    <a:pt x="54610" y="111760"/>
                  </a:lnTo>
                  <a:lnTo>
                    <a:pt x="45720" y="1295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1" name="Group 310"/>
          <p:cNvGrpSpPr/>
          <p:nvPr/>
        </p:nvGrpSpPr>
        <p:grpSpPr>
          <a:xfrm rot="339600">
            <a:off x="8978901" y="2806700"/>
            <a:ext cx="280670" cy="134621"/>
            <a:chOff x="8978901" y="2806700"/>
            <a:chExt cx="280670" cy="134621"/>
          </a:xfrm>
        </p:grpSpPr>
        <p:sp>
          <p:nvSpPr>
            <p:cNvPr id="309" name="Freeform 308"/>
            <p:cNvSpPr/>
            <p:nvPr/>
          </p:nvSpPr>
          <p:spPr>
            <a:xfrm>
              <a:off x="8978901" y="2806700"/>
              <a:ext cx="280670" cy="134621"/>
            </a:xfrm>
            <a:custGeom>
              <a:avLst/>
              <a:gdLst/>
              <a:ahLst/>
              <a:cxnLst/>
              <a:rect l="0" t="0" r="0" b="0"/>
              <a:pathLst>
                <a:path w="280670" h="134621">
                  <a:moveTo>
                    <a:pt x="264160" y="54610"/>
                  </a:moveTo>
                  <a:lnTo>
                    <a:pt x="257810" y="49530"/>
                  </a:lnTo>
                  <a:lnTo>
                    <a:pt x="250190" y="44450"/>
                  </a:lnTo>
                  <a:lnTo>
                    <a:pt x="242569" y="38100"/>
                  </a:lnTo>
                  <a:lnTo>
                    <a:pt x="233680" y="34290"/>
                  </a:lnTo>
                  <a:lnTo>
                    <a:pt x="226060" y="33020"/>
                  </a:lnTo>
                  <a:lnTo>
                    <a:pt x="219710" y="31750"/>
                  </a:lnTo>
                  <a:lnTo>
                    <a:pt x="212090" y="31750"/>
                  </a:lnTo>
                  <a:lnTo>
                    <a:pt x="204469" y="30480"/>
                  </a:lnTo>
                  <a:lnTo>
                    <a:pt x="196850" y="30480"/>
                  </a:lnTo>
                  <a:lnTo>
                    <a:pt x="187960" y="30480"/>
                  </a:lnTo>
                  <a:lnTo>
                    <a:pt x="180340" y="30480"/>
                  </a:lnTo>
                  <a:lnTo>
                    <a:pt x="170180" y="30480"/>
                  </a:lnTo>
                  <a:lnTo>
                    <a:pt x="161290" y="29210"/>
                  </a:lnTo>
                  <a:lnTo>
                    <a:pt x="153669" y="27940"/>
                  </a:lnTo>
                  <a:lnTo>
                    <a:pt x="146050" y="26670"/>
                  </a:lnTo>
                  <a:lnTo>
                    <a:pt x="134619"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69" y="16510"/>
                  </a:lnTo>
                  <a:lnTo>
                    <a:pt x="16510" y="21590"/>
                  </a:lnTo>
                  <a:lnTo>
                    <a:pt x="8890" y="29210"/>
                  </a:lnTo>
                  <a:lnTo>
                    <a:pt x="5080" y="38100"/>
                  </a:lnTo>
                  <a:lnTo>
                    <a:pt x="2540" y="44450"/>
                  </a:lnTo>
                  <a:lnTo>
                    <a:pt x="1269" y="49530"/>
                  </a:lnTo>
                  <a:lnTo>
                    <a:pt x="0" y="55880"/>
                  </a:lnTo>
                  <a:lnTo>
                    <a:pt x="0" y="64770"/>
                  </a:lnTo>
                  <a:lnTo>
                    <a:pt x="3810" y="73660"/>
                  </a:lnTo>
                  <a:lnTo>
                    <a:pt x="10160" y="81280"/>
                  </a:lnTo>
                  <a:lnTo>
                    <a:pt x="16510" y="86360"/>
                  </a:lnTo>
                  <a:lnTo>
                    <a:pt x="21590" y="90170"/>
                  </a:lnTo>
                  <a:lnTo>
                    <a:pt x="26669" y="92710"/>
                  </a:lnTo>
                  <a:lnTo>
                    <a:pt x="33019" y="96520"/>
                  </a:lnTo>
                  <a:lnTo>
                    <a:pt x="39369" y="100330"/>
                  </a:lnTo>
                  <a:lnTo>
                    <a:pt x="44450" y="102870"/>
                  </a:lnTo>
                  <a:lnTo>
                    <a:pt x="52069" y="106680"/>
                  </a:lnTo>
                  <a:lnTo>
                    <a:pt x="58419" y="109220"/>
                  </a:lnTo>
                  <a:lnTo>
                    <a:pt x="66040" y="110490"/>
                  </a:lnTo>
                  <a:lnTo>
                    <a:pt x="73660" y="113030"/>
                  </a:lnTo>
                  <a:lnTo>
                    <a:pt x="80010" y="115570"/>
                  </a:lnTo>
                  <a:lnTo>
                    <a:pt x="87630" y="118110"/>
                  </a:lnTo>
                  <a:lnTo>
                    <a:pt x="97790" y="121920"/>
                  </a:lnTo>
                  <a:lnTo>
                    <a:pt x="106680" y="125730"/>
                  </a:lnTo>
                  <a:lnTo>
                    <a:pt x="114300" y="127000"/>
                  </a:lnTo>
                  <a:lnTo>
                    <a:pt x="121919"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69" y="134620"/>
                  </a:lnTo>
                  <a:lnTo>
                    <a:pt x="212090" y="134620"/>
                  </a:lnTo>
                  <a:lnTo>
                    <a:pt x="219710" y="134620"/>
                  </a:lnTo>
                  <a:lnTo>
                    <a:pt x="226060" y="133350"/>
                  </a:lnTo>
                  <a:lnTo>
                    <a:pt x="232410" y="132080"/>
                  </a:lnTo>
                  <a:lnTo>
                    <a:pt x="238760" y="130810"/>
                  </a:lnTo>
                  <a:lnTo>
                    <a:pt x="245110" y="129540"/>
                  </a:lnTo>
                  <a:lnTo>
                    <a:pt x="252730" y="128270"/>
                  </a:lnTo>
                  <a:lnTo>
                    <a:pt x="261619" y="123190"/>
                  </a:lnTo>
                  <a:lnTo>
                    <a:pt x="270510" y="116840"/>
                  </a:lnTo>
                  <a:lnTo>
                    <a:pt x="275590" y="109220"/>
                  </a:lnTo>
                  <a:lnTo>
                    <a:pt x="278130" y="104140"/>
                  </a:lnTo>
                  <a:lnTo>
                    <a:pt x="279400" y="97790"/>
                  </a:lnTo>
                  <a:lnTo>
                    <a:pt x="280669" y="92710"/>
                  </a:lnTo>
                  <a:lnTo>
                    <a:pt x="280669"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Freeform 309"/>
            <p:cNvSpPr/>
            <p:nvPr/>
          </p:nvSpPr>
          <p:spPr>
            <a:xfrm>
              <a:off x="9017571" y="283602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4" name="Group 313"/>
          <p:cNvGrpSpPr/>
          <p:nvPr/>
        </p:nvGrpSpPr>
        <p:grpSpPr>
          <a:xfrm rot="339600">
            <a:off x="8815070" y="2552700"/>
            <a:ext cx="200662" cy="133351"/>
            <a:chOff x="8815070" y="2552700"/>
            <a:chExt cx="200662" cy="133351"/>
          </a:xfrm>
        </p:grpSpPr>
        <p:sp>
          <p:nvSpPr>
            <p:cNvPr id="312" name="Freeform 311"/>
            <p:cNvSpPr/>
            <p:nvPr/>
          </p:nvSpPr>
          <p:spPr>
            <a:xfrm>
              <a:off x="8815070" y="2552700"/>
              <a:ext cx="200662" cy="133351"/>
            </a:xfrm>
            <a:custGeom>
              <a:avLst/>
              <a:gdLst/>
              <a:ahLst/>
              <a:cxnLst/>
              <a:rect l="0" t="0" r="0" b="0"/>
              <a:pathLst>
                <a:path w="200662" h="133351">
                  <a:moveTo>
                    <a:pt x="125731" y="10160"/>
                  </a:moveTo>
                  <a:lnTo>
                    <a:pt x="119381" y="13970"/>
                  </a:lnTo>
                  <a:lnTo>
                    <a:pt x="110491" y="17780"/>
                  </a:lnTo>
                  <a:lnTo>
                    <a:pt x="100331" y="21590"/>
                  </a:lnTo>
                  <a:lnTo>
                    <a:pt x="90171" y="24130"/>
                  </a:lnTo>
                  <a:lnTo>
                    <a:pt x="81281" y="25400"/>
                  </a:lnTo>
                  <a:lnTo>
                    <a:pt x="74931" y="26670"/>
                  </a:lnTo>
                  <a:lnTo>
                    <a:pt x="67311" y="27940"/>
                  </a:lnTo>
                  <a:lnTo>
                    <a:pt x="59691" y="29210"/>
                  </a:lnTo>
                  <a:lnTo>
                    <a:pt x="52071" y="30480"/>
                  </a:lnTo>
                  <a:lnTo>
                    <a:pt x="44450" y="33020"/>
                  </a:lnTo>
                  <a:lnTo>
                    <a:pt x="38100" y="34290"/>
                  </a:lnTo>
                  <a:lnTo>
                    <a:pt x="30481" y="36830"/>
                  </a:lnTo>
                  <a:lnTo>
                    <a:pt x="20321" y="41910"/>
                  </a:lnTo>
                  <a:lnTo>
                    <a:pt x="11431" y="48260"/>
                  </a:lnTo>
                  <a:lnTo>
                    <a:pt x="3811" y="57150"/>
                  </a:lnTo>
                  <a:lnTo>
                    <a:pt x="1271" y="66040"/>
                  </a:lnTo>
                  <a:lnTo>
                    <a:pt x="0" y="73660"/>
                  </a:lnTo>
                  <a:lnTo>
                    <a:pt x="1271" y="80010"/>
                  </a:lnTo>
                  <a:lnTo>
                    <a:pt x="1271" y="86360"/>
                  </a:lnTo>
                  <a:lnTo>
                    <a:pt x="5081" y="93980"/>
                  </a:lnTo>
                  <a:lnTo>
                    <a:pt x="11431" y="101600"/>
                  </a:lnTo>
                  <a:lnTo>
                    <a:pt x="19050" y="107950"/>
                  </a:lnTo>
                  <a:lnTo>
                    <a:pt x="27941" y="115570"/>
                  </a:lnTo>
                  <a:lnTo>
                    <a:pt x="38100" y="121920"/>
                  </a:lnTo>
                  <a:lnTo>
                    <a:pt x="48261" y="127000"/>
                  </a:lnTo>
                  <a:lnTo>
                    <a:pt x="58421" y="130810"/>
                  </a:lnTo>
                  <a:lnTo>
                    <a:pt x="66041" y="132080"/>
                  </a:lnTo>
                  <a:lnTo>
                    <a:pt x="73661" y="133350"/>
                  </a:lnTo>
                  <a:lnTo>
                    <a:pt x="81281" y="133350"/>
                  </a:lnTo>
                  <a:lnTo>
                    <a:pt x="87631" y="133350"/>
                  </a:lnTo>
                  <a:lnTo>
                    <a:pt x="93981" y="133350"/>
                  </a:lnTo>
                  <a:lnTo>
                    <a:pt x="100331" y="132080"/>
                  </a:lnTo>
                  <a:lnTo>
                    <a:pt x="106681" y="130810"/>
                  </a:lnTo>
                  <a:lnTo>
                    <a:pt x="114300" y="128270"/>
                  </a:lnTo>
                  <a:lnTo>
                    <a:pt x="125731" y="124460"/>
                  </a:lnTo>
                  <a:lnTo>
                    <a:pt x="135891" y="121920"/>
                  </a:lnTo>
                  <a:lnTo>
                    <a:pt x="143511" y="118110"/>
                  </a:lnTo>
                  <a:lnTo>
                    <a:pt x="149861" y="115570"/>
                  </a:lnTo>
                  <a:lnTo>
                    <a:pt x="154941" y="111760"/>
                  </a:lnTo>
                  <a:lnTo>
                    <a:pt x="161291" y="107950"/>
                  </a:lnTo>
                  <a:lnTo>
                    <a:pt x="170181" y="100330"/>
                  </a:lnTo>
                  <a:lnTo>
                    <a:pt x="176531" y="91440"/>
                  </a:lnTo>
                  <a:lnTo>
                    <a:pt x="181611" y="80010"/>
                  </a:lnTo>
                  <a:lnTo>
                    <a:pt x="186691" y="69850"/>
                  </a:lnTo>
                  <a:lnTo>
                    <a:pt x="193041" y="59690"/>
                  </a:lnTo>
                  <a:lnTo>
                    <a:pt x="196850" y="49530"/>
                  </a:lnTo>
                  <a:lnTo>
                    <a:pt x="199391" y="43180"/>
                  </a:lnTo>
                  <a:lnTo>
                    <a:pt x="200661" y="35560"/>
                  </a:lnTo>
                  <a:lnTo>
                    <a:pt x="200661" y="29210"/>
                  </a:lnTo>
                  <a:lnTo>
                    <a:pt x="200661" y="22860"/>
                  </a:lnTo>
                  <a:lnTo>
                    <a:pt x="198121" y="16510"/>
                  </a:lnTo>
                  <a:lnTo>
                    <a:pt x="191771" y="8890"/>
                  </a:lnTo>
                  <a:lnTo>
                    <a:pt x="182881" y="3810"/>
                  </a:lnTo>
                  <a:lnTo>
                    <a:pt x="176531" y="1270"/>
                  </a:lnTo>
                  <a:lnTo>
                    <a:pt x="168911" y="0"/>
                  </a:lnTo>
                  <a:lnTo>
                    <a:pt x="162561" y="0"/>
                  </a:lnTo>
                  <a:lnTo>
                    <a:pt x="156211" y="1270"/>
                  </a:lnTo>
                  <a:lnTo>
                    <a:pt x="148591" y="2540"/>
                  </a:lnTo>
                  <a:lnTo>
                    <a:pt x="135891" y="5080"/>
                  </a:lnTo>
                  <a:lnTo>
                    <a:pt x="113031"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312"/>
            <p:cNvSpPr/>
            <p:nvPr/>
          </p:nvSpPr>
          <p:spPr>
            <a:xfrm>
              <a:off x="8843618" y="2590394"/>
              <a:ext cx="152401" cy="69851"/>
            </a:xfrm>
            <a:custGeom>
              <a:avLst/>
              <a:gdLst/>
              <a:ahLst/>
              <a:cxnLst/>
              <a:rect l="0" t="0" r="0" b="0"/>
              <a:pathLst>
                <a:path w="152401" h="69851">
                  <a:moveTo>
                    <a:pt x="96521" y="30480"/>
                  </a:moveTo>
                  <a:lnTo>
                    <a:pt x="86360" y="34290"/>
                  </a:lnTo>
                  <a:lnTo>
                    <a:pt x="80010" y="35560"/>
                  </a:lnTo>
                  <a:lnTo>
                    <a:pt x="73660" y="36830"/>
                  </a:lnTo>
                  <a:lnTo>
                    <a:pt x="66040" y="36830"/>
                  </a:lnTo>
                  <a:lnTo>
                    <a:pt x="49531" y="36830"/>
                  </a:lnTo>
                  <a:lnTo>
                    <a:pt x="15240" y="38100"/>
                  </a:lnTo>
                  <a:lnTo>
                    <a:pt x="8890" y="39370"/>
                  </a:lnTo>
                  <a:lnTo>
                    <a:pt x="3810" y="43180"/>
                  </a:lnTo>
                  <a:lnTo>
                    <a:pt x="0" y="48260"/>
                  </a:lnTo>
                  <a:lnTo>
                    <a:pt x="0" y="52070"/>
                  </a:lnTo>
                  <a:lnTo>
                    <a:pt x="1271" y="54610"/>
                  </a:lnTo>
                  <a:lnTo>
                    <a:pt x="5081" y="58420"/>
                  </a:lnTo>
                  <a:lnTo>
                    <a:pt x="10160" y="59690"/>
                  </a:lnTo>
                  <a:lnTo>
                    <a:pt x="16510" y="60960"/>
                  </a:lnTo>
                  <a:lnTo>
                    <a:pt x="24131" y="62230"/>
                  </a:lnTo>
                  <a:lnTo>
                    <a:pt x="30481" y="63500"/>
                  </a:lnTo>
                  <a:lnTo>
                    <a:pt x="36831" y="64770"/>
                  </a:lnTo>
                  <a:lnTo>
                    <a:pt x="44450" y="66040"/>
                  </a:lnTo>
                  <a:lnTo>
                    <a:pt x="50800" y="67310"/>
                  </a:lnTo>
                  <a:lnTo>
                    <a:pt x="59690" y="68580"/>
                  </a:lnTo>
                  <a:lnTo>
                    <a:pt x="67310" y="68580"/>
                  </a:lnTo>
                  <a:lnTo>
                    <a:pt x="74931" y="69850"/>
                  </a:lnTo>
                  <a:lnTo>
                    <a:pt x="92710" y="69850"/>
                  </a:lnTo>
                  <a:lnTo>
                    <a:pt x="99060" y="68580"/>
                  </a:lnTo>
                  <a:lnTo>
                    <a:pt x="105410" y="66040"/>
                  </a:lnTo>
                  <a:lnTo>
                    <a:pt x="111760" y="63500"/>
                  </a:lnTo>
                  <a:lnTo>
                    <a:pt x="116840" y="59690"/>
                  </a:lnTo>
                  <a:lnTo>
                    <a:pt x="121921" y="55880"/>
                  </a:lnTo>
                  <a:lnTo>
                    <a:pt x="125731" y="52070"/>
                  </a:lnTo>
                  <a:lnTo>
                    <a:pt x="129540" y="46990"/>
                  </a:lnTo>
                  <a:lnTo>
                    <a:pt x="133350" y="41910"/>
                  </a:lnTo>
                  <a:lnTo>
                    <a:pt x="135890" y="35560"/>
                  </a:lnTo>
                  <a:lnTo>
                    <a:pt x="139700" y="30480"/>
                  </a:lnTo>
                  <a:lnTo>
                    <a:pt x="143510" y="25400"/>
                  </a:lnTo>
                  <a:lnTo>
                    <a:pt x="147321" y="21590"/>
                  </a:lnTo>
                  <a:lnTo>
                    <a:pt x="149860" y="16510"/>
                  </a:lnTo>
                  <a:lnTo>
                    <a:pt x="151131" y="13970"/>
                  </a:lnTo>
                  <a:lnTo>
                    <a:pt x="152400" y="11430"/>
                  </a:lnTo>
                  <a:lnTo>
                    <a:pt x="151131" y="7620"/>
                  </a:lnTo>
                  <a:lnTo>
                    <a:pt x="148590" y="5080"/>
                  </a:lnTo>
                  <a:lnTo>
                    <a:pt x="143510" y="3810"/>
                  </a:lnTo>
                  <a:lnTo>
                    <a:pt x="138431" y="1270"/>
                  </a:lnTo>
                  <a:lnTo>
                    <a:pt x="132081" y="0"/>
                  </a:lnTo>
                  <a:lnTo>
                    <a:pt x="124460" y="0"/>
                  </a:lnTo>
                  <a:lnTo>
                    <a:pt x="116840" y="0"/>
                  </a:lnTo>
                  <a:lnTo>
                    <a:pt x="110490" y="1270"/>
                  </a:lnTo>
                  <a:lnTo>
                    <a:pt x="102871" y="2540"/>
                  </a:lnTo>
                  <a:lnTo>
                    <a:pt x="96521" y="3810"/>
                  </a:lnTo>
                  <a:lnTo>
                    <a:pt x="90171" y="6350"/>
                  </a:lnTo>
                  <a:lnTo>
                    <a:pt x="77471" y="10160"/>
                  </a:lnTo>
                  <a:lnTo>
                    <a:pt x="63500" y="13970"/>
                  </a:lnTo>
                  <a:lnTo>
                    <a:pt x="57150" y="15240"/>
                  </a:lnTo>
                  <a:lnTo>
                    <a:pt x="49531" y="16510"/>
                  </a:lnTo>
                  <a:lnTo>
                    <a:pt x="40640" y="16510"/>
                  </a:lnTo>
                  <a:lnTo>
                    <a:pt x="34290" y="19050"/>
                  </a:lnTo>
                  <a:lnTo>
                    <a:pt x="30481" y="22860"/>
                  </a:lnTo>
                  <a:lnTo>
                    <a:pt x="26671" y="27940"/>
                  </a:lnTo>
                  <a:lnTo>
                    <a:pt x="22860"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7" name="Group 316"/>
          <p:cNvGrpSpPr/>
          <p:nvPr/>
        </p:nvGrpSpPr>
        <p:grpSpPr>
          <a:xfrm rot="339600">
            <a:off x="9114791" y="2870200"/>
            <a:ext cx="207011" cy="129541"/>
            <a:chOff x="9114791" y="2870200"/>
            <a:chExt cx="207011" cy="129541"/>
          </a:xfrm>
        </p:grpSpPr>
        <p:sp>
          <p:nvSpPr>
            <p:cNvPr id="315" name="Freeform 314"/>
            <p:cNvSpPr/>
            <p:nvPr/>
          </p:nvSpPr>
          <p:spPr>
            <a:xfrm>
              <a:off x="9114791" y="28702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Freeform 315"/>
            <p:cNvSpPr/>
            <p:nvPr/>
          </p:nvSpPr>
          <p:spPr>
            <a:xfrm>
              <a:off x="9133853" y="288315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0" name="Group 319"/>
          <p:cNvGrpSpPr/>
          <p:nvPr/>
        </p:nvGrpSpPr>
        <p:grpSpPr>
          <a:xfrm rot="339600">
            <a:off x="6487161" y="5331460"/>
            <a:ext cx="212092" cy="173991"/>
            <a:chOff x="6487161" y="5331460"/>
            <a:chExt cx="212092" cy="173991"/>
          </a:xfrm>
        </p:grpSpPr>
        <p:sp>
          <p:nvSpPr>
            <p:cNvPr id="318" name="Freeform 317"/>
            <p:cNvSpPr/>
            <p:nvPr/>
          </p:nvSpPr>
          <p:spPr>
            <a:xfrm>
              <a:off x="6487161" y="5331460"/>
              <a:ext cx="212092" cy="173991"/>
            </a:xfrm>
            <a:custGeom>
              <a:avLst/>
              <a:gdLst/>
              <a:ahLst/>
              <a:cxnLst/>
              <a:rect l="0" t="0" r="0" b="0"/>
              <a:pathLst>
                <a:path w="212092" h="173991">
                  <a:moveTo>
                    <a:pt x="105410" y="31750"/>
                  </a:moveTo>
                  <a:lnTo>
                    <a:pt x="101600" y="40640"/>
                  </a:lnTo>
                  <a:lnTo>
                    <a:pt x="96521" y="49531"/>
                  </a:lnTo>
                  <a:lnTo>
                    <a:pt x="88900" y="57150"/>
                  </a:lnTo>
                  <a:lnTo>
                    <a:pt x="81281" y="63500"/>
                  </a:lnTo>
                  <a:lnTo>
                    <a:pt x="73660" y="67310"/>
                  </a:lnTo>
                  <a:lnTo>
                    <a:pt x="67310" y="69850"/>
                  </a:lnTo>
                  <a:lnTo>
                    <a:pt x="59691" y="71120"/>
                  </a:lnTo>
                  <a:lnTo>
                    <a:pt x="52071" y="71120"/>
                  </a:lnTo>
                  <a:lnTo>
                    <a:pt x="44450" y="72390"/>
                  </a:lnTo>
                  <a:lnTo>
                    <a:pt x="38100" y="72390"/>
                  </a:lnTo>
                  <a:lnTo>
                    <a:pt x="30481" y="74931"/>
                  </a:lnTo>
                  <a:lnTo>
                    <a:pt x="20321" y="80010"/>
                  </a:lnTo>
                  <a:lnTo>
                    <a:pt x="12700" y="88900"/>
                  </a:lnTo>
                  <a:lnTo>
                    <a:pt x="7620" y="99060"/>
                  </a:lnTo>
                  <a:lnTo>
                    <a:pt x="3811" y="109220"/>
                  </a:lnTo>
                  <a:lnTo>
                    <a:pt x="1270" y="115570"/>
                  </a:lnTo>
                  <a:lnTo>
                    <a:pt x="0" y="123190"/>
                  </a:lnTo>
                  <a:lnTo>
                    <a:pt x="0" y="132081"/>
                  </a:lnTo>
                  <a:lnTo>
                    <a:pt x="3811" y="142240"/>
                  </a:lnTo>
                  <a:lnTo>
                    <a:pt x="8891" y="149860"/>
                  </a:lnTo>
                  <a:lnTo>
                    <a:pt x="19050" y="156210"/>
                  </a:lnTo>
                  <a:lnTo>
                    <a:pt x="29210" y="161290"/>
                  </a:lnTo>
                  <a:lnTo>
                    <a:pt x="39371" y="165100"/>
                  </a:lnTo>
                  <a:lnTo>
                    <a:pt x="46991" y="166370"/>
                  </a:lnTo>
                  <a:lnTo>
                    <a:pt x="54610" y="167640"/>
                  </a:lnTo>
                  <a:lnTo>
                    <a:pt x="62231" y="168910"/>
                  </a:lnTo>
                  <a:lnTo>
                    <a:pt x="68581" y="170181"/>
                  </a:lnTo>
                  <a:lnTo>
                    <a:pt x="74931" y="171450"/>
                  </a:lnTo>
                  <a:lnTo>
                    <a:pt x="81281" y="172720"/>
                  </a:lnTo>
                  <a:lnTo>
                    <a:pt x="88900" y="172720"/>
                  </a:lnTo>
                  <a:lnTo>
                    <a:pt x="96521" y="173990"/>
                  </a:lnTo>
                  <a:lnTo>
                    <a:pt x="104141" y="173990"/>
                  </a:lnTo>
                  <a:lnTo>
                    <a:pt x="111760" y="173990"/>
                  </a:lnTo>
                  <a:lnTo>
                    <a:pt x="119381" y="173990"/>
                  </a:lnTo>
                  <a:lnTo>
                    <a:pt x="127000" y="172720"/>
                  </a:lnTo>
                  <a:lnTo>
                    <a:pt x="137160" y="167640"/>
                  </a:lnTo>
                  <a:lnTo>
                    <a:pt x="148591" y="163831"/>
                  </a:lnTo>
                  <a:lnTo>
                    <a:pt x="158750" y="158750"/>
                  </a:lnTo>
                  <a:lnTo>
                    <a:pt x="167641" y="152400"/>
                  </a:lnTo>
                  <a:lnTo>
                    <a:pt x="177800" y="146050"/>
                  </a:lnTo>
                  <a:lnTo>
                    <a:pt x="187960" y="139700"/>
                  </a:lnTo>
                  <a:lnTo>
                    <a:pt x="194310" y="130810"/>
                  </a:lnTo>
                  <a:lnTo>
                    <a:pt x="199391" y="119381"/>
                  </a:lnTo>
                  <a:lnTo>
                    <a:pt x="204471" y="109220"/>
                  </a:lnTo>
                  <a:lnTo>
                    <a:pt x="208281" y="97790"/>
                  </a:lnTo>
                  <a:lnTo>
                    <a:pt x="209550" y="90170"/>
                  </a:lnTo>
                  <a:lnTo>
                    <a:pt x="210821" y="83820"/>
                  </a:lnTo>
                  <a:lnTo>
                    <a:pt x="212091" y="76200"/>
                  </a:lnTo>
                  <a:lnTo>
                    <a:pt x="212091" y="68581"/>
                  </a:lnTo>
                  <a:lnTo>
                    <a:pt x="212091" y="60960"/>
                  </a:lnTo>
                  <a:lnTo>
                    <a:pt x="212091" y="53340"/>
                  </a:lnTo>
                  <a:lnTo>
                    <a:pt x="212091" y="45720"/>
                  </a:lnTo>
                  <a:lnTo>
                    <a:pt x="210821" y="39370"/>
                  </a:lnTo>
                  <a:lnTo>
                    <a:pt x="208281" y="31750"/>
                  </a:lnTo>
                  <a:lnTo>
                    <a:pt x="201931" y="24131"/>
                  </a:lnTo>
                  <a:lnTo>
                    <a:pt x="193041" y="17781"/>
                  </a:lnTo>
                  <a:lnTo>
                    <a:pt x="181610" y="12700"/>
                  </a:lnTo>
                  <a:lnTo>
                    <a:pt x="170181" y="7620"/>
                  </a:lnTo>
                  <a:lnTo>
                    <a:pt x="158750" y="3810"/>
                  </a:lnTo>
                  <a:lnTo>
                    <a:pt x="147321" y="1270"/>
                  </a:lnTo>
                  <a:lnTo>
                    <a:pt x="135891" y="0"/>
                  </a:lnTo>
                  <a:lnTo>
                    <a:pt x="124460" y="2540"/>
                  </a:lnTo>
                  <a:lnTo>
                    <a:pt x="115571" y="8890"/>
                  </a:lnTo>
                  <a:lnTo>
                    <a:pt x="107950" y="17781"/>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Freeform 318"/>
            <p:cNvSpPr/>
            <p:nvPr/>
          </p:nvSpPr>
          <p:spPr>
            <a:xfrm>
              <a:off x="6515983" y="5350278"/>
              <a:ext cx="158751" cy="128272"/>
            </a:xfrm>
            <a:custGeom>
              <a:avLst/>
              <a:gdLst/>
              <a:ahLst/>
              <a:cxnLst/>
              <a:rect l="0" t="0" r="0" b="0"/>
              <a:pathLst>
                <a:path w="158751" h="128272">
                  <a:moveTo>
                    <a:pt x="133350" y="30481"/>
                  </a:moveTo>
                  <a:lnTo>
                    <a:pt x="127000" y="38100"/>
                  </a:lnTo>
                  <a:lnTo>
                    <a:pt x="121920" y="40641"/>
                  </a:lnTo>
                  <a:lnTo>
                    <a:pt x="115570" y="43181"/>
                  </a:lnTo>
                  <a:lnTo>
                    <a:pt x="48261" y="66041"/>
                  </a:lnTo>
                  <a:lnTo>
                    <a:pt x="41911" y="67311"/>
                  </a:lnTo>
                  <a:lnTo>
                    <a:pt x="34290" y="68581"/>
                  </a:lnTo>
                  <a:lnTo>
                    <a:pt x="25400" y="68581"/>
                  </a:lnTo>
                  <a:lnTo>
                    <a:pt x="19050" y="71121"/>
                  </a:lnTo>
                  <a:lnTo>
                    <a:pt x="12700" y="74931"/>
                  </a:lnTo>
                  <a:lnTo>
                    <a:pt x="7620" y="80011"/>
                  </a:lnTo>
                  <a:lnTo>
                    <a:pt x="3811" y="86361"/>
                  </a:lnTo>
                  <a:lnTo>
                    <a:pt x="1270" y="92711"/>
                  </a:lnTo>
                  <a:lnTo>
                    <a:pt x="0" y="100331"/>
                  </a:lnTo>
                  <a:lnTo>
                    <a:pt x="1270" y="106681"/>
                  </a:lnTo>
                  <a:lnTo>
                    <a:pt x="3811" y="110491"/>
                  </a:lnTo>
                  <a:lnTo>
                    <a:pt x="7620" y="114300"/>
                  </a:lnTo>
                  <a:lnTo>
                    <a:pt x="12700" y="118111"/>
                  </a:lnTo>
                  <a:lnTo>
                    <a:pt x="17780" y="120650"/>
                  </a:lnTo>
                  <a:lnTo>
                    <a:pt x="24130" y="123191"/>
                  </a:lnTo>
                  <a:lnTo>
                    <a:pt x="30480" y="125731"/>
                  </a:lnTo>
                  <a:lnTo>
                    <a:pt x="38100" y="125731"/>
                  </a:lnTo>
                  <a:lnTo>
                    <a:pt x="45720" y="127000"/>
                  </a:lnTo>
                  <a:lnTo>
                    <a:pt x="54611" y="128271"/>
                  </a:lnTo>
                  <a:lnTo>
                    <a:pt x="62230" y="128271"/>
                  </a:lnTo>
                  <a:lnTo>
                    <a:pt x="80011" y="128271"/>
                  </a:lnTo>
                  <a:lnTo>
                    <a:pt x="96520" y="128271"/>
                  </a:lnTo>
                  <a:lnTo>
                    <a:pt x="104140" y="127000"/>
                  </a:lnTo>
                  <a:lnTo>
                    <a:pt x="110490" y="124461"/>
                  </a:lnTo>
                  <a:lnTo>
                    <a:pt x="115570" y="121921"/>
                  </a:lnTo>
                  <a:lnTo>
                    <a:pt x="120650" y="118111"/>
                  </a:lnTo>
                  <a:lnTo>
                    <a:pt x="125730" y="114300"/>
                  </a:lnTo>
                  <a:lnTo>
                    <a:pt x="130811" y="110491"/>
                  </a:lnTo>
                  <a:lnTo>
                    <a:pt x="134620" y="106681"/>
                  </a:lnTo>
                  <a:lnTo>
                    <a:pt x="144780" y="97791"/>
                  </a:lnTo>
                  <a:lnTo>
                    <a:pt x="147320" y="92711"/>
                  </a:lnTo>
                  <a:lnTo>
                    <a:pt x="148590" y="85091"/>
                  </a:lnTo>
                  <a:lnTo>
                    <a:pt x="149861" y="78741"/>
                  </a:lnTo>
                  <a:lnTo>
                    <a:pt x="152400" y="71121"/>
                  </a:lnTo>
                  <a:lnTo>
                    <a:pt x="153670" y="64771"/>
                  </a:lnTo>
                  <a:lnTo>
                    <a:pt x="156211" y="57150"/>
                  </a:lnTo>
                  <a:lnTo>
                    <a:pt x="157480" y="49531"/>
                  </a:lnTo>
                  <a:lnTo>
                    <a:pt x="157480" y="41911"/>
                  </a:lnTo>
                  <a:lnTo>
                    <a:pt x="158750" y="34291"/>
                  </a:lnTo>
                  <a:lnTo>
                    <a:pt x="157480" y="26671"/>
                  </a:lnTo>
                  <a:lnTo>
                    <a:pt x="154940" y="21591"/>
                  </a:lnTo>
                  <a:lnTo>
                    <a:pt x="152400" y="15241"/>
                  </a:lnTo>
                  <a:lnTo>
                    <a:pt x="148590" y="11431"/>
                  </a:lnTo>
                  <a:lnTo>
                    <a:pt x="143511" y="7621"/>
                  </a:lnTo>
                  <a:lnTo>
                    <a:pt x="138430" y="5081"/>
                  </a:lnTo>
                  <a:lnTo>
                    <a:pt x="130811" y="2541"/>
                  </a:lnTo>
                  <a:lnTo>
                    <a:pt x="124461" y="1271"/>
                  </a:lnTo>
                  <a:lnTo>
                    <a:pt x="116840" y="0"/>
                  </a:lnTo>
                  <a:lnTo>
                    <a:pt x="110490" y="0"/>
                  </a:lnTo>
                  <a:lnTo>
                    <a:pt x="105411" y="1271"/>
                  </a:lnTo>
                  <a:lnTo>
                    <a:pt x="101600" y="2541"/>
                  </a:lnTo>
                  <a:lnTo>
                    <a:pt x="99061" y="6350"/>
                  </a:lnTo>
                  <a:lnTo>
                    <a:pt x="97790" y="11431"/>
                  </a:lnTo>
                  <a:lnTo>
                    <a:pt x="96520" y="17781"/>
                  </a:lnTo>
                  <a:lnTo>
                    <a:pt x="96520" y="24131"/>
                  </a:lnTo>
                  <a:lnTo>
                    <a:pt x="97790" y="30481"/>
                  </a:lnTo>
                  <a:lnTo>
                    <a:pt x="99061" y="36831"/>
                  </a:lnTo>
                  <a:lnTo>
                    <a:pt x="100330" y="44450"/>
                  </a:lnTo>
                  <a:lnTo>
                    <a:pt x="101600" y="50800"/>
                  </a:lnTo>
                  <a:lnTo>
                    <a:pt x="104140" y="57150"/>
                  </a:lnTo>
                  <a:lnTo>
                    <a:pt x="102870" y="62231"/>
                  </a:lnTo>
                  <a:lnTo>
                    <a:pt x="101600" y="68581"/>
                  </a:lnTo>
                  <a:lnTo>
                    <a:pt x="99061" y="73661"/>
                  </a:lnTo>
                  <a:lnTo>
                    <a:pt x="95250" y="76200"/>
                  </a:lnTo>
                  <a:lnTo>
                    <a:pt x="88900" y="78741"/>
                  </a:lnTo>
                  <a:lnTo>
                    <a:pt x="82550" y="80011"/>
                  </a:lnTo>
                  <a:lnTo>
                    <a:pt x="74930" y="81281"/>
                  </a:lnTo>
                  <a:lnTo>
                    <a:pt x="68580" y="83821"/>
                  </a:lnTo>
                  <a:lnTo>
                    <a:pt x="55880" y="87631"/>
                  </a:lnTo>
                  <a:lnTo>
                    <a:pt x="33020" y="95250"/>
                  </a:lnTo>
                  <a:lnTo>
                    <a:pt x="34290" y="95250"/>
                  </a:lnTo>
                  <a:lnTo>
                    <a:pt x="38100" y="95250"/>
                  </a:lnTo>
                  <a:lnTo>
                    <a:pt x="44450" y="95250"/>
                  </a:lnTo>
                  <a:lnTo>
                    <a:pt x="66040" y="96521"/>
                  </a:lnTo>
                  <a:lnTo>
                    <a:pt x="90170" y="96521"/>
                  </a:lnTo>
                  <a:lnTo>
                    <a:pt x="97790" y="95250"/>
                  </a:lnTo>
                  <a:lnTo>
                    <a:pt x="104140" y="92711"/>
                  </a:lnTo>
                  <a:lnTo>
                    <a:pt x="109220" y="88900"/>
                  </a:lnTo>
                  <a:lnTo>
                    <a:pt x="113030" y="85091"/>
                  </a:lnTo>
                  <a:lnTo>
                    <a:pt x="115570" y="81281"/>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4" name="Group 323"/>
          <p:cNvGrpSpPr/>
          <p:nvPr/>
        </p:nvGrpSpPr>
        <p:grpSpPr>
          <a:xfrm rot="339600">
            <a:off x="8752841" y="2642870"/>
            <a:ext cx="181611" cy="128271"/>
            <a:chOff x="8752841" y="2642870"/>
            <a:chExt cx="181611" cy="128271"/>
          </a:xfrm>
        </p:grpSpPr>
        <p:sp>
          <p:nvSpPr>
            <p:cNvPr id="321" name="Freeform 320"/>
            <p:cNvSpPr/>
            <p:nvPr/>
          </p:nvSpPr>
          <p:spPr>
            <a:xfrm>
              <a:off x="8752841" y="2642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Freeform 321"/>
            <p:cNvSpPr/>
            <p:nvPr/>
          </p:nvSpPr>
          <p:spPr>
            <a:xfrm>
              <a:off x="8772095" y="268920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Freeform 322"/>
            <p:cNvSpPr/>
            <p:nvPr/>
          </p:nvSpPr>
          <p:spPr>
            <a:xfrm>
              <a:off x="8829897" y="2704947"/>
              <a:ext cx="58422" cy="45721"/>
            </a:xfrm>
            <a:custGeom>
              <a:avLst/>
              <a:gdLst/>
              <a:ahLst/>
              <a:cxnLst/>
              <a:rect l="0" t="0" r="0" b="0"/>
              <a:pathLst>
                <a:path w="58422" h="45721">
                  <a:moveTo>
                    <a:pt x="58421" y="0"/>
                  </a:moveTo>
                  <a:lnTo>
                    <a:pt x="58421" y="13970"/>
                  </a:lnTo>
                  <a:lnTo>
                    <a:pt x="55881" y="17780"/>
                  </a:lnTo>
                  <a:lnTo>
                    <a:pt x="53341" y="20320"/>
                  </a:lnTo>
                  <a:lnTo>
                    <a:pt x="48261" y="22860"/>
                  </a:lnTo>
                  <a:lnTo>
                    <a:pt x="36831" y="26670"/>
                  </a:lnTo>
                  <a:lnTo>
                    <a:pt x="31750" y="27940"/>
                  </a:lnTo>
                  <a:lnTo>
                    <a:pt x="25400" y="30480"/>
                  </a:lnTo>
                  <a:lnTo>
                    <a:pt x="20321" y="34290"/>
                  </a:lnTo>
                  <a:lnTo>
                    <a:pt x="16511"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7" name="Group 326"/>
          <p:cNvGrpSpPr/>
          <p:nvPr/>
        </p:nvGrpSpPr>
        <p:grpSpPr>
          <a:xfrm rot="339600">
            <a:off x="9239250" y="2470150"/>
            <a:ext cx="148591" cy="184151"/>
            <a:chOff x="9239250" y="2470150"/>
            <a:chExt cx="148591" cy="184151"/>
          </a:xfrm>
        </p:grpSpPr>
        <p:sp>
          <p:nvSpPr>
            <p:cNvPr id="325" name="Freeform 324"/>
            <p:cNvSpPr/>
            <p:nvPr/>
          </p:nvSpPr>
          <p:spPr>
            <a:xfrm>
              <a:off x="9239250" y="247015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Freeform 325"/>
            <p:cNvSpPr/>
            <p:nvPr/>
          </p:nvSpPr>
          <p:spPr>
            <a:xfrm>
              <a:off x="9249106" y="2494483"/>
              <a:ext cx="124461" cy="129542"/>
            </a:xfrm>
            <a:custGeom>
              <a:avLst/>
              <a:gdLst/>
              <a:ahLst/>
              <a:cxnLst/>
              <a:rect l="0" t="0" r="0" b="0"/>
              <a:pathLst>
                <a:path w="124461" h="129542">
                  <a:moveTo>
                    <a:pt x="124460" y="0"/>
                  </a:moveTo>
                  <a:lnTo>
                    <a:pt x="110490" y="0"/>
                  </a:lnTo>
                  <a:lnTo>
                    <a:pt x="104140" y="1270"/>
                  </a:lnTo>
                  <a:lnTo>
                    <a:pt x="97790" y="3810"/>
                  </a:lnTo>
                  <a:lnTo>
                    <a:pt x="91440" y="6350"/>
                  </a:lnTo>
                  <a:lnTo>
                    <a:pt x="85090" y="10160"/>
                  </a:lnTo>
                  <a:lnTo>
                    <a:pt x="80010" y="13970"/>
                  </a:lnTo>
                  <a:lnTo>
                    <a:pt x="74930" y="17781"/>
                  </a:lnTo>
                  <a:lnTo>
                    <a:pt x="71120" y="21591"/>
                  </a:lnTo>
                  <a:lnTo>
                    <a:pt x="66040" y="26670"/>
                  </a:lnTo>
                  <a:lnTo>
                    <a:pt x="60960" y="30481"/>
                  </a:lnTo>
                  <a:lnTo>
                    <a:pt x="57150" y="35560"/>
                  </a:lnTo>
                  <a:lnTo>
                    <a:pt x="54610" y="40641"/>
                  </a:lnTo>
                  <a:lnTo>
                    <a:pt x="52070" y="46991"/>
                  </a:lnTo>
                  <a:lnTo>
                    <a:pt x="49530" y="53341"/>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1"/>
                  </a:lnTo>
                  <a:lnTo>
                    <a:pt x="0" y="100331"/>
                  </a:lnTo>
                  <a:lnTo>
                    <a:pt x="0" y="104141"/>
                  </a:lnTo>
                  <a:lnTo>
                    <a:pt x="2540" y="107950"/>
                  </a:lnTo>
                  <a:lnTo>
                    <a:pt x="6350" y="110491"/>
                  </a:lnTo>
                  <a:lnTo>
                    <a:pt x="10160" y="114300"/>
                  </a:lnTo>
                  <a:lnTo>
                    <a:pt x="17780" y="121920"/>
                  </a:lnTo>
                  <a:lnTo>
                    <a:pt x="21590" y="123191"/>
                  </a:lnTo>
                  <a:lnTo>
                    <a:pt x="24130" y="120650"/>
                  </a:lnTo>
                  <a:lnTo>
                    <a:pt x="27940" y="116841"/>
                  </a:lnTo>
                  <a:lnTo>
                    <a:pt x="30480" y="113031"/>
                  </a:lnTo>
                  <a:lnTo>
                    <a:pt x="31750" y="107950"/>
                  </a:lnTo>
                  <a:lnTo>
                    <a:pt x="34290" y="101600"/>
                  </a:lnTo>
                  <a:lnTo>
                    <a:pt x="38100" y="96520"/>
                  </a:lnTo>
                  <a:lnTo>
                    <a:pt x="40640" y="92710"/>
                  </a:lnTo>
                  <a:lnTo>
                    <a:pt x="44450" y="87631"/>
                  </a:lnTo>
                  <a:lnTo>
                    <a:pt x="49530" y="82550"/>
                  </a:lnTo>
                  <a:lnTo>
                    <a:pt x="54610" y="78741"/>
                  </a:lnTo>
                  <a:lnTo>
                    <a:pt x="60960" y="73660"/>
                  </a:lnTo>
                  <a:lnTo>
                    <a:pt x="66040" y="69850"/>
                  </a:lnTo>
                  <a:lnTo>
                    <a:pt x="72390" y="67310"/>
                  </a:lnTo>
                  <a:lnTo>
                    <a:pt x="78740" y="63500"/>
                  </a:lnTo>
                  <a:lnTo>
                    <a:pt x="85090" y="59691"/>
                  </a:lnTo>
                  <a:lnTo>
                    <a:pt x="90170" y="54610"/>
                  </a:lnTo>
                  <a:lnTo>
                    <a:pt x="95250" y="49531"/>
                  </a:lnTo>
                  <a:lnTo>
                    <a:pt x="104140" y="39370"/>
                  </a:lnTo>
                  <a:lnTo>
                    <a:pt x="107950" y="35560"/>
                  </a:lnTo>
                  <a:lnTo>
                    <a:pt x="111760" y="29210"/>
                  </a:lnTo>
                  <a:lnTo>
                    <a:pt x="113030" y="21591"/>
                  </a:lnTo>
                  <a:lnTo>
                    <a:pt x="114300" y="15241"/>
                  </a:lnTo>
                  <a:lnTo>
                    <a:pt x="116840" y="10160"/>
                  </a:lnTo>
                  <a:lnTo>
                    <a:pt x="118110" y="6350"/>
                  </a:lnTo>
                  <a:lnTo>
                    <a:pt x="120650" y="3810"/>
                  </a:lnTo>
                  <a:lnTo>
                    <a:pt x="120650" y="3810"/>
                  </a:lnTo>
                  <a:lnTo>
                    <a:pt x="118110" y="5081"/>
                  </a:lnTo>
                  <a:lnTo>
                    <a:pt x="109220" y="13970"/>
                  </a:lnTo>
                  <a:lnTo>
                    <a:pt x="105410" y="17781"/>
                  </a:lnTo>
                  <a:lnTo>
                    <a:pt x="100330" y="21591"/>
                  </a:lnTo>
                  <a:lnTo>
                    <a:pt x="95250" y="24131"/>
                  </a:lnTo>
                  <a:lnTo>
                    <a:pt x="90170" y="26670"/>
                  </a:lnTo>
                  <a:lnTo>
                    <a:pt x="86360" y="31750"/>
                  </a:lnTo>
                  <a:lnTo>
                    <a:pt x="83820" y="38100"/>
                  </a:lnTo>
                  <a:lnTo>
                    <a:pt x="81280" y="44450"/>
                  </a:lnTo>
                  <a:lnTo>
                    <a:pt x="81280" y="52070"/>
                  </a:lnTo>
                  <a:lnTo>
                    <a:pt x="80010" y="59691"/>
                  </a:lnTo>
                  <a:lnTo>
                    <a:pt x="80010" y="68581"/>
                  </a:lnTo>
                  <a:lnTo>
                    <a:pt x="77470" y="74931"/>
                  </a:lnTo>
                  <a:lnTo>
                    <a:pt x="74930" y="81281"/>
                  </a:lnTo>
                  <a:lnTo>
                    <a:pt x="72390" y="86360"/>
                  </a:lnTo>
                  <a:lnTo>
                    <a:pt x="68580" y="91441"/>
                  </a:lnTo>
                  <a:lnTo>
                    <a:pt x="64770" y="96520"/>
                  </a:lnTo>
                  <a:lnTo>
                    <a:pt x="60960" y="101600"/>
                  </a:lnTo>
                  <a:lnTo>
                    <a:pt x="57150" y="106681"/>
                  </a:lnTo>
                  <a:lnTo>
                    <a:pt x="54610" y="111760"/>
                  </a:lnTo>
                  <a:lnTo>
                    <a:pt x="45720" y="1295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0" name="Group 329"/>
          <p:cNvGrpSpPr/>
          <p:nvPr/>
        </p:nvGrpSpPr>
        <p:grpSpPr>
          <a:xfrm rot="339600">
            <a:off x="8940801" y="2438400"/>
            <a:ext cx="280670" cy="134621"/>
            <a:chOff x="8940801" y="2438400"/>
            <a:chExt cx="280670" cy="134621"/>
          </a:xfrm>
        </p:grpSpPr>
        <p:sp>
          <p:nvSpPr>
            <p:cNvPr id="328" name="Freeform 327"/>
            <p:cNvSpPr/>
            <p:nvPr/>
          </p:nvSpPr>
          <p:spPr>
            <a:xfrm>
              <a:off x="8940801" y="2438400"/>
              <a:ext cx="280670" cy="134621"/>
            </a:xfrm>
            <a:custGeom>
              <a:avLst/>
              <a:gdLst/>
              <a:ahLst/>
              <a:cxnLst/>
              <a:rect l="0" t="0" r="0" b="0"/>
              <a:pathLst>
                <a:path w="280670" h="134621">
                  <a:moveTo>
                    <a:pt x="264160" y="54610"/>
                  </a:moveTo>
                  <a:lnTo>
                    <a:pt x="257810" y="49530"/>
                  </a:lnTo>
                  <a:lnTo>
                    <a:pt x="250190" y="44450"/>
                  </a:lnTo>
                  <a:lnTo>
                    <a:pt x="242569" y="38100"/>
                  </a:lnTo>
                  <a:lnTo>
                    <a:pt x="233680" y="34290"/>
                  </a:lnTo>
                  <a:lnTo>
                    <a:pt x="226060" y="33020"/>
                  </a:lnTo>
                  <a:lnTo>
                    <a:pt x="219710" y="31750"/>
                  </a:lnTo>
                  <a:lnTo>
                    <a:pt x="212090" y="31750"/>
                  </a:lnTo>
                  <a:lnTo>
                    <a:pt x="204469" y="30480"/>
                  </a:lnTo>
                  <a:lnTo>
                    <a:pt x="196850" y="30480"/>
                  </a:lnTo>
                  <a:lnTo>
                    <a:pt x="187960" y="30480"/>
                  </a:lnTo>
                  <a:lnTo>
                    <a:pt x="180340" y="30480"/>
                  </a:lnTo>
                  <a:lnTo>
                    <a:pt x="170180" y="30480"/>
                  </a:lnTo>
                  <a:lnTo>
                    <a:pt x="161290" y="29210"/>
                  </a:lnTo>
                  <a:lnTo>
                    <a:pt x="153669" y="27940"/>
                  </a:lnTo>
                  <a:lnTo>
                    <a:pt x="146050" y="26670"/>
                  </a:lnTo>
                  <a:lnTo>
                    <a:pt x="134619"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69" y="16510"/>
                  </a:lnTo>
                  <a:lnTo>
                    <a:pt x="16510" y="21590"/>
                  </a:lnTo>
                  <a:lnTo>
                    <a:pt x="8890" y="29210"/>
                  </a:lnTo>
                  <a:lnTo>
                    <a:pt x="5080" y="38100"/>
                  </a:lnTo>
                  <a:lnTo>
                    <a:pt x="2540" y="44450"/>
                  </a:lnTo>
                  <a:lnTo>
                    <a:pt x="1269" y="49530"/>
                  </a:lnTo>
                  <a:lnTo>
                    <a:pt x="0" y="55880"/>
                  </a:lnTo>
                  <a:lnTo>
                    <a:pt x="0" y="64770"/>
                  </a:lnTo>
                  <a:lnTo>
                    <a:pt x="3810" y="73660"/>
                  </a:lnTo>
                  <a:lnTo>
                    <a:pt x="10160" y="81280"/>
                  </a:lnTo>
                  <a:lnTo>
                    <a:pt x="16510" y="86360"/>
                  </a:lnTo>
                  <a:lnTo>
                    <a:pt x="21590" y="90170"/>
                  </a:lnTo>
                  <a:lnTo>
                    <a:pt x="26669" y="92710"/>
                  </a:lnTo>
                  <a:lnTo>
                    <a:pt x="33019" y="96520"/>
                  </a:lnTo>
                  <a:lnTo>
                    <a:pt x="39369" y="100330"/>
                  </a:lnTo>
                  <a:lnTo>
                    <a:pt x="44450" y="102870"/>
                  </a:lnTo>
                  <a:lnTo>
                    <a:pt x="52069" y="106680"/>
                  </a:lnTo>
                  <a:lnTo>
                    <a:pt x="58419" y="109220"/>
                  </a:lnTo>
                  <a:lnTo>
                    <a:pt x="66040" y="110490"/>
                  </a:lnTo>
                  <a:lnTo>
                    <a:pt x="73660" y="113030"/>
                  </a:lnTo>
                  <a:lnTo>
                    <a:pt x="80010" y="115570"/>
                  </a:lnTo>
                  <a:lnTo>
                    <a:pt x="87630" y="118110"/>
                  </a:lnTo>
                  <a:lnTo>
                    <a:pt x="97790" y="121920"/>
                  </a:lnTo>
                  <a:lnTo>
                    <a:pt x="106680" y="125730"/>
                  </a:lnTo>
                  <a:lnTo>
                    <a:pt x="114300" y="127000"/>
                  </a:lnTo>
                  <a:lnTo>
                    <a:pt x="121919"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69" y="134620"/>
                  </a:lnTo>
                  <a:lnTo>
                    <a:pt x="212090" y="134620"/>
                  </a:lnTo>
                  <a:lnTo>
                    <a:pt x="219710" y="134620"/>
                  </a:lnTo>
                  <a:lnTo>
                    <a:pt x="226060" y="133350"/>
                  </a:lnTo>
                  <a:lnTo>
                    <a:pt x="232410" y="132080"/>
                  </a:lnTo>
                  <a:lnTo>
                    <a:pt x="238760" y="130810"/>
                  </a:lnTo>
                  <a:lnTo>
                    <a:pt x="245110" y="129540"/>
                  </a:lnTo>
                  <a:lnTo>
                    <a:pt x="252730" y="128270"/>
                  </a:lnTo>
                  <a:lnTo>
                    <a:pt x="261619" y="123190"/>
                  </a:lnTo>
                  <a:lnTo>
                    <a:pt x="270510" y="116840"/>
                  </a:lnTo>
                  <a:lnTo>
                    <a:pt x="275590" y="109220"/>
                  </a:lnTo>
                  <a:lnTo>
                    <a:pt x="278130" y="104140"/>
                  </a:lnTo>
                  <a:lnTo>
                    <a:pt x="279400" y="97790"/>
                  </a:lnTo>
                  <a:lnTo>
                    <a:pt x="280669" y="92710"/>
                  </a:lnTo>
                  <a:lnTo>
                    <a:pt x="280669"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Freeform 328"/>
            <p:cNvSpPr/>
            <p:nvPr/>
          </p:nvSpPr>
          <p:spPr>
            <a:xfrm>
              <a:off x="8979472" y="246772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3" name="Group 332"/>
          <p:cNvGrpSpPr/>
          <p:nvPr/>
        </p:nvGrpSpPr>
        <p:grpSpPr>
          <a:xfrm rot="339600">
            <a:off x="9157970" y="2730500"/>
            <a:ext cx="200662" cy="133351"/>
            <a:chOff x="9157970" y="2730500"/>
            <a:chExt cx="200662" cy="133351"/>
          </a:xfrm>
        </p:grpSpPr>
        <p:sp>
          <p:nvSpPr>
            <p:cNvPr id="331" name="Freeform 330"/>
            <p:cNvSpPr/>
            <p:nvPr/>
          </p:nvSpPr>
          <p:spPr>
            <a:xfrm>
              <a:off x="9157970" y="2730500"/>
              <a:ext cx="200662" cy="133351"/>
            </a:xfrm>
            <a:custGeom>
              <a:avLst/>
              <a:gdLst/>
              <a:ahLst/>
              <a:cxnLst/>
              <a:rect l="0" t="0" r="0" b="0"/>
              <a:pathLst>
                <a:path w="200662" h="133351">
                  <a:moveTo>
                    <a:pt x="125731" y="10160"/>
                  </a:moveTo>
                  <a:lnTo>
                    <a:pt x="119381" y="13970"/>
                  </a:lnTo>
                  <a:lnTo>
                    <a:pt x="110491" y="17780"/>
                  </a:lnTo>
                  <a:lnTo>
                    <a:pt x="100331" y="21590"/>
                  </a:lnTo>
                  <a:lnTo>
                    <a:pt x="90171" y="24130"/>
                  </a:lnTo>
                  <a:lnTo>
                    <a:pt x="81281" y="25400"/>
                  </a:lnTo>
                  <a:lnTo>
                    <a:pt x="74931" y="26670"/>
                  </a:lnTo>
                  <a:lnTo>
                    <a:pt x="67311" y="27940"/>
                  </a:lnTo>
                  <a:lnTo>
                    <a:pt x="59691" y="29210"/>
                  </a:lnTo>
                  <a:lnTo>
                    <a:pt x="52071" y="30480"/>
                  </a:lnTo>
                  <a:lnTo>
                    <a:pt x="44450" y="33020"/>
                  </a:lnTo>
                  <a:lnTo>
                    <a:pt x="38100" y="34290"/>
                  </a:lnTo>
                  <a:lnTo>
                    <a:pt x="30481" y="36830"/>
                  </a:lnTo>
                  <a:lnTo>
                    <a:pt x="20321" y="41910"/>
                  </a:lnTo>
                  <a:lnTo>
                    <a:pt x="11431" y="48260"/>
                  </a:lnTo>
                  <a:lnTo>
                    <a:pt x="3811" y="57150"/>
                  </a:lnTo>
                  <a:lnTo>
                    <a:pt x="1271" y="66040"/>
                  </a:lnTo>
                  <a:lnTo>
                    <a:pt x="0" y="73660"/>
                  </a:lnTo>
                  <a:lnTo>
                    <a:pt x="1271" y="80010"/>
                  </a:lnTo>
                  <a:lnTo>
                    <a:pt x="1271" y="86360"/>
                  </a:lnTo>
                  <a:lnTo>
                    <a:pt x="5081" y="93980"/>
                  </a:lnTo>
                  <a:lnTo>
                    <a:pt x="11431" y="101600"/>
                  </a:lnTo>
                  <a:lnTo>
                    <a:pt x="19050" y="107950"/>
                  </a:lnTo>
                  <a:lnTo>
                    <a:pt x="27941" y="115570"/>
                  </a:lnTo>
                  <a:lnTo>
                    <a:pt x="38100" y="121920"/>
                  </a:lnTo>
                  <a:lnTo>
                    <a:pt x="48261" y="127000"/>
                  </a:lnTo>
                  <a:lnTo>
                    <a:pt x="58421" y="130810"/>
                  </a:lnTo>
                  <a:lnTo>
                    <a:pt x="66041" y="132080"/>
                  </a:lnTo>
                  <a:lnTo>
                    <a:pt x="73661" y="133350"/>
                  </a:lnTo>
                  <a:lnTo>
                    <a:pt x="81281" y="133350"/>
                  </a:lnTo>
                  <a:lnTo>
                    <a:pt x="87631" y="133350"/>
                  </a:lnTo>
                  <a:lnTo>
                    <a:pt x="93981" y="133350"/>
                  </a:lnTo>
                  <a:lnTo>
                    <a:pt x="100331" y="132080"/>
                  </a:lnTo>
                  <a:lnTo>
                    <a:pt x="106681" y="130810"/>
                  </a:lnTo>
                  <a:lnTo>
                    <a:pt x="114300" y="128270"/>
                  </a:lnTo>
                  <a:lnTo>
                    <a:pt x="125731" y="124460"/>
                  </a:lnTo>
                  <a:lnTo>
                    <a:pt x="135891" y="121920"/>
                  </a:lnTo>
                  <a:lnTo>
                    <a:pt x="143511" y="118110"/>
                  </a:lnTo>
                  <a:lnTo>
                    <a:pt x="149861" y="115570"/>
                  </a:lnTo>
                  <a:lnTo>
                    <a:pt x="154941" y="111760"/>
                  </a:lnTo>
                  <a:lnTo>
                    <a:pt x="161291" y="107950"/>
                  </a:lnTo>
                  <a:lnTo>
                    <a:pt x="170181" y="100330"/>
                  </a:lnTo>
                  <a:lnTo>
                    <a:pt x="176531" y="91440"/>
                  </a:lnTo>
                  <a:lnTo>
                    <a:pt x="181611" y="80010"/>
                  </a:lnTo>
                  <a:lnTo>
                    <a:pt x="186691" y="69850"/>
                  </a:lnTo>
                  <a:lnTo>
                    <a:pt x="193041" y="59690"/>
                  </a:lnTo>
                  <a:lnTo>
                    <a:pt x="196850" y="49530"/>
                  </a:lnTo>
                  <a:lnTo>
                    <a:pt x="199391" y="43180"/>
                  </a:lnTo>
                  <a:lnTo>
                    <a:pt x="200661" y="35560"/>
                  </a:lnTo>
                  <a:lnTo>
                    <a:pt x="200661" y="29210"/>
                  </a:lnTo>
                  <a:lnTo>
                    <a:pt x="200661" y="22860"/>
                  </a:lnTo>
                  <a:lnTo>
                    <a:pt x="198121" y="16510"/>
                  </a:lnTo>
                  <a:lnTo>
                    <a:pt x="191771" y="8890"/>
                  </a:lnTo>
                  <a:lnTo>
                    <a:pt x="182881" y="3810"/>
                  </a:lnTo>
                  <a:lnTo>
                    <a:pt x="176531" y="1270"/>
                  </a:lnTo>
                  <a:lnTo>
                    <a:pt x="168911" y="0"/>
                  </a:lnTo>
                  <a:lnTo>
                    <a:pt x="162561" y="0"/>
                  </a:lnTo>
                  <a:lnTo>
                    <a:pt x="156211" y="1270"/>
                  </a:lnTo>
                  <a:lnTo>
                    <a:pt x="148591" y="2540"/>
                  </a:lnTo>
                  <a:lnTo>
                    <a:pt x="135891" y="5080"/>
                  </a:lnTo>
                  <a:lnTo>
                    <a:pt x="113031"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Freeform 331"/>
            <p:cNvSpPr/>
            <p:nvPr/>
          </p:nvSpPr>
          <p:spPr>
            <a:xfrm>
              <a:off x="9186518" y="2768193"/>
              <a:ext cx="152401" cy="69851"/>
            </a:xfrm>
            <a:custGeom>
              <a:avLst/>
              <a:gdLst/>
              <a:ahLst/>
              <a:cxnLst/>
              <a:rect l="0" t="0" r="0" b="0"/>
              <a:pathLst>
                <a:path w="152401" h="69851">
                  <a:moveTo>
                    <a:pt x="96521" y="30480"/>
                  </a:moveTo>
                  <a:lnTo>
                    <a:pt x="86360" y="34290"/>
                  </a:lnTo>
                  <a:lnTo>
                    <a:pt x="80010" y="35560"/>
                  </a:lnTo>
                  <a:lnTo>
                    <a:pt x="73660" y="36830"/>
                  </a:lnTo>
                  <a:lnTo>
                    <a:pt x="66040" y="36830"/>
                  </a:lnTo>
                  <a:lnTo>
                    <a:pt x="49531" y="36830"/>
                  </a:lnTo>
                  <a:lnTo>
                    <a:pt x="15240" y="38100"/>
                  </a:lnTo>
                  <a:lnTo>
                    <a:pt x="8890" y="39371"/>
                  </a:lnTo>
                  <a:lnTo>
                    <a:pt x="3810" y="43180"/>
                  </a:lnTo>
                  <a:lnTo>
                    <a:pt x="0" y="48260"/>
                  </a:lnTo>
                  <a:lnTo>
                    <a:pt x="0" y="52071"/>
                  </a:lnTo>
                  <a:lnTo>
                    <a:pt x="1271" y="54610"/>
                  </a:lnTo>
                  <a:lnTo>
                    <a:pt x="5081" y="58421"/>
                  </a:lnTo>
                  <a:lnTo>
                    <a:pt x="10160" y="59690"/>
                  </a:lnTo>
                  <a:lnTo>
                    <a:pt x="16510" y="60960"/>
                  </a:lnTo>
                  <a:lnTo>
                    <a:pt x="24131" y="62230"/>
                  </a:lnTo>
                  <a:lnTo>
                    <a:pt x="30481" y="63500"/>
                  </a:lnTo>
                  <a:lnTo>
                    <a:pt x="36831" y="64771"/>
                  </a:lnTo>
                  <a:lnTo>
                    <a:pt x="44450" y="66040"/>
                  </a:lnTo>
                  <a:lnTo>
                    <a:pt x="50800" y="67310"/>
                  </a:lnTo>
                  <a:lnTo>
                    <a:pt x="59690" y="68580"/>
                  </a:lnTo>
                  <a:lnTo>
                    <a:pt x="67310" y="68580"/>
                  </a:lnTo>
                  <a:lnTo>
                    <a:pt x="74931" y="69850"/>
                  </a:lnTo>
                  <a:lnTo>
                    <a:pt x="92710" y="69850"/>
                  </a:lnTo>
                  <a:lnTo>
                    <a:pt x="99060" y="68580"/>
                  </a:lnTo>
                  <a:lnTo>
                    <a:pt x="105410" y="66040"/>
                  </a:lnTo>
                  <a:lnTo>
                    <a:pt x="111760" y="63500"/>
                  </a:lnTo>
                  <a:lnTo>
                    <a:pt x="116840" y="59690"/>
                  </a:lnTo>
                  <a:lnTo>
                    <a:pt x="121921" y="55880"/>
                  </a:lnTo>
                  <a:lnTo>
                    <a:pt x="125731" y="52071"/>
                  </a:lnTo>
                  <a:lnTo>
                    <a:pt x="129540" y="46990"/>
                  </a:lnTo>
                  <a:lnTo>
                    <a:pt x="133350" y="41910"/>
                  </a:lnTo>
                  <a:lnTo>
                    <a:pt x="135890" y="35560"/>
                  </a:lnTo>
                  <a:lnTo>
                    <a:pt x="139700" y="30480"/>
                  </a:lnTo>
                  <a:lnTo>
                    <a:pt x="143510" y="25400"/>
                  </a:lnTo>
                  <a:lnTo>
                    <a:pt x="147321" y="21590"/>
                  </a:lnTo>
                  <a:lnTo>
                    <a:pt x="149860" y="16510"/>
                  </a:lnTo>
                  <a:lnTo>
                    <a:pt x="151131" y="13971"/>
                  </a:lnTo>
                  <a:lnTo>
                    <a:pt x="152400" y="11430"/>
                  </a:lnTo>
                  <a:lnTo>
                    <a:pt x="151131" y="7621"/>
                  </a:lnTo>
                  <a:lnTo>
                    <a:pt x="148590" y="5080"/>
                  </a:lnTo>
                  <a:lnTo>
                    <a:pt x="143510" y="3810"/>
                  </a:lnTo>
                  <a:lnTo>
                    <a:pt x="138431" y="1271"/>
                  </a:lnTo>
                  <a:lnTo>
                    <a:pt x="132081" y="0"/>
                  </a:lnTo>
                  <a:lnTo>
                    <a:pt x="124460" y="0"/>
                  </a:lnTo>
                  <a:lnTo>
                    <a:pt x="116840" y="0"/>
                  </a:lnTo>
                  <a:lnTo>
                    <a:pt x="110490" y="1271"/>
                  </a:lnTo>
                  <a:lnTo>
                    <a:pt x="102871" y="2540"/>
                  </a:lnTo>
                  <a:lnTo>
                    <a:pt x="96521" y="3810"/>
                  </a:lnTo>
                  <a:lnTo>
                    <a:pt x="90171" y="6350"/>
                  </a:lnTo>
                  <a:lnTo>
                    <a:pt x="77471" y="10160"/>
                  </a:lnTo>
                  <a:lnTo>
                    <a:pt x="63500" y="13971"/>
                  </a:lnTo>
                  <a:lnTo>
                    <a:pt x="57150" y="15240"/>
                  </a:lnTo>
                  <a:lnTo>
                    <a:pt x="49531" y="16510"/>
                  </a:lnTo>
                  <a:lnTo>
                    <a:pt x="40640" y="16510"/>
                  </a:lnTo>
                  <a:lnTo>
                    <a:pt x="34290" y="19050"/>
                  </a:lnTo>
                  <a:lnTo>
                    <a:pt x="30481" y="22860"/>
                  </a:lnTo>
                  <a:lnTo>
                    <a:pt x="26671" y="27940"/>
                  </a:lnTo>
                  <a:lnTo>
                    <a:pt x="22860" y="33021"/>
                  </a:lnTo>
                  <a:lnTo>
                    <a:pt x="20321" y="39371"/>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6" name="Group 335"/>
          <p:cNvGrpSpPr/>
          <p:nvPr/>
        </p:nvGrpSpPr>
        <p:grpSpPr>
          <a:xfrm rot="339600">
            <a:off x="7235190" y="5410200"/>
            <a:ext cx="207011" cy="129542"/>
            <a:chOff x="7235190" y="5410200"/>
            <a:chExt cx="207011" cy="129542"/>
          </a:xfrm>
        </p:grpSpPr>
        <p:sp>
          <p:nvSpPr>
            <p:cNvPr id="334" name="Freeform 333"/>
            <p:cNvSpPr/>
            <p:nvPr/>
          </p:nvSpPr>
          <p:spPr>
            <a:xfrm>
              <a:off x="7235190" y="5410200"/>
              <a:ext cx="207011" cy="129542"/>
            </a:xfrm>
            <a:custGeom>
              <a:avLst/>
              <a:gdLst/>
              <a:ahLst/>
              <a:cxnLst/>
              <a:rect l="0" t="0" r="0" b="0"/>
              <a:pathLst>
                <a:path w="207011" h="129542">
                  <a:moveTo>
                    <a:pt x="134620" y="34291"/>
                  </a:moveTo>
                  <a:lnTo>
                    <a:pt x="125730" y="30480"/>
                  </a:lnTo>
                  <a:lnTo>
                    <a:pt x="116840" y="25400"/>
                  </a:lnTo>
                  <a:lnTo>
                    <a:pt x="107950" y="21591"/>
                  </a:lnTo>
                  <a:lnTo>
                    <a:pt x="101600" y="17780"/>
                  </a:lnTo>
                  <a:lnTo>
                    <a:pt x="93980" y="15241"/>
                  </a:lnTo>
                  <a:lnTo>
                    <a:pt x="87630" y="11430"/>
                  </a:lnTo>
                  <a:lnTo>
                    <a:pt x="77470" y="6350"/>
                  </a:lnTo>
                  <a:lnTo>
                    <a:pt x="67310" y="2541"/>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1"/>
                  </a:lnTo>
                  <a:lnTo>
                    <a:pt x="92710" y="116841"/>
                  </a:lnTo>
                  <a:lnTo>
                    <a:pt x="100330" y="121920"/>
                  </a:lnTo>
                  <a:lnTo>
                    <a:pt x="107950" y="124460"/>
                  </a:lnTo>
                  <a:lnTo>
                    <a:pt x="115570" y="127000"/>
                  </a:lnTo>
                  <a:lnTo>
                    <a:pt x="123190" y="128270"/>
                  </a:lnTo>
                  <a:lnTo>
                    <a:pt x="132080" y="128270"/>
                  </a:lnTo>
                  <a:lnTo>
                    <a:pt x="139700" y="129541"/>
                  </a:lnTo>
                  <a:lnTo>
                    <a:pt x="147320" y="129541"/>
                  </a:lnTo>
                  <a:lnTo>
                    <a:pt x="154940" y="128270"/>
                  </a:lnTo>
                  <a:lnTo>
                    <a:pt x="162560" y="128270"/>
                  </a:lnTo>
                  <a:lnTo>
                    <a:pt x="168910" y="127000"/>
                  </a:lnTo>
                  <a:lnTo>
                    <a:pt x="175260" y="125730"/>
                  </a:lnTo>
                  <a:lnTo>
                    <a:pt x="181610" y="123191"/>
                  </a:lnTo>
                  <a:lnTo>
                    <a:pt x="187960" y="120650"/>
                  </a:lnTo>
                  <a:lnTo>
                    <a:pt x="195580" y="113030"/>
                  </a:lnTo>
                  <a:lnTo>
                    <a:pt x="201930" y="104141"/>
                  </a:lnTo>
                  <a:lnTo>
                    <a:pt x="205740" y="92710"/>
                  </a:lnTo>
                  <a:lnTo>
                    <a:pt x="207010" y="82550"/>
                  </a:lnTo>
                  <a:lnTo>
                    <a:pt x="204470" y="71120"/>
                  </a:lnTo>
                  <a:lnTo>
                    <a:pt x="199390" y="62230"/>
                  </a:lnTo>
                  <a:lnTo>
                    <a:pt x="190500" y="55880"/>
                  </a:lnTo>
                  <a:lnTo>
                    <a:pt x="181610" y="50800"/>
                  </a:lnTo>
                  <a:lnTo>
                    <a:pt x="173990" y="49530"/>
                  </a:lnTo>
                  <a:lnTo>
                    <a:pt x="166370" y="48260"/>
                  </a:lnTo>
                  <a:lnTo>
                    <a:pt x="160020" y="46991"/>
                  </a:lnTo>
                  <a:lnTo>
                    <a:pt x="153670" y="45720"/>
                  </a:lnTo>
                  <a:lnTo>
                    <a:pt x="147320" y="44450"/>
                  </a:lnTo>
                  <a:lnTo>
                    <a:pt x="140970" y="41910"/>
                  </a:lnTo>
                  <a:lnTo>
                    <a:pt x="134620" y="40641"/>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Freeform 334"/>
            <p:cNvSpPr/>
            <p:nvPr/>
          </p:nvSpPr>
          <p:spPr>
            <a:xfrm>
              <a:off x="7254253" y="5423151"/>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9" name="Group 338"/>
          <p:cNvGrpSpPr/>
          <p:nvPr/>
        </p:nvGrpSpPr>
        <p:grpSpPr>
          <a:xfrm rot="339600">
            <a:off x="9128761" y="2410460"/>
            <a:ext cx="212091" cy="173991"/>
            <a:chOff x="9128761" y="2410460"/>
            <a:chExt cx="212091" cy="173991"/>
          </a:xfrm>
        </p:grpSpPr>
        <p:sp>
          <p:nvSpPr>
            <p:cNvPr id="337" name="Freeform 336"/>
            <p:cNvSpPr/>
            <p:nvPr/>
          </p:nvSpPr>
          <p:spPr>
            <a:xfrm>
              <a:off x="9128761" y="24104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Freeform 337"/>
            <p:cNvSpPr/>
            <p:nvPr/>
          </p:nvSpPr>
          <p:spPr>
            <a:xfrm>
              <a:off x="9157582" y="2429278"/>
              <a:ext cx="158751" cy="128271"/>
            </a:xfrm>
            <a:custGeom>
              <a:avLst/>
              <a:gdLst/>
              <a:ahLst/>
              <a:cxnLst/>
              <a:rect l="0" t="0" r="0" b="0"/>
              <a:pathLst>
                <a:path w="158751" h="128271">
                  <a:moveTo>
                    <a:pt x="133350" y="30480"/>
                  </a:moveTo>
                  <a:lnTo>
                    <a:pt x="127000" y="38100"/>
                  </a:lnTo>
                  <a:lnTo>
                    <a:pt x="121921" y="40640"/>
                  </a:lnTo>
                  <a:lnTo>
                    <a:pt x="115571" y="43180"/>
                  </a:lnTo>
                  <a:lnTo>
                    <a:pt x="48261" y="66040"/>
                  </a:lnTo>
                  <a:lnTo>
                    <a:pt x="41911" y="67310"/>
                  </a:lnTo>
                  <a:lnTo>
                    <a:pt x="34290" y="68580"/>
                  </a:lnTo>
                  <a:lnTo>
                    <a:pt x="25400" y="68580"/>
                  </a:lnTo>
                  <a:lnTo>
                    <a:pt x="19050" y="71120"/>
                  </a:lnTo>
                  <a:lnTo>
                    <a:pt x="12700" y="74930"/>
                  </a:lnTo>
                  <a:lnTo>
                    <a:pt x="7621" y="80010"/>
                  </a:lnTo>
                  <a:lnTo>
                    <a:pt x="3811" y="86360"/>
                  </a:lnTo>
                  <a:lnTo>
                    <a:pt x="1271" y="92710"/>
                  </a:lnTo>
                  <a:lnTo>
                    <a:pt x="0" y="100330"/>
                  </a:lnTo>
                  <a:lnTo>
                    <a:pt x="1271" y="106680"/>
                  </a:lnTo>
                  <a:lnTo>
                    <a:pt x="3811" y="110490"/>
                  </a:lnTo>
                  <a:lnTo>
                    <a:pt x="7621" y="114300"/>
                  </a:lnTo>
                  <a:lnTo>
                    <a:pt x="12700" y="118110"/>
                  </a:lnTo>
                  <a:lnTo>
                    <a:pt x="17780" y="120650"/>
                  </a:lnTo>
                  <a:lnTo>
                    <a:pt x="24130" y="123190"/>
                  </a:lnTo>
                  <a:lnTo>
                    <a:pt x="30480" y="125730"/>
                  </a:lnTo>
                  <a:lnTo>
                    <a:pt x="38100" y="125730"/>
                  </a:lnTo>
                  <a:lnTo>
                    <a:pt x="45721" y="127000"/>
                  </a:lnTo>
                  <a:lnTo>
                    <a:pt x="54611" y="128270"/>
                  </a:lnTo>
                  <a:lnTo>
                    <a:pt x="62230" y="128270"/>
                  </a:lnTo>
                  <a:lnTo>
                    <a:pt x="80011" y="128270"/>
                  </a:lnTo>
                  <a:lnTo>
                    <a:pt x="96521" y="128270"/>
                  </a:lnTo>
                  <a:lnTo>
                    <a:pt x="104140" y="127000"/>
                  </a:lnTo>
                  <a:lnTo>
                    <a:pt x="110490" y="124460"/>
                  </a:lnTo>
                  <a:lnTo>
                    <a:pt x="115571" y="121920"/>
                  </a:lnTo>
                  <a:lnTo>
                    <a:pt x="120650" y="118110"/>
                  </a:lnTo>
                  <a:lnTo>
                    <a:pt x="125730" y="114300"/>
                  </a:lnTo>
                  <a:lnTo>
                    <a:pt x="130811" y="110490"/>
                  </a:lnTo>
                  <a:lnTo>
                    <a:pt x="134621" y="106680"/>
                  </a:lnTo>
                  <a:lnTo>
                    <a:pt x="144780" y="97790"/>
                  </a:lnTo>
                  <a:lnTo>
                    <a:pt x="147321" y="92710"/>
                  </a:lnTo>
                  <a:lnTo>
                    <a:pt x="148590" y="85090"/>
                  </a:lnTo>
                  <a:lnTo>
                    <a:pt x="149861" y="78740"/>
                  </a:lnTo>
                  <a:lnTo>
                    <a:pt x="152400" y="71120"/>
                  </a:lnTo>
                  <a:lnTo>
                    <a:pt x="153671" y="64770"/>
                  </a:lnTo>
                  <a:lnTo>
                    <a:pt x="156211" y="57150"/>
                  </a:lnTo>
                  <a:lnTo>
                    <a:pt x="157480" y="49530"/>
                  </a:lnTo>
                  <a:lnTo>
                    <a:pt x="157480" y="41910"/>
                  </a:lnTo>
                  <a:lnTo>
                    <a:pt x="158750" y="34290"/>
                  </a:lnTo>
                  <a:lnTo>
                    <a:pt x="157480" y="26670"/>
                  </a:lnTo>
                  <a:lnTo>
                    <a:pt x="154940" y="21590"/>
                  </a:lnTo>
                  <a:lnTo>
                    <a:pt x="152400" y="15240"/>
                  </a:lnTo>
                  <a:lnTo>
                    <a:pt x="148590" y="11430"/>
                  </a:lnTo>
                  <a:lnTo>
                    <a:pt x="143511" y="7620"/>
                  </a:lnTo>
                  <a:lnTo>
                    <a:pt x="138430" y="5080"/>
                  </a:lnTo>
                  <a:lnTo>
                    <a:pt x="130811" y="2540"/>
                  </a:lnTo>
                  <a:lnTo>
                    <a:pt x="124461" y="1270"/>
                  </a:lnTo>
                  <a:lnTo>
                    <a:pt x="116840" y="0"/>
                  </a:lnTo>
                  <a:lnTo>
                    <a:pt x="110490" y="0"/>
                  </a:lnTo>
                  <a:lnTo>
                    <a:pt x="105411" y="1270"/>
                  </a:lnTo>
                  <a:lnTo>
                    <a:pt x="101600" y="2540"/>
                  </a:lnTo>
                  <a:lnTo>
                    <a:pt x="99061" y="6350"/>
                  </a:lnTo>
                  <a:lnTo>
                    <a:pt x="97790" y="11430"/>
                  </a:lnTo>
                  <a:lnTo>
                    <a:pt x="96521" y="17780"/>
                  </a:lnTo>
                  <a:lnTo>
                    <a:pt x="96521" y="24130"/>
                  </a:lnTo>
                  <a:lnTo>
                    <a:pt x="97790" y="30480"/>
                  </a:lnTo>
                  <a:lnTo>
                    <a:pt x="99061" y="36830"/>
                  </a:lnTo>
                  <a:lnTo>
                    <a:pt x="100330" y="44450"/>
                  </a:lnTo>
                  <a:lnTo>
                    <a:pt x="101600" y="50800"/>
                  </a:lnTo>
                  <a:lnTo>
                    <a:pt x="104140" y="57150"/>
                  </a:lnTo>
                  <a:lnTo>
                    <a:pt x="102871" y="62230"/>
                  </a:lnTo>
                  <a:lnTo>
                    <a:pt x="101600" y="68580"/>
                  </a:lnTo>
                  <a:lnTo>
                    <a:pt x="99061" y="73660"/>
                  </a:lnTo>
                  <a:lnTo>
                    <a:pt x="95250" y="76200"/>
                  </a:lnTo>
                  <a:lnTo>
                    <a:pt x="88900" y="78740"/>
                  </a:lnTo>
                  <a:lnTo>
                    <a:pt x="82550" y="80010"/>
                  </a:lnTo>
                  <a:lnTo>
                    <a:pt x="74930" y="81280"/>
                  </a:lnTo>
                  <a:lnTo>
                    <a:pt x="68580" y="83820"/>
                  </a:lnTo>
                  <a:lnTo>
                    <a:pt x="55880" y="87630"/>
                  </a:lnTo>
                  <a:lnTo>
                    <a:pt x="33021" y="95250"/>
                  </a:lnTo>
                  <a:lnTo>
                    <a:pt x="34290" y="95250"/>
                  </a:lnTo>
                  <a:lnTo>
                    <a:pt x="38100" y="95250"/>
                  </a:lnTo>
                  <a:lnTo>
                    <a:pt x="44450" y="95250"/>
                  </a:lnTo>
                  <a:lnTo>
                    <a:pt x="66040" y="96520"/>
                  </a:lnTo>
                  <a:lnTo>
                    <a:pt x="90171" y="96520"/>
                  </a:lnTo>
                  <a:lnTo>
                    <a:pt x="97790" y="95250"/>
                  </a:lnTo>
                  <a:lnTo>
                    <a:pt x="104140" y="92710"/>
                  </a:lnTo>
                  <a:lnTo>
                    <a:pt x="109221" y="88900"/>
                  </a:lnTo>
                  <a:lnTo>
                    <a:pt x="113030" y="85090"/>
                  </a:lnTo>
                  <a:lnTo>
                    <a:pt x="115571"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3" name="Group 342"/>
          <p:cNvGrpSpPr/>
          <p:nvPr/>
        </p:nvGrpSpPr>
        <p:grpSpPr>
          <a:xfrm rot="19183801">
            <a:off x="9362440" y="2769871"/>
            <a:ext cx="181611" cy="128271"/>
            <a:chOff x="9362440" y="2769871"/>
            <a:chExt cx="181611" cy="128271"/>
          </a:xfrm>
        </p:grpSpPr>
        <p:sp>
          <p:nvSpPr>
            <p:cNvPr id="340" name="Freeform 339"/>
            <p:cNvSpPr/>
            <p:nvPr/>
          </p:nvSpPr>
          <p:spPr>
            <a:xfrm>
              <a:off x="9362440" y="27698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Freeform 340"/>
            <p:cNvSpPr/>
            <p:nvPr/>
          </p:nvSpPr>
          <p:spPr>
            <a:xfrm>
              <a:off x="9381303" y="2816793"/>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Freeform 341"/>
            <p:cNvSpPr/>
            <p:nvPr/>
          </p:nvSpPr>
          <p:spPr>
            <a:xfrm>
              <a:off x="9440205" y="28323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6" name="Group 345"/>
          <p:cNvGrpSpPr/>
          <p:nvPr/>
        </p:nvGrpSpPr>
        <p:grpSpPr>
          <a:xfrm rot="19183801">
            <a:off x="8883650" y="2203451"/>
            <a:ext cx="148591" cy="184151"/>
            <a:chOff x="8883650" y="2203451"/>
            <a:chExt cx="148591" cy="184151"/>
          </a:xfrm>
        </p:grpSpPr>
        <p:sp>
          <p:nvSpPr>
            <p:cNvPr id="344" name="Freeform 343"/>
            <p:cNvSpPr/>
            <p:nvPr/>
          </p:nvSpPr>
          <p:spPr>
            <a:xfrm>
              <a:off x="8883650" y="22034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Freeform 344"/>
            <p:cNvSpPr/>
            <p:nvPr/>
          </p:nvSpPr>
          <p:spPr>
            <a:xfrm>
              <a:off x="8893703" y="222822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20" y="21590"/>
                  </a:lnTo>
                  <a:lnTo>
                    <a:pt x="66040" y="26670"/>
                  </a:lnTo>
                  <a:lnTo>
                    <a:pt x="60960" y="30480"/>
                  </a:lnTo>
                  <a:lnTo>
                    <a:pt x="57150" y="35560"/>
                  </a:lnTo>
                  <a:lnTo>
                    <a:pt x="54610" y="40640"/>
                  </a:lnTo>
                  <a:lnTo>
                    <a:pt x="52070"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20" y="13970"/>
                  </a:lnTo>
                  <a:lnTo>
                    <a:pt x="105410" y="17780"/>
                  </a:lnTo>
                  <a:lnTo>
                    <a:pt x="100329" y="21590"/>
                  </a:lnTo>
                  <a:lnTo>
                    <a:pt x="95250" y="24130"/>
                  </a:lnTo>
                  <a:lnTo>
                    <a:pt x="90170" y="26670"/>
                  </a:lnTo>
                  <a:lnTo>
                    <a:pt x="86360" y="31750"/>
                  </a:lnTo>
                  <a:lnTo>
                    <a:pt x="83820" y="38100"/>
                  </a:lnTo>
                  <a:lnTo>
                    <a:pt x="81279" y="44450"/>
                  </a:lnTo>
                  <a:lnTo>
                    <a:pt x="81279" y="52070"/>
                  </a:lnTo>
                  <a:lnTo>
                    <a:pt x="80010" y="59690"/>
                  </a:lnTo>
                  <a:lnTo>
                    <a:pt x="80010" y="68580"/>
                  </a:lnTo>
                  <a:lnTo>
                    <a:pt x="77470" y="74930"/>
                  </a:lnTo>
                  <a:lnTo>
                    <a:pt x="74929" y="81280"/>
                  </a:lnTo>
                  <a:lnTo>
                    <a:pt x="72390" y="86360"/>
                  </a:lnTo>
                  <a:lnTo>
                    <a:pt x="68579"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 name="Group 348"/>
          <p:cNvGrpSpPr/>
          <p:nvPr/>
        </p:nvGrpSpPr>
        <p:grpSpPr>
          <a:xfrm rot="19183801">
            <a:off x="6819900" y="5803901"/>
            <a:ext cx="280671" cy="134621"/>
            <a:chOff x="6819900" y="5803901"/>
            <a:chExt cx="280671" cy="134621"/>
          </a:xfrm>
        </p:grpSpPr>
        <p:sp>
          <p:nvSpPr>
            <p:cNvPr id="347" name="Freeform 346"/>
            <p:cNvSpPr/>
            <p:nvPr/>
          </p:nvSpPr>
          <p:spPr>
            <a:xfrm>
              <a:off x="6819900" y="58039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Freeform 347"/>
            <p:cNvSpPr/>
            <p:nvPr/>
          </p:nvSpPr>
          <p:spPr>
            <a:xfrm>
              <a:off x="6857754" y="5832512"/>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09" y="67310"/>
                  </a:lnTo>
                  <a:lnTo>
                    <a:pt x="138430" y="68580"/>
                  </a:lnTo>
                  <a:lnTo>
                    <a:pt x="147319" y="71120"/>
                  </a:lnTo>
                  <a:lnTo>
                    <a:pt x="154940" y="71120"/>
                  </a:lnTo>
                  <a:lnTo>
                    <a:pt x="162559" y="71120"/>
                  </a:lnTo>
                  <a:lnTo>
                    <a:pt x="170180" y="69850"/>
                  </a:lnTo>
                  <a:lnTo>
                    <a:pt x="177800" y="68580"/>
                  </a:lnTo>
                  <a:lnTo>
                    <a:pt x="185419" y="68580"/>
                  </a:lnTo>
                  <a:lnTo>
                    <a:pt x="193040" y="68580"/>
                  </a:lnTo>
                  <a:lnTo>
                    <a:pt x="199390" y="67310"/>
                  </a:lnTo>
                  <a:lnTo>
                    <a:pt x="204469"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59" y="81280"/>
                  </a:lnTo>
                  <a:lnTo>
                    <a:pt x="92709" y="83820"/>
                  </a:lnTo>
                  <a:lnTo>
                    <a:pt x="100330" y="85090"/>
                  </a:lnTo>
                  <a:lnTo>
                    <a:pt x="107950" y="85090"/>
                  </a:lnTo>
                  <a:lnTo>
                    <a:pt x="115569"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2" name="Group 351"/>
          <p:cNvGrpSpPr/>
          <p:nvPr/>
        </p:nvGrpSpPr>
        <p:grpSpPr>
          <a:xfrm rot="19183801">
            <a:off x="8954770" y="2336801"/>
            <a:ext cx="200661" cy="133351"/>
            <a:chOff x="8954770" y="2336801"/>
            <a:chExt cx="200661" cy="133351"/>
          </a:xfrm>
        </p:grpSpPr>
        <p:sp>
          <p:nvSpPr>
            <p:cNvPr id="350" name="Freeform 349"/>
            <p:cNvSpPr/>
            <p:nvPr/>
          </p:nvSpPr>
          <p:spPr>
            <a:xfrm>
              <a:off x="8954770" y="23368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Freeform 350"/>
            <p:cNvSpPr/>
            <p:nvPr/>
          </p:nvSpPr>
          <p:spPr>
            <a:xfrm>
              <a:off x="8983893" y="2374445"/>
              <a:ext cx="152401" cy="69851"/>
            </a:xfrm>
            <a:custGeom>
              <a:avLst/>
              <a:gdLst/>
              <a:ahLst/>
              <a:cxnLst/>
              <a:rect l="0" t="0" r="0" b="0"/>
              <a:pathLst>
                <a:path w="152401" h="69851">
                  <a:moveTo>
                    <a:pt x="96521" y="30480"/>
                  </a:moveTo>
                  <a:lnTo>
                    <a:pt x="86361" y="34290"/>
                  </a:lnTo>
                  <a:lnTo>
                    <a:pt x="80011" y="35560"/>
                  </a:lnTo>
                  <a:lnTo>
                    <a:pt x="73661" y="36830"/>
                  </a:lnTo>
                  <a:lnTo>
                    <a:pt x="66041" y="36830"/>
                  </a:lnTo>
                  <a:lnTo>
                    <a:pt x="49531" y="36830"/>
                  </a:lnTo>
                  <a:lnTo>
                    <a:pt x="15241" y="38100"/>
                  </a:lnTo>
                  <a:lnTo>
                    <a:pt x="8891" y="39370"/>
                  </a:lnTo>
                  <a:lnTo>
                    <a:pt x="3811" y="43180"/>
                  </a:lnTo>
                  <a:lnTo>
                    <a:pt x="0" y="48260"/>
                  </a:lnTo>
                  <a:lnTo>
                    <a:pt x="0" y="52070"/>
                  </a:lnTo>
                  <a:lnTo>
                    <a:pt x="1271" y="54610"/>
                  </a:lnTo>
                  <a:lnTo>
                    <a:pt x="5081" y="58420"/>
                  </a:lnTo>
                  <a:lnTo>
                    <a:pt x="10161" y="59690"/>
                  </a:lnTo>
                  <a:lnTo>
                    <a:pt x="16511" y="60960"/>
                  </a:lnTo>
                  <a:lnTo>
                    <a:pt x="24131" y="62230"/>
                  </a:lnTo>
                  <a:lnTo>
                    <a:pt x="30481" y="63500"/>
                  </a:lnTo>
                  <a:lnTo>
                    <a:pt x="36831" y="64770"/>
                  </a:lnTo>
                  <a:lnTo>
                    <a:pt x="44450" y="66040"/>
                  </a:lnTo>
                  <a:lnTo>
                    <a:pt x="50800" y="67310"/>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0"/>
                  </a:lnTo>
                  <a:lnTo>
                    <a:pt x="135891" y="35560"/>
                  </a:lnTo>
                  <a:lnTo>
                    <a:pt x="139700" y="30480"/>
                  </a:lnTo>
                  <a:lnTo>
                    <a:pt x="143511" y="25400"/>
                  </a:lnTo>
                  <a:lnTo>
                    <a:pt x="147321" y="21590"/>
                  </a:lnTo>
                  <a:lnTo>
                    <a:pt x="149861" y="16510"/>
                  </a:lnTo>
                  <a:lnTo>
                    <a:pt x="151131" y="13970"/>
                  </a:lnTo>
                  <a:lnTo>
                    <a:pt x="152400" y="11430"/>
                  </a:lnTo>
                  <a:lnTo>
                    <a:pt x="151131" y="7620"/>
                  </a:lnTo>
                  <a:lnTo>
                    <a:pt x="148591" y="5080"/>
                  </a:lnTo>
                  <a:lnTo>
                    <a:pt x="143511" y="3810"/>
                  </a:lnTo>
                  <a:lnTo>
                    <a:pt x="138431" y="1270"/>
                  </a:lnTo>
                  <a:lnTo>
                    <a:pt x="132081" y="0"/>
                  </a:lnTo>
                  <a:lnTo>
                    <a:pt x="124461" y="0"/>
                  </a:lnTo>
                  <a:lnTo>
                    <a:pt x="116841" y="0"/>
                  </a:lnTo>
                  <a:lnTo>
                    <a:pt x="110491" y="1270"/>
                  </a:lnTo>
                  <a:lnTo>
                    <a:pt x="102871" y="2540"/>
                  </a:lnTo>
                  <a:lnTo>
                    <a:pt x="96521" y="3810"/>
                  </a:lnTo>
                  <a:lnTo>
                    <a:pt x="90171" y="6350"/>
                  </a:lnTo>
                  <a:lnTo>
                    <a:pt x="77471" y="10160"/>
                  </a:lnTo>
                  <a:lnTo>
                    <a:pt x="63500" y="13970"/>
                  </a:lnTo>
                  <a:lnTo>
                    <a:pt x="57150" y="15240"/>
                  </a:lnTo>
                  <a:lnTo>
                    <a:pt x="49531" y="16510"/>
                  </a:lnTo>
                  <a:lnTo>
                    <a:pt x="40641" y="16510"/>
                  </a:lnTo>
                  <a:lnTo>
                    <a:pt x="34291" y="19050"/>
                  </a:lnTo>
                  <a:lnTo>
                    <a:pt x="30481" y="22860"/>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5" name="Group 354"/>
          <p:cNvGrpSpPr/>
          <p:nvPr/>
        </p:nvGrpSpPr>
        <p:grpSpPr>
          <a:xfrm rot="19183801">
            <a:off x="9254490" y="2654301"/>
            <a:ext cx="207011" cy="129541"/>
            <a:chOff x="9254490" y="2654301"/>
            <a:chExt cx="207011" cy="129541"/>
          </a:xfrm>
        </p:grpSpPr>
        <p:sp>
          <p:nvSpPr>
            <p:cNvPr id="353" name="Freeform 352"/>
            <p:cNvSpPr/>
            <p:nvPr/>
          </p:nvSpPr>
          <p:spPr>
            <a:xfrm>
              <a:off x="9254490" y="26543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Freeform 353"/>
            <p:cNvSpPr/>
            <p:nvPr/>
          </p:nvSpPr>
          <p:spPr>
            <a:xfrm>
              <a:off x="9273321" y="2666328"/>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8" name="Group 357"/>
          <p:cNvGrpSpPr/>
          <p:nvPr/>
        </p:nvGrpSpPr>
        <p:grpSpPr>
          <a:xfrm rot="19183801">
            <a:off x="9281161" y="2867661"/>
            <a:ext cx="212091" cy="173991"/>
            <a:chOff x="9281161" y="2867661"/>
            <a:chExt cx="212091" cy="173991"/>
          </a:xfrm>
        </p:grpSpPr>
        <p:sp>
          <p:nvSpPr>
            <p:cNvPr id="356" name="Freeform 355"/>
            <p:cNvSpPr/>
            <p:nvPr/>
          </p:nvSpPr>
          <p:spPr>
            <a:xfrm>
              <a:off x="9281161" y="28676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Freeform 356"/>
            <p:cNvSpPr/>
            <p:nvPr/>
          </p:nvSpPr>
          <p:spPr>
            <a:xfrm>
              <a:off x="9311115" y="28866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2" name="Group 361"/>
          <p:cNvGrpSpPr/>
          <p:nvPr/>
        </p:nvGrpSpPr>
        <p:grpSpPr>
          <a:xfrm rot="19183801">
            <a:off x="9324340" y="2350771"/>
            <a:ext cx="181611" cy="128271"/>
            <a:chOff x="9324340" y="2350771"/>
            <a:chExt cx="181611" cy="128271"/>
          </a:xfrm>
        </p:grpSpPr>
        <p:sp>
          <p:nvSpPr>
            <p:cNvPr id="359" name="Freeform 358"/>
            <p:cNvSpPr/>
            <p:nvPr/>
          </p:nvSpPr>
          <p:spPr>
            <a:xfrm>
              <a:off x="9324340" y="23507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Freeform 359"/>
            <p:cNvSpPr/>
            <p:nvPr/>
          </p:nvSpPr>
          <p:spPr>
            <a:xfrm>
              <a:off x="9343204" y="2397693"/>
              <a:ext cx="132081" cy="66041"/>
            </a:xfrm>
            <a:custGeom>
              <a:avLst/>
              <a:gdLst/>
              <a:ahLst/>
              <a:cxnLst/>
              <a:rect l="0" t="0" r="0" b="0"/>
              <a:pathLst>
                <a:path w="132081" h="66041">
                  <a:moveTo>
                    <a:pt x="20321" y="34290"/>
                  </a:moveTo>
                  <a:lnTo>
                    <a:pt x="22861" y="38100"/>
                  </a:lnTo>
                  <a:lnTo>
                    <a:pt x="26671" y="39370"/>
                  </a:lnTo>
                  <a:lnTo>
                    <a:pt x="30480"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0" y="34290"/>
                  </a:lnTo>
                  <a:lnTo>
                    <a:pt x="132080" y="27940"/>
                  </a:lnTo>
                  <a:lnTo>
                    <a:pt x="130811" y="22860"/>
                  </a:lnTo>
                  <a:lnTo>
                    <a:pt x="128271" y="17780"/>
                  </a:lnTo>
                  <a:lnTo>
                    <a:pt x="125730"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Freeform 360"/>
            <p:cNvSpPr/>
            <p:nvPr/>
          </p:nvSpPr>
          <p:spPr>
            <a:xfrm>
              <a:off x="9402105" y="24132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5" name="Group 364"/>
          <p:cNvGrpSpPr/>
          <p:nvPr/>
        </p:nvGrpSpPr>
        <p:grpSpPr>
          <a:xfrm rot="19183801">
            <a:off x="9086850" y="2432051"/>
            <a:ext cx="148591" cy="184151"/>
            <a:chOff x="9086850" y="2432051"/>
            <a:chExt cx="148591" cy="184151"/>
          </a:xfrm>
        </p:grpSpPr>
        <p:sp>
          <p:nvSpPr>
            <p:cNvPr id="363" name="Freeform 362"/>
            <p:cNvSpPr/>
            <p:nvPr/>
          </p:nvSpPr>
          <p:spPr>
            <a:xfrm>
              <a:off x="9086850" y="24320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Freeform 363"/>
            <p:cNvSpPr/>
            <p:nvPr/>
          </p:nvSpPr>
          <p:spPr>
            <a:xfrm>
              <a:off x="9096903" y="2456818"/>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20" y="21590"/>
                  </a:lnTo>
                  <a:lnTo>
                    <a:pt x="66040" y="26670"/>
                  </a:lnTo>
                  <a:lnTo>
                    <a:pt x="60960" y="30480"/>
                  </a:lnTo>
                  <a:lnTo>
                    <a:pt x="57150" y="35560"/>
                  </a:lnTo>
                  <a:lnTo>
                    <a:pt x="54610" y="40640"/>
                  </a:lnTo>
                  <a:lnTo>
                    <a:pt x="52070"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20" y="13970"/>
                  </a:lnTo>
                  <a:lnTo>
                    <a:pt x="105410" y="17780"/>
                  </a:lnTo>
                  <a:lnTo>
                    <a:pt x="100329" y="21590"/>
                  </a:lnTo>
                  <a:lnTo>
                    <a:pt x="95250" y="24130"/>
                  </a:lnTo>
                  <a:lnTo>
                    <a:pt x="90170" y="26670"/>
                  </a:lnTo>
                  <a:lnTo>
                    <a:pt x="86360" y="31750"/>
                  </a:lnTo>
                  <a:lnTo>
                    <a:pt x="83820" y="38100"/>
                  </a:lnTo>
                  <a:lnTo>
                    <a:pt x="81279" y="44450"/>
                  </a:lnTo>
                  <a:lnTo>
                    <a:pt x="81279" y="52070"/>
                  </a:lnTo>
                  <a:lnTo>
                    <a:pt x="80010" y="59690"/>
                  </a:lnTo>
                  <a:lnTo>
                    <a:pt x="80010" y="68580"/>
                  </a:lnTo>
                  <a:lnTo>
                    <a:pt x="77470" y="74930"/>
                  </a:lnTo>
                  <a:lnTo>
                    <a:pt x="74929" y="81280"/>
                  </a:lnTo>
                  <a:lnTo>
                    <a:pt x="72390" y="86360"/>
                  </a:lnTo>
                  <a:lnTo>
                    <a:pt x="68579"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8" name="Group 367"/>
          <p:cNvGrpSpPr/>
          <p:nvPr/>
        </p:nvGrpSpPr>
        <p:grpSpPr>
          <a:xfrm rot="19183801">
            <a:off x="9080500" y="2222501"/>
            <a:ext cx="280671" cy="134621"/>
            <a:chOff x="9080500" y="2222501"/>
            <a:chExt cx="280671" cy="134621"/>
          </a:xfrm>
        </p:grpSpPr>
        <p:sp>
          <p:nvSpPr>
            <p:cNvPr id="366" name="Freeform 365"/>
            <p:cNvSpPr/>
            <p:nvPr/>
          </p:nvSpPr>
          <p:spPr>
            <a:xfrm>
              <a:off x="9080500" y="22225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Freeform 366"/>
            <p:cNvSpPr/>
            <p:nvPr/>
          </p:nvSpPr>
          <p:spPr>
            <a:xfrm>
              <a:off x="9118354" y="2251113"/>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1" name="Group 370"/>
          <p:cNvGrpSpPr/>
          <p:nvPr/>
        </p:nvGrpSpPr>
        <p:grpSpPr>
          <a:xfrm rot="19183801">
            <a:off x="9145270" y="2603501"/>
            <a:ext cx="200661" cy="133351"/>
            <a:chOff x="9145270" y="2603501"/>
            <a:chExt cx="200661" cy="133351"/>
          </a:xfrm>
        </p:grpSpPr>
        <p:sp>
          <p:nvSpPr>
            <p:cNvPr id="369" name="Freeform 368"/>
            <p:cNvSpPr/>
            <p:nvPr/>
          </p:nvSpPr>
          <p:spPr>
            <a:xfrm>
              <a:off x="9145270" y="26035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Freeform 369"/>
            <p:cNvSpPr/>
            <p:nvPr/>
          </p:nvSpPr>
          <p:spPr>
            <a:xfrm>
              <a:off x="9174393" y="2641145"/>
              <a:ext cx="152401" cy="69851"/>
            </a:xfrm>
            <a:custGeom>
              <a:avLst/>
              <a:gdLst/>
              <a:ahLst/>
              <a:cxnLst/>
              <a:rect l="0" t="0" r="0" b="0"/>
              <a:pathLst>
                <a:path w="152401" h="69851">
                  <a:moveTo>
                    <a:pt x="96521" y="30480"/>
                  </a:moveTo>
                  <a:lnTo>
                    <a:pt x="86361" y="34290"/>
                  </a:lnTo>
                  <a:lnTo>
                    <a:pt x="80011" y="35560"/>
                  </a:lnTo>
                  <a:lnTo>
                    <a:pt x="73661" y="36830"/>
                  </a:lnTo>
                  <a:lnTo>
                    <a:pt x="66041" y="36830"/>
                  </a:lnTo>
                  <a:lnTo>
                    <a:pt x="49531" y="36830"/>
                  </a:lnTo>
                  <a:lnTo>
                    <a:pt x="15241" y="38100"/>
                  </a:lnTo>
                  <a:lnTo>
                    <a:pt x="8891" y="39370"/>
                  </a:lnTo>
                  <a:lnTo>
                    <a:pt x="3811" y="43180"/>
                  </a:lnTo>
                  <a:lnTo>
                    <a:pt x="0" y="48260"/>
                  </a:lnTo>
                  <a:lnTo>
                    <a:pt x="0" y="52070"/>
                  </a:lnTo>
                  <a:lnTo>
                    <a:pt x="1271" y="54610"/>
                  </a:lnTo>
                  <a:lnTo>
                    <a:pt x="5081" y="58420"/>
                  </a:lnTo>
                  <a:lnTo>
                    <a:pt x="10161" y="59690"/>
                  </a:lnTo>
                  <a:lnTo>
                    <a:pt x="16511" y="60960"/>
                  </a:lnTo>
                  <a:lnTo>
                    <a:pt x="24131" y="62230"/>
                  </a:lnTo>
                  <a:lnTo>
                    <a:pt x="30481" y="63500"/>
                  </a:lnTo>
                  <a:lnTo>
                    <a:pt x="36831" y="64770"/>
                  </a:lnTo>
                  <a:lnTo>
                    <a:pt x="44450" y="66040"/>
                  </a:lnTo>
                  <a:lnTo>
                    <a:pt x="50800" y="67310"/>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0"/>
                  </a:lnTo>
                  <a:lnTo>
                    <a:pt x="135891" y="35560"/>
                  </a:lnTo>
                  <a:lnTo>
                    <a:pt x="139700" y="30480"/>
                  </a:lnTo>
                  <a:lnTo>
                    <a:pt x="143511" y="25400"/>
                  </a:lnTo>
                  <a:lnTo>
                    <a:pt x="147321" y="21590"/>
                  </a:lnTo>
                  <a:lnTo>
                    <a:pt x="149861" y="16510"/>
                  </a:lnTo>
                  <a:lnTo>
                    <a:pt x="151131" y="13970"/>
                  </a:lnTo>
                  <a:lnTo>
                    <a:pt x="152400" y="11430"/>
                  </a:lnTo>
                  <a:lnTo>
                    <a:pt x="151131" y="7620"/>
                  </a:lnTo>
                  <a:lnTo>
                    <a:pt x="148591" y="5080"/>
                  </a:lnTo>
                  <a:lnTo>
                    <a:pt x="143511" y="3810"/>
                  </a:lnTo>
                  <a:lnTo>
                    <a:pt x="138431" y="1270"/>
                  </a:lnTo>
                  <a:lnTo>
                    <a:pt x="132081" y="0"/>
                  </a:lnTo>
                  <a:lnTo>
                    <a:pt x="124461" y="0"/>
                  </a:lnTo>
                  <a:lnTo>
                    <a:pt x="116841" y="0"/>
                  </a:lnTo>
                  <a:lnTo>
                    <a:pt x="110491" y="1270"/>
                  </a:lnTo>
                  <a:lnTo>
                    <a:pt x="102871" y="2540"/>
                  </a:lnTo>
                  <a:lnTo>
                    <a:pt x="96521" y="3810"/>
                  </a:lnTo>
                  <a:lnTo>
                    <a:pt x="90171" y="6350"/>
                  </a:lnTo>
                  <a:lnTo>
                    <a:pt x="77471" y="10160"/>
                  </a:lnTo>
                  <a:lnTo>
                    <a:pt x="63500" y="13970"/>
                  </a:lnTo>
                  <a:lnTo>
                    <a:pt x="57150" y="15240"/>
                  </a:lnTo>
                  <a:lnTo>
                    <a:pt x="49531" y="16510"/>
                  </a:lnTo>
                  <a:lnTo>
                    <a:pt x="40641" y="16510"/>
                  </a:lnTo>
                  <a:lnTo>
                    <a:pt x="34291" y="19050"/>
                  </a:lnTo>
                  <a:lnTo>
                    <a:pt x="30481" y="22860"/>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4" name="Group 373"/>
          <p:cNvGrpSpPr/>
          <p:nvPr/>
        </p:nvGrpSpPr>
        <p:grpSpPr>
          <a:xfrm rot="19183801">
            <a:off x="6828790" y="5346701"/>
            <a:ext cx="207011" cy="129541"/>
            <a:chOff x="6828790" y="5346701"/>
            <a:chExt cx="207011" cy="129541"/>
          </a:xfrm>
        </p:grpSpPr>
        <p:sp>
          <p:nvSpPr>
            <p:cNvPr id="372" name="Freeform 371"/>
            <p:cNvSpPr/>
            <p:nvPr/>
          </p:nvSpPr>
          <p:spPr>
            <a:xfrm>
              <a:off x="6828790" y="53467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Freeform 372"/>
            <p:cNvSpPr/>
            <p:nvPr/>
          </p:nvSpPr>
          <p:spPr>
            <a:xfrm>
              <a:off x="6847621" y="5358728"/>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7" name="Group 376"/>
          <p:cNvGrpSpPr/>
          <p:nvPr/>
        </p:nvGrpSpPr>
        <p:grpSpPr>
          <a:xfrm rot="19183801">
            <a:off x="8671561" y="2740660"/>
            <a:ext cx="212091" cy="173991"/>
            <a:chOff x="8671561" y="2740660"/>
            <a:chExt cx="212091" cy="173991"/>
          </a:xfrm>
        </p:grpSpPr>
        <p:sp>
          <p:nvSpPr>
            <p:cNvPr id="375" name="Freeform 374"/>
            <p:cNvSpPr/>
            <p:nvPr/>
          </p:nvSpPr>
          <p:spPr>
            <a:xfrm>
              <a:off x="8671561" y="27406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Freeform 375"/>
            <p:cNvSpPr/>
            <p:nvPr/>
          </p:nvSpPr>
          <p:spPr>
            <a:xfrm>
              <a:off x="8701515" y="2759644"/>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79" y="120650"/>
                  </a:lnTo>
                  <a:lnTo>
                    <a:pt x="24129" y="123190"/>
                  </a:lnTo>
                  <a:lnTo>
                    <a:pt x="30479" y="125730"/>
                  </a:lnTo>
                  <a:lnTo>
                    <a:pt x="38100" y="125730"/>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0"/>
                  </a:lnTo>
                  <a:lnTo>
                    <a:pt x="144779" y="97790"/>
                  </a:lnTo>
                  <a:lnTo>
                    <a:pt x="147319" y="92710"/>
                  </a:lnTo>
                  <a:lnTo>
                    <a:pt x="148589" y="85090"/>
                  </a:lnTo>
                  <a:lnTo>
                    <a:pt x="149859" y="78740"/>
                  </a:lnTo>
                  <a:lnTo>
                    <a:pt x="152400" y="71120"/>
                  </a:lnTo>
                  <a:lnTo>
                    <a:pt x="153669"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29" y="44450"/>
                  </a:lnTo>
                  <a:lnTo>
                    <a:pt x="101600" y="50800"/>
                  </a:lnTo>
                  <a:lnTo>
                    <a:pt x="104139" y="57150"/>
                  </a:lnTo>
                  <a:lnTo>
                    <a:pt x="102869" y="62230"/>
                  </a:lnTo>
                  <a:lnTo>
                    <a:pt x="101600" y="68580"/>
                  </a:lnTo>
                  <a:lnTo>
                    <a:pt x="99059" y="73660"/>
                  </a:lnTo>
                  <a:lnTo>
                    <a:pt x="95250" y="76200"/>
                  </a:lnTo>
                  <a:lnTo>
                    <a:pt x="88900" y="78740"/>
                  </a:lnTo>
                  <a:lnTo>
                    <a:pt x="82550" y="80010"/>
                  </a:lnTo>
                  <a:lnTo>
                    <a:pt x="74929" y="81280"/>
                  </a:lnTo>
                  <a:lnTo>
                    <a:pt x="68579" y="83820"/>
                  </a:lnTo>
                  <a:lnTo>
                    <a:pt x="55879"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1" name="Group 380"/>
          <p:cNvGrpSpPr/>
          <p:nvPr/>
        </p:nvGrpSpPr>
        <p:grpSpPr>
          <a:xfrm rot="19183801">
            <a:off x="9083040" y="2680971"/>
            <a:ext cx="181611" cy="128271"/>
            <a:chOff x="9083040" y="2680971"/>
            <a:chExt cx="181611" cy="128271"/>
          </a:xfrm>
        </p:grpSpPr>
        <p:sp>
          <p:nvSpPr>
            <p:cNvPr id="378" name="Freeform 377"/>
            <p:cNvSpPr/>
            <p:nvPr/>
          </p:nvSpPr>
          <p:spPr>
            <a:xfrm>
              <a:off x="9083040" y="26809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Freeform 378"/>
            <p:cNvSpPr/>
            <p:nvPr/>
          </p:nvSpPr>
          <p:spPr>
            <a:xfrm>
              <a:off x="9101903" y="2727893"/>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Freeform 379"/>
            <p:cNvSpPr/>
            <p:nvPr/>
          </p:nvSpPr>
          <p:spPr>
            <a:xfrm>
              <a:off x="9160805" y="27434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4" name="Group 383"/>
          <p:cNvGrpSpPr/>
          <p:nvPr/>
        </p:nvGrpSpPr>
        <p:grpSpPr>
          <a:xfrm rot="19183801">
            <a:off x="9086850" y="2914651"/>
            <a:ext cx="148591" cy="184151"/>
            <a:chOff x="9086850" y="2914651"/>
            <a:chExt cx="148591" cy="184151"/>
          </a:xfrm>
        </p:grpSpPr>
        <p:sp>
          <p:nvSpPr>
            <p:cNvPr id="382" name="Freeform 381"/>
            <p:cNvSpPr/>
            <p:nvPr/>
          </p:nvSpPr>
          <p:spPr>
            <a:xfrm>
              <a:off x="9086850" y="29146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Freeform 382"/>
            <p:cNvSpPr/>
            <p:nvPr/>
          </p:nvSpPr>
          <p:spPr>
            <a:xfrm>
              <a:off x="9096903" y="2939418"/>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20" y="21590"/>
                  </a:lnTo>
                  <a:lnTo>
                    <a:pt x="66040" y="26670"/>
                  </a:lnTo>
                  <a:lnTo>
                    <a:pt x="60960" y="30480"/>
                  </a:lnTo>
                  <a:lnTo>
                    <a:pt x="57150" y="35560"/>
                  </a:lnTo>
                  <a:lnTo>
                    <a:pt x="54610" y="40640"/>
                  </a:lnTo>
                  <a:lnTo>
                    <a:pt x="52070"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20" y="13970"/>
                  </a:lnTo>
                  <a:lnTo>
                    <a:pt x="105410" y="17780"/>
                  </a:lnTo>
                  <a:lnTo>
                    <a:pt x="100329" y="21590"/>
                  </a:lnTo>
                  <a:lnTo>
                    <a:pt x="95250" y="24130"/>
                  </a:lnTo>
                  <a:lnTo>
                    <a:pt x="90170" y="26670"/>
                  </a:lnTo>
                  <a:lnTo>
                    <a:pt x="86360" y="31750"/>
                  </a:lnTo>
                  <a:lnTo>
                    <a:pt x="83820" y="38100"/>
                  </a:lnTo>
                  <a:lnTo>
                    <a:pt x="81279" y="44450"/>
                  </a:lnTo>
                  <a:lnTo>
                    <a:pt x="81279" y="52070"/>
                  </a:lnTo>
                  <a:lnTo>
                    <a:pt x="80010" y="59690"/>
                  </a:lnTo>
                  <a:lnTo>
                    <a:pt x="80010" y="68580"/>
                  </a:lnTo>
                  <a:lnTo>
                    <a:pt x="77470" y="74930"/>
                  </a:lnTo>
                  <a:lnTo>
                    <a:pt x="74929" y="81280"/>
                  </a:lnTo>
                  <a:lnTo>
                    <a:pt x="72390" y="86360"/>
                  </a:lnTo>
                  <a:lnTo>
                    <a:pt x="68579"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7" name="Group 386"/>
          <p:cNvGrpSpPr/>
          <p:nvPr/>
        </p:nvGrpSpPr>
        <p:grpSpPr>
          <a:xfrm rot="19183801">
            <a:off x="9080500" y="2705101"/>
            <a:ext cx="280671" cy="134621"/>
            <a:chOff x="9080500" y="2705101"/>
            <a:chExt cx="280671" cy="134621"/>
          </a:xfrm>
        </p:grpSpPr>
        <p:sp>
          <p:nvSpPr>
            <p:cNvPr id="385" name="Freeform 384"/>
            <p:cNvSpPr/>
            <p:nvPr/>
          </p:nvSpPr>
          <p:spPr>
            <a:xfrm>
              <a:off x="9080500" y="27051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Freeform 385"/>
            <p:cNvSpPr/>
            <p:nvPr/>
          </p:nvSpPr>
          <p:spPr>
            <a:xfrm>
              <a:off x="9118354" y="273371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0" name="Group 389"/>
          <p:cNvGrpSpPr/>
          <p:nvPr/>
        </p:nvGrpSpPr>
        <p:grpSpPr>
          <a:xfrm rot="19183801">
            <a:off x="9272270" y="2044701"/>
            <a:ext cx="200661" cy="133351"/>
            <a:chOff x="9272270" y="2044701"/>
            <a:chExt cx="200661" cy="133351"/>
          </a:xfrm>
        </p:grpSpPr>
        <p:sp>
          <p:nvSpPr>
            <p:cNvPr id="388" name="Freeform 387"/>
            <p:cNvSpPr/>
            <p:nvPr/>
          </p:nvSpPr>
          <p:spPr>
            <a:xfrm>
              <a:off x="9272270" y="20447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Freeform 388"/>
            <p:cNvSpPr/>
            <p:nvPr/>
          </p:nvSpPr>
          <p:spPr>
            <a:xfrm>
              <a:off x="9301393" y="2082345"/>
              <a:ext cx="152401" cy="69851"/>
            </a:xfrm>
            <a:custGeom>
              <a:avLst/>
              <a:gdLst/>
              <a:ahLst/>
              <a:cxnLst/>
              <a:rect l="0" t="0" r="0" b="0"/>
              <a:pathLst>
                <a:path w="152401" h="69851">
                  <a:moveTo>
                    <a:pt x="96521" y="30480"/>
                  </a:moveTo>
                  <a:lnTo>
                    <a:pt x="86361" y="34290"/>
                  </a:lnTo>
                  <a:lnTo>
                    <a:pt x="80011" y="35560"/>
                  </a:lnTo>
                  <a:lnTo>
                    <a:pt x="73661" y="36830"/>
                  </a:lnTo>
                  <a:lnTo>
                    <a:pt x="66041" y="36830"/>
                  </a:lnTo>
                  <a:lnTo>
                    <a:pt x="49531" y="36830"/>
                  </a:lnTo>
                  <a:lnTo>
                    <a:pt x="15241" y="38100"/>
                  </a:lnTo>
                  <a:lnTo>
                    <a:pt x="8891" y="39370"/>
                  </a:lnTo>
                  <a:lnTo>
                    <a:pt x="3811" y="43180"/>
                  </a:lnTo>
                  <a:lnTo>
                    <a:pt x="0" y="48260"/>
                  </a:lnTo>
                  <a:lnTo>
                    <a:pt x="0" y="52070"/>
                  </a:lnTo>
                  <a:lnTo>
                    <a:pt x="1271" y="54610"/>
                  </a:lnTo>
                  <a:lnTo>
                    <a:pt x="5081" y="58420"/>
                  </a:lnTo>
                  <a:lnTo>
                    <a:pt x="10161" y="59690"/>
                  </a:lnTo>
                  <a:lnTo>
                    <a:pt x="16511" y="60960"/>
                  </a:lnTo>
                  <a:lnTo>
                    <a:pt x="24131" y="62230"/>
                  </a:lnTo>
                  <a:lnTo>
                    <a:pt x="30481" y="63500"/>
                  </a:lnTo>
                  <a:lnTo>
                    <a:pt x="36831" y="64770"/>
                  </a:lnTo>
                  <a:lnTo>
                    <a:pt x="44450" y="66040"/>
                  </a:lnTo>
                  <a:lnTo>
                    <a:pt x="50800" y="67310"/>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0"/>
                  </a:lnTo>
                  <a:lnTo>
                    <a:pt x="135891" y="35560"/>
                  </a:lnTo>
                  <a:lnTo>
                    <a:pt x="139700" y="30480"/>
                  </a:lnTo>
                  <a:lnTo>
                    <a:pt x="143511" y="25400"/>
                  </a:lnTo>
                  <a:lnTo>
                    <a:pt x="147321" y="21590"/>
                  </a:lnTo>
                  <a:lnTo>
                    <a:pt x="149861" y="16510"/>
                  </a:lnTo>
                  <a:lnTo>
                    <a:pt x="151131" y="13970"/>
                  </a:lnTo>
                  <a:lnTo>
                    <a:pt x="152400" y="11430"/>
                  </a:lnTo>
                  <a:lnTo>
                    <a:pt x="151131" y="7620"/>
                  </a:lnTo>
                  <a:lnTo>
                    <a:pt x="148591" y="5080"/>
                  </a:lnTo>
                  <a:lnTo>
                    <a:pt x="143511" y="3810"/>
                  </a:lnTo>
                  <a:lnTo>
                    <a:pt x="138431" y="1270"/>
                  </a:lnTo>
                  <a:lnTo>
                    <a:pt x="132081" y="0"/>
                  </a:lnTo>
                  <a:lnTo>
                    <a:pt x="124461" y="0"/>
                  </a:lnTo>
                  <a:lnTo>
                    <a:pt x="116841" y="0"/>
                  </a:lnTo>
                  <a:lnTo>
                    <a:pt x="110491" y="1270"/>
                  </a:lnTo>
                  <a:lnTo>
                    <a:pt x="102871" y="2540"/>
                  </a:lnTo>
                  <a:lnTo>
                    <a:pt x="96521" y="3810"/>
                  </a:lnTo>
                  <a:lnTo>
                    <a:pt x="90171" y="6350"/>
                  </a:lnTo>
                  <a:lnTo>
                    <a:pt x="77471" y="10160"/>
                  </a:lnTo>
                  <a:lnTo>
                    <a:pt x="63500" y="13970"/>
                  </a:lnTo>
                  <a:lnTo>
                    <a:pt x="57150" y="15240"/>
                  </a:lnTo>
                  <a:lnTo>
                    <a:pt x="49531" y="16510"/>
                  </a:lnTo>
                  <a:lnTo>
                    <a:pt x="40641" y="16510"/>
                  </a:lnTo>
                  <a:lnTo>
                    <a:pt x="34291" y="19050"/>
                  </a:lnTo>
                  <a:lnTo>
                    <a:pt x="30481" y="22860"/>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3" name="Group 392"/>
          <p:cNvGrpSpPr/>
          <p:nvPr/>
        </p:nvGrpSpPr>
        <p:grpSpPr>
          <a:xfrm rot="19183801">
            <a:off x="9305290" y="2819401"/>
            <a:ext cx="207011" cy="129541"/>
            <a:chOff x="9305290" y="2819401"/>
            <a:chExt cx="207011" cy="129541"/>
          </a:xfrm>
        </p:grpSpPr>
        <p:sp>
          <p:nvSpPr>
            <p:cNvPr id="391" name="Freeform 390"/>
            <p:cNvSpPr/>
            <p:nvPr/>
          </p:nvSpPr>
          <p:spPr>
            <a:xfrm>
              <a:off x="9305290" y="28194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Freeform 391"/>
            <p:cNvSpPr/>
            <p:nvPr/>
          </p:nvSpPr>
          <p:spPr>
            <a:xfrm>
              <a:off x="9324121" y="2831428"/>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6" name="Group 395"/>
          <p:cNvGrpSpPr/>
          <p:nvPr/>
        </p:nvGrpSpPr>
        <p:grpSpPr>
          <a:xfrm rot="19183801">
            <a:off x="9014461" y="2448561"/>
            <a:ext cx="212091" cy="173991"/>
            <a:chOff x="9014461" y="2448561"/>
            <a:chExt cx="212091" cy="173991"/>
          </a:xfrm>
        </p:grpSpPr>
        <p:sp>
          <p:nvSpPr>
            <p:cNvPr id="394" name="Freeform 393"/>
            <p:cNvSpPr/>
            <p:nvPr/>
          </p:nvSpPr>
          <p:spPr>
            <a:xfrm>
              <a:off x="9014461" y="24485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Freeform 394"/>
            <p:cNvSpPr/>
            <p:nvPr/>
          </p:nvSpPr>
          <p:spPr>
            <a:xfrm>
              <a:off x="9044415" y="24675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0" name="Group 399"/>
          <p:cNvGrpSpPr/>
          <p:nvPr/>
        </p:nvGrpSpPr>
        <p:grpSpPr>
          <a:xfrm rot="19183801">
            <a:off x="8943340" y="2299971"/>
            <a:ext cx="181611" cy="128271"/>
            <a:chOff x="8943340" y="2299971"/>
            <a:chExt cx="181611" cy="128271"/>
          </a:xfrm>
        </p:grpSpPr>
        <p:sp>
          <p:nvSpPr>
            <p:cNvPr id="397" name="Freeform 396"/>
            <p:cNvSpPr/>
            <p:nvPr/>
          </p:nvSpPr>
          <p:spPr>
            <a:xfrm>
              <a:off x="8943340" y="22999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Freeform 397"/>
            <p:cNvSpPr/>
            <p:nvPr/>
          </p:nvSpPr>
          <p:spPr>
            <a:xfrm>
              <a:off x="8962204" y="2346893"/>
              <a:ext cx="132081" cy="66041"/>
            </a:xfrm>
            <a:custGeom>
              <a:avLst/>
              <a:gdLst/>
              <a:ahLst/>
              <a:cxnLst/>
              <a:rect l="0" t="0" r="0" b="0"/>
              <a:pathLst>
                <a:path w="132081" h="66041">
                  <a:moveTo>
                    <a:pt x="20321" y="34290"/>
                  </a:moveTo>
                  <a:lnTo>
                    <a:pt x="22861" y="38100"/>
                  </a:lnTo>
                  <a:lnTo>
                    <a:pt x="26671" y="39370"/>
                  </a:lnTo>
                  <a:lnTo>
                    <a:pt x="30480"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0" y="34290"/>
                  </a:lnTo>
                  <a:lnTo>
                    <a:pt x="132080" y="27940"/>
                  </a:lnTo>
                  <a:lnTo>
                    <a:pt x="130811" y="22860"/>
                  </a:lnTo>
                  <a:lnTo>
                    <a:pt x="128271" y="17780"/>
                  </a:lnTo>
                  <a:lnTo>
                    <a:pt x="125730"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Freeform 398"/>
            <p:cNvSpPr/>
            <p:nvPr/>
          </p:nvSpPr>
          <p:spPr>
            <a:xfrm>
              <a:off x="9021105" y="23624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3" name="Group 402"/>
          <p:cNvGrpSpPr/>
          <p:nvPr/>
        </p:nvGrpSpPr>
        <p:grpSpPr>
          <a:xfrm rot="19183801">
            <a:off x="9112250" y="2520951"/>
            <a:ext cx="148591" cy="184151"/>
            <a:chOff x="9112250" y="2520951"/>
            <a:chExt cx="148591" cy="184151"/>
          </a:xfrm>
        </p:grpSpPr>
        <p:sp>
          <p:nvSpPr>
            <p:cNvPr id="401" name="Freeform 400"/>
            <p:cNvSpPr/>
            <p:nvPr/>
          </p:nvSpPr>
          <p:spPr>
            <a:xfrm>
              <a:off x="9112250" y="25209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Freeform 401"/>
            <p:cNvSpPr/>
            <p:nvPr/>
          </p:nvSpPr>
          <p:spPr>
            <a:xfrm>
              <a:off x="9122303" y="254572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20" y="21590"/>
                  </a:lnTo>
                  <a:lnTo>
                    <a:pt x="66040" y="26670"/>
                  </a:lnTo>
                  <a:lnTo>
                    <a:pt x="60960" y="30480"/>
                  </a:lnTo>
                  <a:lnTo>
                    <a:pt x="57150" y="35560"/>
                  </a:lnTo>
                  <a:lnTo>
                    <a:pt x="54610" y="40640"/>
                  </a:lnTo>
                  <a:lnTo>
                    <a:pt x="52070"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20" y="13970"/>
                  </a:lnTo>
                  <a:lnTo>
                    <a:pt x="105410" y="17780"/>
                  </a:lnTo>
                  <a:lnTo>
                    <a:pt x="100329" y="21590"/>
                  </a:lnTo>
                  <a:lnTo>
                    <a:pt x="95250" y="24130"/>
                  </a:lnTo>
                  <a:lnTo>
                    <a:pt x="90170" y="26670"/>
                  </a:lnTo>
                  <a:lnTo>
                    <a:pt x="86360" y="31750"/>
                  </a:lnTo>
                  <a:lnTo>
                    <a:pt x="83820" y="38100"/>
                  </a:lnTo>
                  <a:lnTo>
                    <a:pt x="81279" y="44450"/>
                  </a:lnTo>
                  <a:lnTo>
                    <a:pt x="81279" y="52070"/>
                  </a:lnTo>
                  <a:lnTo>
                    <a:pt x="80010" y="59690"/>
                  </a:lnTo>
                  <a:lnTo>
                    <a:pt x="80010" y="68580"/>
                  </a:lnTo>
                  <a:lnTo>
                    <a:pt x="77470" y="74930"/>
                  </a:lnTo>
                  <a:lnTo>
                    <a:pt x="74929" y="81280"/>
                  </a:lnTo>
                  <a:lnTo>
                    <a:pt x="72390" y="86360"/>
                  </a:lnTo>
                  <a:lnTo>
                    <a:pt x="68579"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6" name="Group 405"/>
          <p:cNvGrpSpPr/>
          <p:nvPr/>
        </p:nvGrpSpPr>
        <p:grpSpPr>
          <a:xfrm rot="19183801">
            <a:off x="8877300" y="2324101"/>
            <a:ext cx="280671" cy="134621"/>
            <a:chOff x="8877300" y="2324101"/>
            <a:chExt cx="280671" cy="134621"/>
          </a:xfrm>
        </p:grpSpPr>
        <p:sp>
          <p:nvSpPr>
            <p:cNvPr id="404" name="Freeform 403"/>
            <p:cNvSpPr/>
            <p:nvPr/>
          </p:nvSpPr>
          <p:spPr>
            <a:xfrm>
              <a:off x="8877300" y="23241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Freeform 404"/>
            <p:cNvSpPr/>
            <p:nvPr/>
          </p:nvSpPr>
          <p:spPr>
            <a:xfrm>
              <a:off x="8915154" y="2352711"/>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9" name="Group 408"/>
          <p:cNvGrpSpPr/>
          <p:nvPr/>
        </p:nvGrpSpPr>
        <p:grpSpPr>
          <a:xfrm rot="19183801">
            <a:off x="9170670" y="2463801"/>
            <a:ext cx="200661" cy="133351"/>
            <a:chOff x="9170670" y="2463801"/>
            <a:chExt cx="200661" cy="133351"/>
          </a:xfrm>
        </p:grpSpPr>
        <p:sp>
          <p:nvSpPr>
            <p:cNvPr id="407" name="Freeform 406"/>
            <p:cNvSpPr/>
            <p:nvPr/>
          </p:nvSpPr>
          <p:spPr>
            <a:xfrm>
              <a:off x="9170670" y="24638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Freeform 407"/>
            <p:cNvSpPr/>
            <p:nvPr/>
          </p:nvSpPr>
          <p:spPr>
            <a:xfrm>
              <a:off x="9199793" y="2501445"/>
              <a:ext cx="152401" cy="69851"/>
            </a:xfrm>
            <a:custGeom>
              <a:avLst/>
              <a:gdLst/>
              <a:ahLst/>
              <a:cxnLst/>
              <a:rect l="0" t="0" r="0" b="0"/>
              <a:pathLst>
                <a:path w="152401" h="69851">
                  <a:moveTo>
                    <a:pt x="96521" y="30480"/>
                  </a:moveTo>
                  <a:lnTo>
                    <a:pt x="86361" y="34290"/>
                  </a:lnTo>
                  <a:lnTo>
                    <a:pt x="80011" y="35560"/>
                  </a:lnTo>
                  <a:lnTo>
                    <a:pt x="73661" y="36830"/>
                  </a:lnTo>
                  <a:lnTo>
                    <a:pt x="66041" y="36830"/>
                  </a:lnTo>
                  <a:lnTo>
                    <a:pt x="49531" y="36830"/>
                  </a:lnTo>
                  <a:lnTo>
                    <a:pt x="15241" y="38100"/>
                  </a:lnTo>
                  <a:lnTo>
                    <a:pt x="8891" y="39370"/>
                  </a:lnTo>
                  <a:lnTo>
                    <a:pt x="3811" y="43180"/>
                  </a:lnTo>
                  <a:lnTo>
                    <a:pt x="0" y="48260"/>
                  </a:lnTo>
                  <a:lnTo>
                    <a:pt x="0" y="52070"/>
                  </a:lnTo>
                  <a:lnTo>
                    <a:pt x="1271" y="54610"/>
                  </a:lnTo>
                  <a:lnTo>
                    <a:pt x="5081" y="58420"/>
                  </a:lnTo>
                  <a:lnTo>
                    <a:pt x="10161" y="59690"/>
                  </a:lnTo>
                  <a:lnTo>
                    <a:pt x="16511" y="60960"/>
                  </a:lnTo>
                  <a:lnTo>
                    <a:pt x="24131" y="62230"/>
                  </a:lnTo>
                  <a:lnTo>
                    <a:pt x="30481" y="63500"/>
                  </a:lnTo>
                  <a:lnTo>
                    <a:pt x="36831" y="64770"/>
                  </a:lnTo>
                  <a:lnTo>
                    <a:pt x="44450" y="66040"/>
                  </a:lnTo>
                  <a:lnTo>
                    <a:pt x="50800" y="67310"/>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0"/>
                  </a:lnTo>
                  <a:lnTo>
                    <a:pt x="135891" y="35560"/>
                  </a:lnTo>
                  <a:lnTo>
                    <a:pt x="139700" y="30480"/>
                  </a:lnTo>
                  <a:lnTo>
                    <a:pt x="143511" y="25400"/>
                  </a:lnTo>
                  <a:lnTo>
                    <a:pt x="147321" y="21590"/>
                  </a:lnTo>
                  <a:lnTo>
                    <a:pt x="149861" y="16510"/>
                  </a:lnTo>
                  <a:lnTo>
                    <a:pt x="151131" y="13970"/>
                  </a:lnTo>
                  <a:lnTo>
                    <a:pt x="152400" y="11430"/>
                  </a:lnTo>
                  <a:lnTo>
                    <a:pt x="151131" y="7620"/>
                  </a:lnTo>
                  <a:lnTo>
                    <a:pt x="148591" y="5080"/>
                  </a:lnTo>
                  <a:lnTo>
                    <a:pt x="143511" y="3810"/>
                  </a:lnTo>
                  <a:lnTo>
                    <a:pt x="138431" y="1270"/>
                  </a:lnTo>
                  <a:lnTo>
                    <a:pt x="132081" y="0"/>
                  </a:lnTo>
                  <a:lnTo>
                    <a:pt x="124461" y="0"/>
                  </a:lnTo>
                  <a:lnTo>
                    <a:pt x="116841" y="0"/>
                  </a:lnTo>
                  <a:lnTo>
                    <a:pt x="110491" y="1270"/>
                  </a:lnTo>
                  <a:lnTo>
                    <a:pt x="102871" y="2540"/>
                  </a:lnTo>
                  <a:lnTo>
                    <a:pt x="96521" y="3810"/>
                  </a:lnTo>
                  <a:lnTo>
                    <a:pt x="90171" y="6350"/>
                  </a:lnTo>
                  <a:lnTo>
                    <a:pt x="77471" y="10160"/>
                  </a:lnTo>
                  <a:lnTo>
                    <a:pt x="63500" y="13970"/>
                  </a:lnTo>
                  <a:lnTo>
                    <a:pt x="57150" y="15240"/>
                  </a:lnTo>
                  <a:lnTo>
                    <a:pt x="49531" y="16510"/>
                  </a:lnTo>
                  <a:lnTo>
                    <a:pt x="40641" y="16510"/>
                  </a:lnTo>
                  <a:lnTo>
                    <a:pt x="34291" y="19050"/>
                  </a:lnTo>
                  <a:lnTo>
                    <a:pt x="30481" y="22860"/>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2" name="Group 411"/>
          <p:cNvGrpSpPr/>
          <p:nvPr/>
        </p:nvGrpSpPr>
        <p:grpSpPr>
          <a:xfrm rot="19183801">
            <a:off x="6511290" y="5689601"/>
            <a:ext cx="207011" cy="129541"/>
            <a:chOff x="6511290" y="5689601"/>
            <a:chExt cx="207011" cy="129541"/>
          </a:xfrm>
        </p:grpSpPr>
        <p:sp>
          <p:nvSpPr>
            <p:cNvPr id="410" name="Freeform 409"/>
            <p:cNvSpPr/>
            <p:nvPr/>
          </p:nvSpPr>
          <p:spPr>
            <a:xfrm>
              <a:off x="6511290" y="56896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Freeform 410"/>
            <p:cNvSpPr/>
            <p:nvPr/>
          </p:nvSpPr>
          <p:spPr>
            <a:xfrm>
              <a:off x="6530121" y="5701630"/>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5" name="Group 414"/>
          <p:cNvGrpSpPr/>
          <p:nvPr/>
        </p:nvGrpSpPr>
        <p:grpSpPr>
          <a:xfrm rot="19183801">
            <a:off x="9382761" y="2105660"/>
            <a:ext cx="212091" cy="173991"/>
            <a:chOff x="9382761" y="2105660"/>
            <a:chExt cx="212091" cy="173991"/>
          </a:xfrm>
        </p:grpSpPr>
        <p:sp>
          <p:nvSpPr>
            <p:cNvPr id="413" name="Freeform 412"/>
            <p:cNvSpPr/>
            <p:nvPr/>
          </p:nvSpPr>
          <p:spPr>
            <a:xfrm>
              <a:off x="9382761" y="21056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Freeform 413"/>
            <p:cNvSpPr/>
            <p:nvPr/>
          </p:nvSpPr>
          <p:spPr>
            <a:xfrm>
              <a:off x="9412715" y="21246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9" name="Group 418"/>
          <p:cNvGrpSpPr/>
          <p:nvPr/>
        </p:nvGrpSpPr>
        <p:grpSpPr>
          <a:xfrm rot="19183801">
            <a:off x="8663940" y="2630171"/>
            <a:ext cx="181611" cy="128271"/>
            <a:chOff x="8663940" y="2630171"/>
            <a:chExt cx="181611" cy="128271"/>
          </a:xfrm>
        </p:grpSpPr>
        <p:sp>
          <p:nvSpPr>
            <p:cNvPr id="416" name="Freeform 415"/>
            <p:cNvSpPr/>
            <p:nvPr/>
          </p:nvSpPr>
          <p:spPr>
            <a:xfrm>
              <a:off x="8663940" y="26301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Freeform 416"/>
            <p:cNvSpPr/>
            <p:nvPr/>
          </p:nvSpPr>
          <p:spPr>
            <a:xfrm>
              <a:off x="8682803" y="2677093"/>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Freeform 417"/>
            <p:cNvSpPr/>
            <p:nvPr/>
          </p:nvSpPr>
          <p:spPr>
            <a:xfrm>
              <a:off x="8741705" y="26926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2" name="Group 421"/>
          <p:cNvGrpSpPr/>
          <p:nvPr/>
        </p:nvGrpSpPr>
        <p:grpSpPr>
          <a:xfrm rot="19183801">
            <a:off x="9086850" y="2432051"/>
            <a:ext cx="148591" cy="184151"/>
            <a:chOff x="9086850" y="2432051"/>
            <a:chExt cx="148591" cy="184151"/>
          </a:xfrm>
        </p:grpSpPr>
        <p:sp>
          <p:nvSpPr>
            <p:cNvPr id="420" name="Freeform 419"/>
            <p:cNvSpPr/>
            <p:nvPr/>
          </p:nvSpPr>
          <p:spPr>
            <a:xfrm>
              <a:off x="9086850" y="24320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Freeform 420"/>
            <p:cNvSpPr/>
            <p:nvPr/>
          </p:nvSpPr>
          <p:spPr>
            <a:xfrm>
              <a:off x="9096903" y="2456818"/>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20" y="21590"/>
                  </a:lnTo>
                  <a:lnTo>
                    <a:pt x="66040" y="26670"/>
                  </a:lnTo>
                  <a:lnTo>
                    <a:pt x="60960" y="30480"/>
                  </a:lnTo>
                  <a:lnTo>
                    <a:pt x="57150" y="35560"/>
                  </a:lnTo>
                  <a:lnTo>
                    <a:pt x="54610" y="40640"/>
                  </a:lnTo>
                  <a:lnTo>
                    <a:pt x="52070"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20" y="13970"/>
                  </a:lnTo>
                  <a:lnTo>
                    <a:pt x="105410" y="17780"/>
                  </a:lnTo>
                  <a:lnTo>
                    <a:pt x="100329" y="21590"/>
                  </a:lnTo>
                  <a:lnTo>
                    <a:pt x="95250" y="24130"/>
                  </a:lnTo>
                  <a:lnTo>
                    <a:pt x="90170" y="26670"/>
                  </a:lnTo>
                  <a:lnTo>
                    <a:pt x="86360" y="31750"/>
                  </a:lnTo>
                  <a:lnTo>
                    <a:pt x="83820" y="38100"/>
                  </a:lnTo>
                  <a:lnTo>
                    <a:pt x="81279" y="44450"/>
                  </a:lnTo>
                  <a:lnTo>
                    <a:pt x="81279" y="52070"/>
                  </a:lnTo>
                  <a:lnTo>
                    <a:pt x="80010" y="59690"/>
                  </a:lnTo>
                  <a:lnTo>
                    <a:pt x="80010" y="68580"/>
                  </a:lnTo>
                  <a:lnTo>
                    <a:pt x="77470" y="74930"/>
                  </a:lnTo>
                  <a:lnTo>
                    <a:pt x="74929" y="81280"/>
                  </a:lnTo>
                  <a:lnTo>
                    <a:pt x="72390" y="86360"/>
                  </a:lnTo>
                  <a:lnTo>
                    <a:pt x="68579"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5" name="Group 424"/>
          <p:cNvGrpSpPr/>
          <p:nvPr/>
        </p:nvGrpSpPr>
        <p:grpSpPr>
          <a:xfrm rot="19183801">
            <a:off x="9080500" y="2222501"/>
            <a:ext cx="280671" cy="134621"/>
            <a:chOff x="9080500" y="2222501"/>
            <a:chExt cx="280671" cy="134621"/>
          </a:xfrm>
        </p:grpSpPr>
        <p:sp>
          <p:nvSpPr>
            <p:cNvPr id="423" name="Freeform 422"/>
            <p:cNvSpPr/>
            <p:nvPr/>
          </p:nvSpPr>
          <p:spPr>
            <a:xfrm>
              <a:off x="9080500" y="22225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Freeform 423"/>
            <p:cNvSpPr/>
            <p:nvPr/>
          </p:nvSpPr>
          <p:spPr>
            <a:xfrm>
              <a:off x="9118354" y="2251113"/>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8" name="Group 427"/>
          <p:cNvGrpSpPr/>
          <p:nvPr/>
        </p:nvGrpSpPr>
        <p:grpSpPr>
          <a:xfrm rot="19183801">
            <a:off x="9145270" y="2603501"/>
            <a:ext cx="200661" cy="133351"/>
            <a:chOff x="9145270" y="2603501"/>
            <a:chExt cx="200661" cy="133351"/>
          </a:xfrm>
        </p:grpSpPr>
        <p:sp>
          <p:nvSpPr>
            <p:cNvPr id="426" name="Freeform 425"/>
            <p:cNvSpPr/>
            <p:nvPr/>
          </p:nvSpPr>
          <p:spPr>
            <a:xfrm>
              <a:off x="9145270" y="26035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Freeform 426"/>
            <p:cNvSpPr/>
            <p:nvPr/>
          </p:nvSpPr>
          <p:spPr>
            <a:xfrm>
              <a:off x="9174393" y="2641145"/>
              <a:ext cx="152401" cy="69851"/>
            </a:xfrm>
            <a:custGeom>
              <a:avLst/>
              <a:gdLst/>
              <a:ahLst/>
              <a:cxnLst/>
              <a:rect l="0" t="0" r="0" b="0"/>
              <a:pathLst>
                <a:path w="152401" h="69851">
                  <a:moveTo>
                    <a:pt x="96521" y="30480"/>
                  </a:moveTo>
                  <a:lnTo>
                    <a:pt x="86361" y="34290"/>
                  </a:lnTo>
                  <a:lnTo>
                    <a:pt x="80011" y="35560"/>
                  </a:lnTo>
                  <a:lnTo>
                    <a:pt x="73661" y="36830"/>
                  </a:lnTo>
                  <a:lnTo>
                    <a:pt x="66041" y="36830"/>
                  </a:lnTo>
                  <a:lnTo>
                    <a:pt x="49531" y="36830"/>
                  </a:lnTo>
                  <a:lnTo>
                    <a:pt x="15241" y="38100"/>
                  </a:lnTo>
                  <a:lnTo>
                    <a:pt x="8891" y="39370"/>
                  </a:lnTo>
                  <a:lnTo>
                    <a:pt x="3811" y="43180"/>
                  </a:lnTo>
                  <a:lnTo>
                    <a:pt x="0" y="48260"/>
                  </a:lnTo>
                  <a:lnTo>
                    <a:pt x="0" y="52070"/>
                  </a:lnTo>
                  <a:lnTo>
                    <a:pt x="1271" y="54610"/>
                  </a:lnTo>
                  <a:lnTo>
                    <a:pt x="5081" y="58420"/>
                  </a:lnTo>
                  <a:lnTo>
                    <a:pt x="10161" y="59690"/>
                  </a:lnTo>
                  <a:lnTo>
                    <a:pt x="16511" y="60960"/>
                  </a:lnTo>
                  <a:lnTo>
                    <a:pt x="24131" y="62230"/>
                  </a:lnTo>
                  <a:lnTo>
                    <a:pt x="30481" y="63500"/>
                  </a:lnTo>
                  <a:lnTo>
                    <a:pt x="36831" y="64770"/>
                  </a:lnTo>
                  <a:lnTo>
                    <a:pt x="44450" y="66040"/>
                  </a:lnTo>
                  <a:lnTo>
                    <a:pt x="50800" y="67310"/>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0"/>
                  </a:lnTo>
                  <a:lnTo>
                    <a:pt x="135891" y="35560"/>
                  </a:lnTo>
                  <a:lnTo>
                    <a:pt x="139700" y="30480"/>
                  </a:lnTo>
                  <a:lnTo>
                    <a:pt x="143511" y="25400"/>
                  </a:lnTo>
                  <a:lnTo>
                    <a:pt x="147321" y="21590"/>
                  </a:lnTo>
                  <a:lnTo>
                    <a:pt x="149861" y="16510"/>
                  </a:lnTo>
                  <a:lnTo>
                    <a:pt x="151131" y="13970"/>
                  </a:lnTo>
                  <a:lnTo>
                    <a:pt x="152400" y="11430"/>
                  </a:lnTo>
                  <a:lnTo>
                    <a:pt x="151131" y="7620"/>
                  </a:lnTo>
                  <a:lnTo>
                    <a:pt x="148591" y="5080"/>
                  </a:lnTo>
                  <a:lnTo>
                    <a:pt x="143511" y="3810"/>
                  </a:lnTo>
                  <a:lnTo>
                    <a:pt x="138431" y="1270"/>
                  </a:lnTo>
                  <a:lnTo>
                    <a:pt x="132081" y="0"/>
                  </a:lnTo>
                  <a:lnTo>
                    <a:pt x="124461" y="0"/>
                  </a:lnTo>
                  <a:lnTo>
                    <a:pt x="116841" y="0"/>
                  </a:lnTo>
                  <a:lnTo>
                    <a:pt x="110491" y="1270"/>
                  </a:lnTo>
                  <a:lnTo>
                    <a:pt x="102871" y="2540"/>
                  </a:lnTo>
                  <a:lnTo>
                    <a:pt x="96521" y="3810"/>
                  </a:lnTo>
                  <a:lnTo>
                    <a:pt x="90171" y="6350"/>
                  </a:lnTo>
                  <a:lnTo>
                    <a:pt x="77471" y="10160"/>
                  </a:lnTo>
                  <a:lnTo>
                    <a:pt x="63500" y="13970"/>
                  </a:lnTo>
                  <a:lnTo>
                    <a:pt x="57150" y="15240"/>
                  </a:lnTo>
                  <a:lnTo>
                    <a:pt x="49531" y="16510"/>
                  </a:lnTo>
                  <a:lnTo>
                    <a:pt x="40641" y="16510"/>
                  </a:lnTo>
                  <a:lnTo>
                    <a:pt x="34291" y="19050"/>
                  </a:lnTo>
                  <a:lnTo>
                    <a:pt x="30481" y="22860"/>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1" name="Group 430"/>
          <p:cNvGrpSpPr/>
          <p:nvPr/>
        </p:nvGrpSpPr>
        <p:grpSpPr>
          <a:xfrm rot="19183801">
            <a:off x="6752590" y="5664201"/>
            <a:ext cx="207011" cy="129541"/>
            <a:chOff x="6752590" y="5664201"/>
            <a:chExt cx="207011" cy="129541"/>
          </a:xfrm>
        </p:grpSpPr>
        <p:sp>
          <p:nvSpPr>
            <p:cNvPr id="429" name="Freeform 428"/>
            <p:cNvSpPr/>
            <p:nvPr/>
          </p:nvSpPr>
          <p:spPr>
            <a:xfrm>
              <a:off x="6752590" y="56642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Freeform 429"/>
            <p:cNvSpPr/>
            <p:nvPr/>
          </p:nvSpPr>
          <p:spPr>
            <a:xfrm>
              <a:off x="6771421" y="5676228"/>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4" name="Group 433"/>
          <p:cNvGrpSpPr/>
          <p:nvPr/>
        </p:nvGrpSpPr>
        <p:grpSpPr>
          <a:xfrm rot="19183801">
            <a:off x="8671561" y="2740660"/>
            <a:ext cx="212091" cy="173991"/>
            <a:chOff x="8671561" y="2740660"/>
            <a:chExt cx="212091" cy="173991"/>
          </a:xfrm>
        </p:grpSpPr>
        <p:sp>
          <p:nvSpPr>
            <p:cNvPr id="432" name="Freeform 431"/>
            <p:cNvSpPr/>
            <p:nvPr/>
          </p:nvSpPr>
          <p:spPr>
            <a:xfrm>
              <a:off x="8671561" y="27406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Freeform 432"/>
            <p:cNvSpPr/>
            <p:nvPr/>
          </p:nvSpPr>
          <p:spPr>
            <a:xfrm>
              <a:off x="8701515" y="2759644"/>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79" y="120650"/>
                  </a:lnTo>
                  <a:lnTo>
                    <a:pt x="24129" y="123190"/>
                  </a:lnTo>
                  <a:lnTo>
                    <a:pt x="30479" y="125730"/>
                  </a:lnTo>
                  <a:lnTo>
                    <a:pt x="38100" y="125730"/>
                  </a:lnTo>
                  <a:lnTo>
                    <a:pt x="45719" y="127000"/>
                  </a:lnTo>
                  <a:lnTo>
                    <a:pt x="54609" y="128270"/>
                  </a:lnTo>
                  <a:lnTo>
                    <a:pt x="62229" y="128270"/>
                  </a:lnTo>
                  <a:lnTo>
                    <a:pt x="80009" y="128270"/>
                  </a:lnTo>
                  <a:lnTo>
                    <a:pt x="96519" y="128270"/>
                  </a:lnTo>
                  <a:lnTo>
                    <a:pt x="104139" y="127000"/>
                  </a:lnTo>
                  <a:lnTo>
                    <a:pt x="110489" y="124460"/>
                  </a:lnTo>
                  <a:lnTo>
                    <a:pt x="115569" y="121920"/>
                  </a:lnTo>
                  <a:lnTo>
                    <a:pt x="120650" y="118110"/>
                  </a:lnTo>
                  <a:lnTo>
                    <a:pt x="125729" y="114300"/>
                  </a:lnTo>
                  <a:lnTo>
                    <a:pt x="130809" y="110490"/>
                  </a:lnTo>
                  <a:lnTo>
                    <a:pt x="134619" y="106680"/>
                  </a:lnTo>
                  <a:lnTo>
                    <a:pt x="144779" y="97790"/>
                  </a:lnTo>
                  <a:lnTo>
                    <a:pt x="147319" y="92710"/>
                  </a:lnTo>
                  <a:lnTo>
                    <a:pt x="148589" y="85090"/>
                  </a:lnTo>
                  <a:lnTo>
                    <a:pt x="149859" y="78740"/>
                  </a:lnTo>
                  <a:lnTo>
                    <a:pt x="152400" y="71120"/>
                  </a:lnTo>
                  <a:lnTo>
                    <a:pt x="153669"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29" y="44450"/>
                  </a:lnTo>
                  <a:lnTo>
                    <a:pt x="101600" y="50800"/>
                  </a:lnTo>
                  <a:lnTo>
                    <a:pt x="104139" y="57150"/>
                  </a:lnTo>
                  <a:lnTo>
                    <a:pt x="102869" y="62230"/>
                  </a:lnTo>
                  <a:lnTo>
                    <a:pt x="101600" y="68580"/>
                  </a:lnTo>
                  <a:lnTo>
                    <a:pt x="99059" y="73660"/>
                  </a:lnTo>
                  <a:lnTo>
                    <a:pt x="95250" y="76200"/>
                  </a:lnTo>
                  <a:lnTo>
                    <a:pt x="88900" y="78740"/>
                  </a:lnTo>
                  <a:lnTo>
                    <a:pt x="82550" y="80010"/>
                  </a:lnTo>
                  <a:lnTo>
                    <a:pt x="74929" y="81280"/>
                  </a:lnTo>
                  <a:lnTo>
                    <a:pt x="68579" y="83820"/>
                  </a:lnTo>
                  <a:lnTo>
                    <a:pt x="55879"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29"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8" name="Group 437"/>
          <p:cNvGrpSpPr/>
          <p:nvPr/>
        </p:nvGrpSpPr>
        <p:grpSpPr>
          <a:xfrm rot="19183801">
            <a:off x="8930640" y="1944371"/>
            <a:ext cx="181611" cy="128271"/>
            <a:chOff x="8930640" y="1944371"/>
            <a:chExt cx="181611" cy="128271"/>
          </a:xfrm>
        </p:grpSpPr>
        <p:sp>
          <p:nvSpPr>
            <p:cNvPr id="435" name="Freeform 434"/>
            <p:cNvSpPr/>
            <p:nvPr/>
          </p:nvSpPr>
          <p:spPr>
            <a:xfrm>
              <a:off x="8930640" y="19443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Freeform 435"/>
            <p:cNvSpPr/>
            <p:nvPr/>
          </p:nvSpPr>
          <p:spPr>
            <a:xfrm>
              <a:off x="8949504" y="1991294"/>
              <a:ext cx="132081" cy="66041"/>
            </a:xfrm>
            <a:custGeom>
              <a:avLst/>
              <a:gdLst/>
              <a:ahLst/>
              <a:cxnLst/>
              <a:rect l="0" t="0" r="0" b="0"/>
              <a:pathLst>
                <a:path w="132081" h="66041">
                  <a:moveTo>
                    <a:pt x="20321" y="34290"/>
                  </a:moveTo>
                  <a:lnTo>
                    <a:pt x="22861" y="38100"/>
                  </a:lnTo>
                  <a:lnTo>
                    <a:pt x="26671" y="39369"/>
                  </a:lnTo>
                  <a:lnTo>
                    <a:pt x="30480" y="41910"/>
                  </a:lnTo>
                  <a:lnTo>
                    <a:pt x="35561" y="43179"/>
                  </a:lnTo>
                  <a:lnTo>
                    <a:pt x="41911" y="46990"/>
                  </a:lnTo>
                  <a:lnTo>
                    <a:pt x="46990" y="49529"/>
                  </a:lnTo>
                  <a:lnTo>
                    <a:pt x="53340" y="53340"/>
                  </a:lnTo>
                  <a:lnTo>
                    <a:pt x="59690" y="57150"/>
                  </a:lnTo>
                  <a:lnTo>
                    <a:pt x="66040" y="59690"/>
                  </a:lnTo>
                  <a:lnTo>
                    <a:pt x="72390" y="62229"/>
                  </a:lnTo>
                  <a:lnTo>
                    <a:pt x="78740" y="63500"/>
                  </a:lnTo>
                  <a:lnTo>
                    <a:pt x="85090" y="64769"/>
                  </a:lnTo>
                  <a:lnTo>
                    <a:pt x="91440" y="66040"/>
                  </a:lnTo>
                  <a:lnTo>
                    <a:pt x="97790" y="66040"/>
                  </a:lnTo>
                  <a:lnTo>
                    <a:pt x="104140" y="64769"/>
                  </a:lnTo>
                  <a:lnTo>
                    <a:pt x="111761" y="63500"/>
                  </a:lnTo>
                  <a:lnTo>
                    <a:pt x="116840" y="59690"/>
                  </a:lnTo>
                  <a:lnTo>
                    <a:pt x="120650" y="55879"/>
                  </a:lnTo>
                  <a:lnTo>
                    <a:pt x="124461" y="50800"/>
                  </a:lnTo>
                  <a:lnTo>
                    <a:pt x="127000" y="45719"/>
                  </a:lnTo>
                  <a:lnTo>
                    <a:pt x="129540" y="39369"/>
                  </a:lnTo>
                  <a:lnTo>
                    <a:pt x="132080" y="34290"/>
                  </a:lnTo>
                  <a:lnTo>
                    <a:pt x="132080" y="27940"/>
                  </a:lnTo>
                  <a:lnTo>
                    <a:pt x="130811" y="22860"/>
                  </a:lnTo>
                  <a:lnTo>
                    <a:pt x="128271" y="17779"/>
                  </a:lnTo>
                  <a:lnTo>
                    <a:pt x="125730" y="13969"/>
                  </a:lnTo>
                  <a:lnTo>
                    <a:pt x="120650" y="11429"/>
                  </a:lnTo>
                  <a:lnTo>
                    <a:pt x="115571" y="7619"/>
                  </a:lnTo>
                  <a:lnTo>
                    <a:pt x="109221" y="5079"/>
                  </a:lnTo>
                  <a:lnTo>
                    <a:pt x="104140" y="2540"/>
                  </a:lnTo>
                  <a:lnTo>
                    <a:pt x="97790" y="0"/>
                  </a:lnTo>
                  <a:lnTo>
                    <a:pt x="91440" y="0"/>
                  </a:lnTo>
                  <a:lnTo>
                    <a:pt x="85090" y="0"/>
                  </a:lnTo>
                  <a:lnTo>
                    <a:pt x="78740" y="0"/>
                  </a:lnTo>
                  <a:lnTo>
                    <a:pt x="73661" y="2540"/>
                  </a:lnTo>
                  <a:lnTo>
                    <a:pt x="69850" y="7619"/>
                  </a:lnTo>
                  <a:lnTo>
                    <a:pt x="66040" y="11429"/>
                  </a:lnTo>
                  <a:lnTo>
                    <a:pt x="60961" y="15240"/>
                  </a:lnTo>
                  <a:lnTo>
                    <a:pt x="54611" y="17779"/>
                  </a:lnTo>
                  <a:lnTo>
                    <a:pt x="46990" y="19050"/>
                  </a:lnTo>
                  <a:lnTo>
                    <a:pt x="39371"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Freeform 436"/>
            <p:cNvSpPr/>
            <p:nvPr/>
          </p:nvSpPr>
          <p:spPr>
            <a:xfrm>
              <a:off x="9008405" y="20068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1" name="Group 440"/>
          <p:cNvGrpSpPr/>
          <p:nvPr/>
        </p:nvGrpSpPr>
        <p:grpSpPr>
          <a:xfrm rot="19183801">
            <a:off x="8489950" y="2139951"/>
            <a:ext cx="148591" cy="184151"/>
            <a:chOff x="8489950" y="2139951"/>
            <a:chExt cx="148591" cy="184151"/>
          </a:xfrm>
        </p:grpSpPr>
        <p:sp>
          <p:nvSpPr>
            <p:cNvPr id="439" name="Freeform 438"/>
            <p:cNvSpPr/>
            <p:nvPr/>
          </p:nvSpPr>
          <p:spPr>
            <a:xfrm>
              <a:off x="8489950" y="21399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Freeform 439"/>
            <p:cNvSpPr/>
            <p:nvPr/>
          </p:nvSpPr>
          <p:spPr>
            <a:xfrm>
              <a:off x="8500004" y="2164719"/>
              <a:ext cx="124460" cy="129541"/>
            </a:xfrm>
            <a:custGeom>
              <a:avLst/>
              <a:gdLst/>
              <a:ahLst/>
              <a:cxnLst/>
              <a:rect l="0" t="0" r="0" b="0"/>
              <a:pathLst>
                <a:path w="124460" h="129541">
                  <a:moveTo>
                    <a:pt x="124459" y="0"/>
                  </a:moveTo>
                  <a:lnTo>
                    <a:pt x="110490" y="0"/>
                  </a:lnTo>
                  <a:lnTo>
                    <a:pt x="104140" y="1270"/>
                  </a:lnTo>
                  <a:lnTo>
                    <a:pt x="97790" y="3810"/>
                  </a:lnTo>
                  <a:lnTo>
                    <a:pt x="91440" y="6350"/>
                  </a:lnTo>
                  <a:lnTo>
                    <a:pt x="85090" y="10160"/>
                  </a:lnTo>
                  <a:lnTo>
                    <a:pt x="80009" y="13970"/>
                  </a:lnTo>
                  <a:lnTo>
                    <a:pt x="74929" y="17780"/>
                  </a:lnTo>
                  <a:lnTo>
                    <a:pt x="71119" y="21590"/>
                  </a:lnTo>
                  <a:lnTo>
                    <a:pt x="66040" y="26670"/>
                  </a:lnTo>
                  <a:lnTo>
                    <a:pt x="60959" y="30480"/>
                  </a:lnTo>
                  <a:lnTo>
                    <a:pt x="57150" y="35560"/>
                  </a:lnTo>
                  <a:lnTo>
                    <a:pt x="54609" y="40640"/>
                  </a:lnTo>
                  <a:lnTo>
                    <a:pt x="52069" y="46990"/>
                  </a:lnTo>
                  <a:lnTo>
                    <a:pt x="49529" y="53340"/>
                  </a:lnTo>
                  <a:lnTo>
                    <a:pt x="46990" y="58420"/>
                  </a:lnTo>
                  <a:lnTo>
                    <a:pt x="44450" y="64770"/>
                  </a:lnTo>
                  <a:lnTo>
                    <a:pt x="40640" y="69850"/>
                  </a:lnTo>
                  <a:lnTo>
                    <a:pt x="35559" y="73660"/>
                  </a:lnTo>
                  <a:lnTo>
                    <a:pt x="30479" y="77470"/>
                  </a:lnTo>
                  <a:lnTo>
                    <a:pt x="24129" y="80010"/>
                  </a:lnTo>
                  <a:lnTo>
                    <a:pt x="19050" y="83820"/>
                  </a:lnTo>
                  <a:lnTo>
                    <a:pt x="12700" y="86360"/>
                  </a:lnTo>
                  <a:lnTo>
                    <a:pt x="7619" y="90170"/>
                  </a:lnTo>
                  <a:lnTo>
                    <a:pt x="3809" y="93980"/>
                  </a:lnTo>
                  <a:lnTo>
                    <a:pt x="0" y="100330"/>
                  </a:lnTo>
                  <a:lnTo>
                    <a:pt x="0" y="104140"/>
                  </a:lnTo>
                  <a:lnTo>
                    <a:pt x="2540" y="107950"/>
                  </a:lnTo>
                  <a:lnTo>
                    <a:pt x="6350" y="110490"/>
                  </a:lnTo>
                  <a:lnTo>
                    <a:pt x="10159"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09" y="78740"/>
                  </a:lnTo>
                  <a:lnTo>
                    <a:pt x="60959" y="73660"/>
                  </a:lnTo>
                  <a:lnTo>
                    <a:pt x="66040" y="69850"/>
                  </a:lnTo>
                  <a:lnTo>
                    <a:pt x="72390" y="67310"/>
                  </a:lnTo>
                  <a:lnTo>
                    <a:pt x="78740" y="63500"/>
                  </a:lnTo>
                  <a:lnTo>
                    <a:pt x="85090" y="59690"/>
                  </a:lnTo>
                  <a:lnTo>
                    <a:pt x="90169" y="54610"/>
                  </a:lnTo>
                  <a:lnTo>
                    <a:pt x="95250" y="49530"/>
                  </a:lnTo>
                  <a:lnTo>
                    <a:pt x="104140" y="39370"/>
                  </a:lnTo>
                  <a:lnTo>
                    <a:pt x="107950" y="35560"/>
                  </a:lnTo>
                  <a:lnTo>
                    <a:pt x="111759" y="29210"/>
                  </a:lnTo>
                  <a:lnTo>
                    <a:pt x="113029" y="21590"/>
                  </a:lnTo>
                  <a:lnTo>
                    <a:pt x="114300" y="15240"/>
                  </a:lnTo>
                  <a:lnTo>
                    <a:pt x="116840" y="10160"/>
                  </a:lnTo>
                  <a:lnTo>
                    <a:pt x="118109" y="6350"/>
                  </a:lnTo>
                  <a:lnTo>
                    <a:pt x="120650" y="3810"/>
                  </a:lnTo>
                  <a:lnTo>
                    <a:pt x="120650" y="3810"/>
                  </a:lnTo>
                  <a:lnTo>
                    <a:pt x="118109" y="5080"/>
                  </a:lnTo>
                  <a:lnTo>
                    <a:pt x="109219" y="13970"/>
                  </a:lnTo>
                  <a:lnTo>
                    <a:pt x="105409" y="17780"/>
                  </a:lnTo>
                  <a:lnTo>
                    <a:pt x="100329" y="21590"/>
                  </a:lnTo>
                  <a:lnTo>
                    <a:pt x="95250" y="24130"/>
                  </a:lnTo>
                  <a:lnTo>
                    <a:pt x="90169" y="26670"/>
                  </a:lnTo>
                  <a:lnTo>
                    <a:pt x="86359" y="31750"/>
                  </a:lnTo>
                  <a:lnTo>
                    <a:pt x="83819" y="38100"/>
                  </a:lnTo>
                  <a:lnTo>
                    <a:pt x="81279" y="44450"/>
                  </a:lnTo>
                  <a:lnTo>
                    <a:pt x="81279" y="52070"/>
                  </a:lnTo>
                  <a:lnTo>
                    <a:pt x="80009" y="59690"/>
                  </a:lnTo>
                  <a:lnTo>
                    <a:pt x="80009" y="68580"/>
                  </a:lnTo>
                  <a:lnTo>
                    <a:pt x="77469" y="74930"/>
                  </a:lnTo>
                  <a:lnTo>
                    <a:pt x="74929" y="81280"/>
                  </a:lnTo>
                  <a:lnTo>
                    <a:pt x="72390" y="86360"/>
                  </a:lnTo>
                  <a:lnTo>
                    <a:pt x="68579" y="91440"/>
                  </a:lnTo>
                  <a:lnTo>
                    <a:pt x="64769" y="96520"/>
                  </a:lnTo>
                  <a:lnTo>
                    <a:pt x="60959" y="101600"/>
                  </a:lnTo>
                  <a:lnTo>
                    <a:pt x="57150" y="106680"/>
                  </a:lnTo>
                  <a:lnTo>
                    <a:pt x="54609"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4" name="Group 443"/>
          <p:cNvGrpSpPr/>
          <p:nvPr/>
        </p:nvGrpSpPr>
        <p:grpSpPr>
          <a:xfrm rot="19183801">
            <a:off x="8712200" y="2019301"/>
            <a:ext cx="280671" cy="134621"/>
            <a:chOff x="8712200" y="2019301"/>
            <a:chExt cx="280671" cy="134621"/>
          </a:xfrm>
        </p:grpSpPr>
        <p:sp>
          <p:nvSpPr>
            <p:cNvPr id="442" name="Freeform 441"/>
            <p:cNvSpPr/>
            <p:nvPr/>
          </p:nvSpPr>
          <p:spPr>
            <a:xfrm>
              <a:off x="8712200" y="20193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Freeform 442"/>
            <p:cNvSpPr/>
            <p:nvPr/>
          </p:nvSpPr>
          <p:spPr>
            <a:xfrm>
              <a:off x="8750054" y="2047911"/>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7" name="Group 446"/>
          <p:cNvGrpSpPr/>
          <p:nvPr/>
        </p:nvGrpSpPr>
        <p:grpSpPr>
          <a:xfrm rot="19183801">
            <a:off x="8484870" y="1981201"/>
            <a:ext cx="200661" cy="133351"/>
            <a:chOff x="8484870" y="1981201"/>
            <a:chExt cx="200661" cy="133351"/>
          </a:xfrm>
        </p:grpSpPr>
        <p:sp>
          <p:nvSpPr>
            <p:cNvPr id="445" name="Freeform 444"/>
            <p:cNvSpPr/>
            <p:nvPr/>
          </p:nvSpPr>
          <p:spPr>
            <a:xfrm>
              <a:off x="8484870" y="19812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Freeform 445"/>
            <p:cNvSpPr/>
            <p:nvPr/>
          </p:nvSpPr>
          <p:spPr>
            <a:xfrm>
              <a:off x="8513993" y="2018845"/>
              <a:ext cx="152401" cy="69851"/>
            </a:xfrm>
            <a:custGeom>
              <a:avLst/>
              <a:gdLst/>
              <a:ahLst/>
              <a:cxnLst/>
              <a:rect l="0" t="0" r="0" b="0"/>
              <a:pathLst>
                <a:path w="152401" h="69851">
                  <a:moveTo>
                    <a:pt x="96521" y="30480"/>
                  </a:moveTo>
                  <a:lnTo>
                    <a:pt x="86361" y="34290"/>
                  </a:lnTo>
                  <a:lnTo>
                    <a:pt x="80011" y="35560"/>
                  </a:lnTo>
                  <a:lnTo>
                    <a:pt x="73661" y="36830"/>
                  </a:lnTo>
                  <a:lnTo>
                    <a:pt x="66041" y="36830"/>
                  </a:lnTo>
                  <a:lnTo>
                    <a:pt x="49531" y="36830"/>
                  </a:lnTo>
                  <a:lnTo>
                    <a:pt x="15241" y="38100"/>
                  </a:lnTo>
                  <a:lnTo>
                    <a:pt x="8891" y="39370"/>
                  </a:lnTo>
                  <a:lnTo>
                    <a:pt x="3811" y="43180"/>
                  </a:lnTo>
                  <a:lnTo>
                    <a:pt x="0" y="48260"/>
                  </a:lnTo>
                  <a:lnTo>
                    <a:pt x="0" y="52070"/>
                  </a:lnTo>
                  <a:lnTo>
                    <a:pt x="1271" y="54610"/>
                  </a:lnTo>
                  <a:lnTo>
                    <a:pt x="5081" y="58420"/>
                  </a:lnTo>
                  <a:lnTo>
                    <a:pt x="10161" y="59690"/>
                  </a:lnTo>
                  <a:lnTo>
                    <a:pt x="16511" y="60960"/>
                  </a:lnTo>
                  <a:lnTo>
                    <a:pt x="24131" y="62230"/>
                  </a:lnTo>
                  <a:lnTo>
                    <a:pt x="30481" y="63500"/>
                  </a:lnTo>
                  <a:lnTo>
                    <a:pt x="36831" y="64770"/>
                  </a:lnTo>
                  <a:lnTo>
                    <a:pt x="44450" y="66040"/>
                  </a:lnTo>
                  <a:lnTo>
                    <a:pt x="50800" y="67310"/>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0"/>
                  </a:lnTo>
                  <a:lnTo>
                    <a:pt x="135891" y="35560"/>
                  </a:lnTo>
                  <a:lnTo>
                    <a:pt x="139700" y="30480"/>
                  </a:lnTo>
                  <a:lnTo>
                    <a:pt x="143511" y="25400"/>
                  </a:lnTo>
                  <a:lnTo>
                    <a:pt x="147321" y="21590"/>
                  </a:lnTo>
                  <a:lnTo>
                    <a:pt x="149861" y="16510"/>
                  </a:lnTo>
                  <a:lnTo>
                    <a:pt x="151131" y="13970"/>
                  </a:lnTo>
                  <a:lnTo>
                    <a:pt x="152400" y="11430"/>
                  </a:lnTo>
                  <a:lnTo>
                    <a:pt x="151131" y="7620"/>
                  </a:lnTo>
                  <a:lnTo>
                    <a:pt x="148591" y="5080"/>
                  </a:lnTo>
                  <a:lnTo>
                    <a:pt x="143511" y="3810"/>
                  </a:lnTo>
                  <a:lnTo>
                    <a:pt x="138431" y="1270"/>
                  </a:lnTo>
                  <a:lnTo>
                    <a:pt x="132081" y="0"/>
                  </a:lnTo>
                  <a:lnTo>
                    <a:pt x="124461" y="0"/>
                  </a:lnTo>
                  <a:lnTo>
                    <a:pt x="116841" y="0"/>
                  </a:lnTo>
                  <a:lnTo>
                    <a:pt x="110491" y="1270"/>
                  </a:lnTo>
                  <a:lnTo>
                    <a:pt x="102871" y="2540"/>
                  </a:lnTo>
                  <a:lnTo>
                    <a:pt x="96521" y="3810"/>
                  </a:lnTo>
                  <a:lnTo>
                    <a:pt x="90171" y="6350"/>
                  </a:lnTo>
                  <a:lnTo>
                    <a:pt x="77471" y="10160"/>
                  </a:lnTo>
                  <a:lnTo>
                    <a:pt x="63500" y="13970"/>
                  </a:lnTo>
                  <a:lnTo>
                    <a:pt x="57150" y="15240"/>
                  </a:lnTo>
                  <a:lnTo>
                    <a:pt x="49531" y="16510"/>
                  </a:lnTo>
                  <a:lnTo>
                    <a:pt x="40641" y="16510"/>
                  </a:lnTo>
                  <a:lnTo>
                    <a:pt x="34291" y="19050"/>
                  </a:lnTo>
                  <a:lnTo>
                    <a:pt x="30481" y="22860"/>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0" name="Group 449"/>
          <p:cNvGrpSpPr/>
          <p:nvPr/>
        </p:nvGrpSpPr>
        <p:grpSpPr>
          <a:xfrm rot="19183801">
            <a:off x="9127490" y="1930401"/>
            <a:ext cx="207011" cy="129541"/>
            <a:chOff x="9127490" y="1930401"/>
            <a:chExt cx="207011" cy="129541"/>
          </a:xfrm>
        </p:grpSpPr>
        <p:sp>
          <p:nvSpPr>
            <p:cNvPr id="448" name="Freeform 447"/>
            <p:cNvSpPr/>
            <p:nvPr/>
          </p:nvSpPr>
          <p:spPr>
            <a:xfrm>
              <a:off x="9127490" y="19304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Freeform 448"/>
            <p:cNvSpPr/>
            <p:nvPr/>
          </p:nvSpPr>
          <p:spPr>
            <a:xfrm>
              <a:off x="9146321" y="1942428"/>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3" name="Group 452"/>
          <p:cNvGrpSpPr/>
          <p:nvPr/>
        </p:nvGrpSpPr>
        <p:grpSpPr>
          <a:xfrm rot="19183801">
            <a:off x="8671561" y="2575561"/>
            <a:ext cx="212091" cy="173991"/>
            <a:chOff x="8671561" y="2575561"/>
            <a:chExt cx="212091" cy="173991"/>
          </a:xfrm>
        </p:grpSpPr>
        <p:sp>
          <p:nvSpPr>
            <p:cNvPr id="451" name="Freeform 450"/>
            <p:cNvSpPr/>
            <p:nvPr/>
          </p:nvSpPr>
          <p:spPr>
            <a:xfrm>
              <a:off x="8671561" y="25755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Freeform 451"/>
            <p:cNvSpPr/>
            <p:nvPr/>
          </p:nvSpPr>
          <p:spPr>
            <a:xfrm>
              <a:off x="8701515" y="2594545"/>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7" name="Group 456"/>
          <p:cNvGrpSpPr/>
          <p:nvPr/>
        </p:nvGrpSpPr>
        <p:grpSpPr>
          <a:xfrm rot="19183801">
            <a:off x="8943340" y="2299971"/>
            <a:ext cx="181611" cy="128271"/>
            <a:chOff x="8943340" y="2299971"/>
            <a:chExt cx="181611" cy="128271"/>
          </a:xfrm>
        </p:grpSpPr>
        <p:sp>
          <p:nvSpPr>
            <p:cNvPr id="454" name="Freeform 453"/>
            <p:cNvSpPr/>
            <p:nvPr/>
          </p:nvSpPr>
          <p:spPr>
            <a:xfrm>
              <a:off x="8943340" y="22999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Freeform 454"/>
            <p:cNvSpPr/>
            <p:nvPr/>
          </p:nvSpPr>
          <p:spPr>
            <a:xfrm>
              <a:off x="8962204" y="2346893"/>
              <a:ext cx="132081" cy="66041"/>
            </a:xfrm>
            <a:custGeom>
              <a:avLst/>
              <a:gdLst/>
              <a:ahLst/>
              <a:cxnLst/>
              <a:rect l="0" t="0" r="0" b="0"/>
              <a:pathLst>
                <a:path w="132081" h="66041">
                  <a:moveTo>
                    <a:pt x="20321" y="34290"/>
                  </a:moveTo>
                  <a:lnTo>
                    <a:pt x="22861" y="38100"/>
                  </a:lnTo>
                  <a:lnTo>
                    <a:pt x="26671" y="39370"/>
                  </a:lnTo>
                  <a:lnTo>
                    <a:pt x="30480"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0" y="34290"/>
                  </a:lnTo>
                  <a:lnTo>
                    <a:pt x="132080" y="27940"/>
                  </a:lnTo>
                  <a:lnTo>
                    <a:pt x="130811" y="22860"/>
                  </a:lnTo>
                  <a:lnTo>
                    <a:pt x="128271" y="17780"/>
                  </a:lnTo>
                  <a:lnTo>
                    <a:pt x="125730"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Freeform 455"/>
            <p:cNvSpPr/>
            <p:nvPr/>
          </p:nvSpPr>
          <p:spPr>
            <a:xfrm>
              <a:off x="9021105" y="23624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0" name="Group 459"/>
          <p:cNvGrpSpPr/>
          <p:nvPr/>
        </p:nvGrpSpPr>
        <p:grpSpPr>
          <a:xfrm rot="19183801">
            <a:off x="8578850" y="1987551"/>
            <a:ext cx="148591" cy="184151"/>
            <a:chOff x="8578850" y="1987551"/>
            <a:chExt cx="148591" cy="184151"/>
          </a:xfrm>
        </p:grpSpPr>
        <p:sp>
          <p:nvSpPr>
            <p:cNvPr id="458" name="Freeform 457"/>
            <p:cNvSpPr/>
            <p:nvPr/>
          </p:nvSpPr>
          <p:spPr>
            <a:xfrm>
              <a:off x="8578850" y="19875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Freeform 458"/>
            <p:cNvSpPr/>
            <p:nvPr/>
          </p:nvSpPr>
          <p:spPr>
            <a:xfrm>
              <a:off x="8588903" y="2012319"/>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20" y="21590"/>
                  </a:lnTo>
                  <a:lnTo>
                    <a:pt x="66040" y="26670"/>
                  </a:lnTo>
                  <a:lnTo>
                    <a:pt x="60960" y="30480"/>
                  </a:lnTo>
                  <a:lnTo>
                    <a:pt x="57150" y="35560"/>
                  </a:lnTo>
                  <a:lnTo>
                    <a:pt x="54610" y="40640"/>
                  </a:lnTo>
                  <a:lnTo>
                    <a:pt x="52070"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20" y="13970"/>
                  </a:lnTo>
                  <a:lnTo>
                    <a:pt x="105410" y="17780"/>
                  </a:lnTo>
                  <a:lnTo>
                    <a:pt x="100329" y="21590"/>
                  </a:lnTo>
                  <a:lnTo>
                    <a:pt x="95250" y="24130"/>
                  </a:lnTo>
                  <a:lnTo>
                    <a:pt x="90170" y="26670"/>
                  </a:lnTo>
                  <a:lnTo>
                    <a:pt x="86360" y="31750"/>
                  </a:lnTo>
                  <a:lnTo>
                    <a:pt x="83820" y="38100"/>
                  </a:lnTo>
                  <a:lnTo>
                    <a:pt x="81279" y="44450"/>
                  </a:lnTo>
                  <a:lnTo>
                    <a:pt x="81279" y="52070"/>
                  </a:lnTo>
                  <a:lnTo>
                    <a:pt x="80010" y="59690"/>
                  </a:lnTo>
                  <a:lnTo>
                    <a:pt x="80010" y="68580"/>
                  </a:lnTo>
                  <a:lnTo>
                    <a:pt x="77470" y="74930"/>
                  </a:lnTo>
                  <a:lnTo>
                    <a:pt x="74929" y="81280"/>
                  </a:lnTo>
                  <a:lnTo>
                    <a:pt x="72390" y="86360"/>
                  </a:lnTo>
                  <a:lnTo>
                    <a:pt x="68579"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3" name="Group 462"/>
          <p:cNvGrpSpPr/>
          <p:nvPr/>
        </p:nvGrpSpPr>
        <p:grpSpPr>
          <a:xfrm rot="19183801">
            <a:off x="8877300" y="2324101"/>
            <a:ext cx="280671" cy="134621"/>
            <a:chOff x="8877300" y="2324101"/>
            <a:chExt cx="280671" cy="134621"/>
          </a:xfrm>
        </p:grpSpPr>
        <p:sp>
          <p:nvSpPr>
            <p:cNvPr id="461" name="Freeform 460"/>
            <p:cNvSpPr/>
            <p:nvPr/>
          </p:nvSpPr>
          <p:spPr>
            <a:xfrm>
              <a:off x="8877300" y="23241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Freeform 461"/>
            <p:cNvSpPr/>
            <p:nvPr/>
          </p:nvSpPr>
          <p:spPr>
            <a:xfrm>
              <a:off x="8915154" y="2352711"/>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6" name="Group 465"/>
          <p:cNvGrpSpPr/>
          <p:nvPr/>
        </p:nvGrpSpPr>
        <p:grpSpPr>
          <a:xfrm rot="19183801">
            <a:off x="9208770" y="2095501"/>
            <a:ext cx="200661" cy="133351"/>
            <a:chOff x="9208770" y="2095501"/>
            <a:chExt cx="200661" cy="133351"/>
          </a:xfrm>
        </p:grpSpPr>
        <p:sp>
          <p:nvSpPr>
            <p:cNvPr id="464" name="Freeform 463"/>
            <p:cNvSpPr/>
            <p:nvPr/>
          </p:nvSpPr>
          <p:spPr>
            <a:xfrm>
              <a:off x="9208770" y="20955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Freeform 464"/>
            <p:cNvSpPr/>
            <p:nvPr/>
          </p:nvSpPr>
          <p:spPr>
            <a:xfrm>
              <a:off x="9237893" y="2133145"/>
              <a:ext cx="152401" cy="69851"/>
            </a:xfrm>
            <a:custGeom>
              <a:avLst/>
              <a:gdLst/>
              <a:ahLst/>
              <a:cxnLst/>
              <a:rect l="0" t="0" r="0" b="0"/>
              <a:pathLst>
                <a:path w="152401" h="69851">
                  <a:moveTo>
                    <a:pt x="96521" y="30480"/>
                  </a:moveTo>
                  <a:lnTo>
                    <a:pt x="86361" y="34290"/>
                  </a:lnTo>
                  <a:lnTo>
                    <a:pt x="80011" y="35560"/>
                  </a:lnTo>
                  <a:lnTo>
                    <a:pt x="73661" y="36830"/>
                  </a:lnTo>
                  <a:lnTo>
                    <a:pt x="66041" y="36830"/>
                  </a:lnTo>
                  <a:lnTo>
                    <a:pt x="49531" y="36830"/>
                  </a:lnTo>
                  <a:lnTo>
                    <a:pt x="15241" y="38100"/>
                  </a:lnTo>
                  <a:lnTo>
                    <a:pt x="8891" y="39370"/>
                  </a:lnTo>
                  <a:lnTo>
                    <a:pt x="3811" y="43180"/>
                  </a:lnTo>
                  <a:lnTo>
                    <a:pt x="0" y="48260"/>
                  </a:lnTo>
                  <a:lnTo>
                    <a:pt x="0" y="52070"/>
                  </a:lnTo>
                  <a:lnTo>
                    <a:pt x="1271" y="54610"/>
                  </a:lnTo>
                  <a:lnTo>
                    <a:pt x="5081" y="58420"/>
                  </a:lnTo>
                  <a:lnTo>
                    <a:pt x="10161" y="59690"/>
                  </a:lnTo>
                  <a:lnTo>
                    <a:pt x="16511" y="60960"/>
                  </a:lnTo>
                  <a:lnTo>
                    <a:pt x="24131" y="62230"/>
                  </a:lnTo>
                  <a:lnTo>
                    <a:pt x="30481" y="63500"/>
                  </a:lnTo>
                  <a:lnTo>
                    <a:pt x="36831" y="64770"/>
                  </a:lnTo>
                  <a:lnTo>
                    <a:pt x="44450" y="66040"/>
                  </a:lnTo>
                  <a:lnTo>
                    <a:pt x="50800" y="67310"/>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0"/>
                  </a:lnTo>
                  <a:lnTo>
                    <a:pt x="135891" y="35560"/>
                  </a:lnTo>
                  <a:lnTo>
                    <a:pt x="139700" y="30480"/>
                  </a:lnTo>
                  <a:lnTo>
                    <a:pt x="143511" y="25400"/>
                  </a:lnTo>
                  <a:lnTo>
                    <a:pt x="147321" y="21590"/>
                  </a:lnTo>
                  <a:lnTo>
                    <a:pt x="149861" y="16510"/>
                  </a:lnTo>
                  <a:lnTo>
                    <a:pt x="151131" y="13970"/>
                  </a:lnTo>
                  <a:lnTo>
                    <a:pt x="152400" y="11430"/>
                  </a:lnTo>
                  <a:lnTo>
                    <a:pt x="151131" y="7620"/>
                  </a:lnTo>
                  <a:lnTo>
                    <a:pt x="148591" y="5080"/>
                  </a:lnTo>
                  <a:lnTo>
                    <a:pt x="143511" y="3810"/>
                  </a:lnTo>
                  <a:lnTo>
                    <a:pt x="138431" y="1270"/>
                  </a:lnTo>
                  <a:lnTo>
                    <a:pt x="132081" y="0"/>
                  </a:lnTo>
                  <a:lnTo>
                    <a:pt x="124461" y="0"/>
                  </a:lnTo>
                  <a:lnTo>
                    <a:pt x="116841" y="0"/>
                  </a:lnTo>
                  <a:lnTo>
                    <a:pt x="110491" y="1270"/>
                  </a:lnTo>
                  <a:lnTo>
                    <a:pt x="102871" y="2540"/>
                  </a:lnTo>
                  <a:lnTo>
                    <a:pt x="96521" y="3810"/>
                  </a:lnTo>
                  <a:lnTo>
                    <a:pt x="90171" y="6350"/>
                  </a:lnTo>
                  <a:lnTo>
                    <a:pt x="77471" y="10160"/>
                  </a:lnTo>
                  <a:lnTo>
                    <a:pt x="63500" y="13970"/>
                  </a:lnTo>
                  <a:lnTo>
                    <a:pt x="57150" y="15240"/>
                  </a:lnTo>
                  <a:lnTo>
                    <a:pt x="49531" y="16510"/>
                  </a:lnTo>
                  <a:lnTo>
                    <a:pt x="40641" y="16510"/>
                  </a:lnTo>
                  <a:lnTo>
                    <a:pt x="34291" y="19050"/>
                  </a:lnTo>
                  <a:lnTo>
                    <a:pt x="30481" y="22860"/>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9" name="Group 468"/>
          <p:cNvGrpSpPr/>
          <p:nvPr/>
        </p:nvGrpSpPr>
        <p:grpSpPr>
          <a:xfrm rot="19183801">
            <a:off x="6536690" y="5499101"/>
            <a:ext cx="207011" cy="129541"/>
            <a:chOff x="6536690" y="5499101"/>
            <a:chExt cx="207011" cy="129541"/>
          </a:xfrm>
        </p:grpSpPr>
        <p:sp>
          <p:nvSpPr>
            <p:cNvPr id="467" name="Freeform 466"/>
            <p:cNvSpPr/>
            <p:nvPr/>
          </p:nvSpPr>
          <p:spPr>
            <a:xfrm>
              <a:off x="6536690" y="54991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Freeform 467"/>
            <p:cNvSpPr/>
            <p:nvPr/>
          </p:nvSpPr>
          <p:spPr>
            <a:xfrm>
              <a:off x="6555521" y="5511128"/>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2" name="Group 471"/>
          <p:cNvGrpSpPr/>
          <p:nvPr/>
        </p:nvGrpSpPr>
        <p:grpSpPr>
          <a:xfrm rot="19183801">
            <a:off x="8684261" y="1991361"/>
            <a:ext cx="212091" cy="173991"/>
            <a:chOff x="8684261" y="1991361"/>
            <a:chExt cx="212091" cy="173991"/>
          </a:xfrm>
        </p:grpSpPr>
        <p:sp>
          <p:nvSpPr>
            <p:cNvPr id="470" name="Freeform 469"/>
            <p:cNvSpPr/>
            <p:nvPr/>
          </p:nvSpPr>
          <p:spPr>
            <a:xfrm>
              <a:off x="8684261" y="19913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Freeform 470"/>
            <p:cNvSpPr/>
            <p:nvPr/>
          </p:nvSpPr>
          <p:spPr>
            <a:xfrm>
              <a:off x="8714215" y="20103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6" name="Group 475"/>
          <p:cNvGrpSpPr/>
          <p:nvPr/>
        </p:nvGrpSpPr>
        <p:grpSpPr>
          <a:xfrm rot="19183801">
            <a:off x="8676640" y="1969771"/>
            <a:ext cx="181611" cy="128271"/>
            <a:chOff x="8676640" y="1969771"/>
            <a:chExt cx="181611" cy="128271"/>
          </a:xfrm>
        </p:grpSpPr>
        <p:sp>
          <p:nvSpPr>
            <p:cNvPr id="473" name="Freeform 472"/>
            <p:cNvSpPr/>
            <p:nvPr/>
          </p:nvSpPr>
          <p:spPr>
            <a:xfrm>
              <a:off x="8676640" y="19697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Freeform 473"/>
            <p:cNvSpPr/>
            <p:nvPr/>
          </p:nvSpPr>
          <p:spPr>
            <a:xfrm>
              <a:off x="8695503" y="2016693"/>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Freeform 474"/>
            <p:cNvSpPr/>
            <p:nvPr/>
          </p:nvSpPr>
          <p:spPr>
            <a:xfrm>
              <a:off x="8754405" y="2032235"/>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9" name="Group 478"/>
          <p:cNvGrpSpPr/>
          <p:nvPr/>
        </p:nvGrpSpPr>
        <p:grpSpPr>
          <a:xfrm rot="19183801">
            <a:off x="9163050" y="1987551"/>
            <a:ext cx="148591" cy="184151"/>
            <a:chOff x="9163050" y="1987551"/>
            <a:chExt cx="148591" cy="184151"/>
          </a:xfrm>
        </p:grpSpPr>
        <p:sp>
          <p:nvSpPr>
            <p:cNvPr id="477" name="Freeform 476"/>
            <p:cNvSpPr/>
            <p:nvPr/>
          </p:nvSpPr>
          <p:spPr>
            <a:xfrm>
              <a:off x="9163050" y="19875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Freeform 477"/>
            <p:cNvSpPr/>
            <p:nvPr/>
          </p:nvSpPr>
          <p:spPr>
            <a:xfrm>
              <a:off x="9173103" y="2012319"/>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29" y="17780"/>
                  </a:lnTo>
                  <a:lnTo>
                    <a:pt x="71120" y="21590"/>
                  </a:lnTo>
                  <a:lnTo>
                    <a:pt x="66040" y="26670"/>
                  </a:lnTo>
                  <a:lnTo>
                    <a:pt x="60960" y="30480"/>
                  </a:lnTo>
                  <a:lnTo>
                    <a:pt x="57150" y="35560"/>
                  </a:lnTo>
                  <a:lnTo>
                    <a:pt x="54610" y="40640"/>
                  </a:lnTo>
                  <a:lnTo>
                    <a:pt x="52070" y="46990"/>
                  </a:lnTo>
                  <a:lnTo>
                    <a:pt x="49529" y="53340"/>
                  </a:lnTo>
                  <a:lnTo>
                    <a:pt x="46990" y="58420"/>
                  </a:lnTo>
                  <a:lnTo>
                    <a:pt x="44450" y="64770"/>
                  </a:lnTo>
                  <a:lnTo>
                    <a:pt x="40640" y="69850"/>
                  </a:lnTo>
                  <a:lnTo>
                    <a:pt x="35560" y="73660"/>
                  </a:lnTo>
                  <a:lnTo>
                    <a:pt x="30479" y="77470"/>
                  </a:lnTo>
                  <a:lnTo>
                    <a:pt x="24129"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29" y="21590"/>
                  </a:lnTo>
                  <a:lnTo>
                    <a:pt x="114300" y="15240"/>
                  </a:lnTo>
                  <a:lnTo>
                    <a:pt x="116840" y="10160"/>
                  </a:lnTo>
                  <a:lnTo>
                    <a:pt x="118110" y="6350"/>
                  </a:lnTo>
                  <a:lnTo>
                    <a:pt x="120650" y="3810"/>
                  </a:lnTo>
                  <a:lnTo>
                    <a:pt x="120650" y="3810"/>
                  </a:lnTo>
                  <a:lnTo>
                    <a:pt x="118110" y="5080"/>
                  </a:lnTo>
                  <a:lnTo>
                    <a:pt x="109220" y="13970"/>
                  </a:lnTo>
                  <a:lnTo>
                    <a:pt x="105410" y="17780"/>
                  </a:lnTo>
                  <a:lnTo>
                    <a:pt x="100329" y="21590"/>
                  </a:lnTo>
                  <a:lnTo>
                    <a:pt x="95250" y="24130"/>
                  </a:lnTo>
                  <a:lnTo>
                    <a:pt x="90170" y="26670"/>
                  </a:lnTo>
                  <a:lnTo>
                    <a:pt x="86360" y="31750"/>
                  </a:lnTo>
                  <a:lnTo>
                    <a:pt x="83820" y="38100"/>
                  </a:lnTo>
                  <a:lnTo>
                    <a:pt x="81279" y="44450"/>
                  </a:lnTo>
                  <a:lnTo>
                    <a:pt x="81279" y="52070"/>
                  </a:lnTo>
                  <a:lnTo>
                    <a:pt x="80010" y="59690"/>
                  </a:lnTo>
                  <a:lnTo>
                    <a:pt x="80010" y="68580"/>
                  </a:lnTo>
                  <a:lnTo>
                    <a:pt x="77470" y="74930"/>
                  </a:lnTo>
                  <a:lnTo>
                    <a:pt x="74929" y="81280"/>
                  </a:lnTo>
                  <a:lnTo>
                    <a:pt x="72390" y="86360"/>
                  </a:lnTo>
                  <a:lnTo>
                    <a:pt x="68579"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2" name="Group 481"/>
          <p:cNvGrpSpPr/>
          <p:nvPr/>
        </p:nvGrpSpPr>
        <p:grpSpPr>
          <a:xfrm rot="19183801">
            <a:off x="6604000" y="2324101"/>
            <a:ext cx="280671" cy="134621"/>
            <a:chOff x="6604000" y="2324101"/>
            <a:chExt cx="280671" cy="134621"/>
          </a:xfrm>
        </p:grpSpPr>
        <p:sp>
          <p:nvSpPr>
            <p:cNvPr id="480" name="Freeform 479"/>
            <p:cNvSpPr/>
            <p:nvPr/>
          </p:nvSpPr>
          <p:spPr>
            <a:xfrm>
              <a:off x="6604000" y="23241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Freeform 480"/>
            <p:cNvSpPr/>
            <p:nvPr/>
          </p:nvSpPr>
          <p:spPr>
            <a:xfrm>
              <a:off x="6641854" y="235271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5" name="Group 484"/>
          <p:cNvGrpSpPr/>
          <p:nvPr/>
        </p:nvGrpSpPr>
        <p:grpSpPr>
          <a:xfrm rot="19183801">
            <a:off x="8644890" y="2857501"/>
            <a:ext cx="207011" cy="129541"/>
            <a:chOff x="8644890" y="2857501"/>
            <a:chExt cx="207011" cy="129541"/>
          </a:xfrm>
        </p:grpSpPr>
        <p:sp>
          <p:nvSpPr>
            <p:cNvPr id="483" name="Freeform 482"/>
            <p:cNvSpPr/>
            <p:nvPr/>
          </p:nvSpPr>
          <p:spPr>
            <a:xfrm>
              <a:off x="8644890" y="28575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Freeform 483"/>
            <p:cNvSpPr/>
            <p:nvPr/>
          </p:nvSpPr>
          <p:spPr>
            <a:xfrm>
              <a:off x="8663721" y="2869528"/>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8" name="Group 487"/>
          <p:cNvGrpSpPr/>
          <p:nvPr/>
        </p:nvGrpSpPr>
        <p:grpSpPr>
          <a:xfrm rot="19183801">
            <a:off x="4632960" y="2524760"/>
            <a:ext cx="212091" cy="173991"/>
            <a:chOff x="4632960" y="2524760"/>
            <a:chExt cx="212091" cy="173991"/>
          </a:xfrm>
        </p:grpSpPr>
        <p:sp>
          <p:nvSpPr>
            <p:cNvPr id="486" name="Freeform 485"/>
            <p:cNvSpPr/>
            <p:nvPr/>
          </p:nvSpPr>
          <p:spPr>
            <a:xfrm>
              <a:off x="4632960" y="25247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Freeform 486"/>
            <p:cNvSpPr/>
            <p:nvPr/>
          </p:nvSpPr>
          <p:spPr>
            <a:xfrm>
              <a:off x="4662914" y="25437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2" name="Group 491"/>
          <p:cNvGrpSpPr/>
          <p:nvPr/>
        </p:nvGrpSpPr>
        <p:grpSpPr>
          <a:xfrm rot="19523401">
            <a:off x="9197340" y="2147571"/>
            <a:ext cx="181611" cy="128271"/>
            <a:chOff x="9197340" y="2147571"/>
            <a:chExt cx="181611" cy="128271"/>
          </a:xfrm>
        </p:grpSpPr>
        <p:sp>
          <p:nvSpPr>
            <p:cNvPr id="489" name="Freeform 488"/>
            <p:cNvSpPr/>
            <p:nvPr/>
          </p:nvSpPr>
          <p:spPr>
            <a:xfrm>
              <a:off x="9197340" y="21475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Freeform 489"/>
            <p:cNvSpPr/>
            <p:nvPr/>
          </p:nvSpPr>
          <p:spPr>
            <a:xfrm>
              <a:off x="9216746" y="219427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Freeform 490"/>
            <p:cNvSpPr/>
            <p:nvPr/>
          </p:nvSpPr>
          <p:spPr>
            <a:xfrm>
              <a:off x="9274628" y="2209707"/>
              <a:ext cx="58421" cy="45721"/>
            </a:xfrm>
            <a:custGeom>
              <a:avLst/>
              <a:gdLst/>
              <a:ahLst/>
              <a:cxnLst/>
              <a:rect l="0" t="0" r="0" b="0"/>
              <a:pathLst>
                <a:path w="58421" h="45721">
                  <a:moveTo>
                    <a:pt x="58420" y="0"/>
                  </a:moveTo>
                  <a:lnTo>
                    <a:pt x="58420" y="13970"/>
                  </a:lnTo>
                  <a:lnTo>
                    <a:pt x="55881" y="17780"/>
                  </a:lnTo>
                  <a:lnTo>
                    <a:pt x="53341" y="20320"/>
                  </a:lnTo>
                  <a:lnTo>
                    <a:pt x="48260" y="22860"/>
                  </a:lnTo>
                  <a:lnTo>
                    <a:pt x="36831" y="26670"/>
                  </a:lnTo>
                  <a:lnTo>
                    <a:pt x="31750" y="27940"/>
                  </a:lnTo>
                  <a:lnTo>
                    <a:pt x="25400" y="30480"/>
                  </a:lnTo>
                  <a:lnTo>
                    <a:pt x="20320" y="34290"/>
                  </a:lnTo>
                  <a:lnTo>
                    <a:pt x="16510"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5" name="Group 494"/>
          <p:cNvGrpSpPr/>
          <p:nvPr/>
        </p:nvGrpSpPr>
        <p:grpSpPr>
          <a:xfrm rot="19523401">
            <a:off x="8921750" y="2393951"/>
            <a:ext cx="148591" cy="184151"/>
            <a:chOff x="8921750" y="2393951"/>
            <a:chExt cx="148591" cy="184151"/>
          </a:xfrm>
        </p:grpSpPr>
        <p:sp>
          <p:nvSpPr>
            <p:cNvPr id="493" name="Freeform 492"/>
            <p:cNvSpPr/>
            <p:nvPr/>
          </p:nvSpPr>
          <p:spPr>
            <a:xfrm>
              <a:off x="8921750" y="23939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Freeform 493"/>
            <p:cNvSpPr/>
            <p:nvPr/>
          </p:nvSpPr>
          <p:spPr>
            <a:xfrm>
              <a:off x="8931563" y="2418930"/>
              <a:ext cx="124460" cy="129541"/>
            </a:xfrm>
            <a:custGeom>
              <a:avLst/>
              <a:gdLst/>
              <a:ahLst/>
              <a:cxnLst/>
              <a:rect l="0" t="0" r="0" b="0"/>
              <a:pathLst>
                <a:path w="124460" h="129541">
                  <a:moveTo>
                    <a:pt x="124459" y="0"/>
                  </a:moveTo>
                  <a:lnTo>
                    <a:pt x="110490" y="0"/>
                  </a:lnTo>
                  <a:lnTo>
                    <a:pt x="104140" y="1270"/>
                  </a:lnTo>
                  <a:lnTo>
                    <a:pt x="97790" y="3810"/>
                  </a:lnTo>
                  <a:lnTo>
                    <a:pt x="91440" y="6350"/>
                  </a:lnTo>
                  <a:lnTo>
                    <a:pt x="85090" y="10160"/>
                  </a:lnTo>
                  <a:lnTo>
                    <a:pt x="80009" y="13970"/>
                  </a:lnTo>
                  <a:lnTo>
                    <a:pt x="74929" y="17780"/>
                  </a:lnTo>
                  <a:lnTo>
                    <a:pt x="71119" y="21590"/>
                  </a:lnTo>
                  <a:lnTo>
                    <a:pt x="66040" y="26670"/>
                  </a:lnTo>
                  <a:lnTo>
                    <a:pt x="60959" y="30480"/>
                  </a:lnTo>
                  <a:lnTo>
                    <a:pt x="57150" y="35560"/>
                  </a:lnTo>
                  <a:lnTo>
                    <a:pt x="54609" y="40640"/>
                  </a:lnTo>
                  <a:lnTo>
                    <a:pt x="52069" y="46990"/>
                  </a:lnTo>
                  <a:lnTo>
                    <a:pt x="49529" y="53340"/>
                  </a:lnTo>
                  <a:lnTo>
                    <a:pt x="46990" y="58420"/>
                  </a:lnTo>
                  <a:lnTo>
                    <a:pt x="44450" y="64770"/>
                  </a:lnTo>
                  <a:lnTo>
                    <a:pt x="40640" y="69850"/>
                  </a:lnTo>
                  <a:lnTo>
                    <a:pt x="35559" y="73660"/>
                  </a:lnTo>
                  <a:lnTo>
                    <a:pt x="30479" y="77470"/>
                  </a:lnTo>
                  <a:lnTo>
                    <a:pt x="24129" y="80010"/>
                  </a:lnTo>
                  <a:lnTo>
                    <a:pt x="19050" y="83820"/>
                  </a:lnTo>
                  <a:lnTo>
                    <a:pt x="12700" y="86360"/>
                  </a:lnTo>
                  <a:lnTo>
                    <a:pt x="7619" y="90170"/>
                  </a:lnTo>
                  <a:lnTo>
                    <a:pt x="3809" y="93980"/>
                  </a:lnTo>
                  <a:lnTo>
                    <a:pt x="0" y="100330"/>
                  </a:lnTo>
                  <a:lnTo>
                    <a:pt x="0" y="104140"/>
                  </a:lnTo>
                  <a:lnTo>
                    <a:pt x="2540" y="107950"/>
                  </a:lnTo>
                  <a:lnTo>
                    <a:pt x="6350" y="110490"/>
                  </a:lnTo>
                  <a:lnTo>
                    <a:pt x="10159"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09" y="78740"/>
                  </a:lnTo>
                  <a:lnTo>
                    <a:pt x="60959" y="73660"/>
                  </a:lnTo>
                  <a:lnTo>
                    <a:pt x="66040" y="69850"/>
                  </a:lnTo>
                  <a:lnTo>
                    <a:pt x="72390" y="67310"/>
                  </a:lnTo>
                  <a:lnTo>
                    <a:pt x="78740" y="63500"/>
                  </a:lnTo>
                  <a:lnTo>
                    <a:pt x="85090" y="59690"/>
                  </a:lnTo>
                  <a:lnTo>
                    <a:pt x="90169" y="54610"/>
                  </a:lnTo>
                  <a:lnTo>
                    <a:pt x="95250" y="49530"/>
                  </a:lnTo>
                  <a:lnTo>
                    <a:pt x="104140" y="39370"/>
                  </a:lnTo>
                  <a:lnTo>
                    <a:pt x="107950" y="35560"/>
                  </a:lnTo>
                  <a:lnTo>
                    <a:pt x="111759" y="29210"/>
                  </a:lnTo>
                  <a:lnTo>
                    <a:pt x="113029" y="21590"/>
                  </a:lnTo>
                  <a:lnTo>
                    <a:pt x="114300" y="15240"/>
                  </a:lnTo>
                  <a:lnTo>
                    <a:pt x="116840" y="10160"/>
                  </a:lnTo>
                  <a:lnTo>
                    <a:pt x="118109" y="6350"/>
                  </a:lnTo>
                  <a:lnTo>
                    <a:pt x="120650" y="3810"/>
                  </a:lnTo>
                  <a:lnTo>
                    <a:pt x="120650" y="3810"/>
                  </a:lnTo>
                  <a:lnTo>
                    <a:pt x="118109" y="5080"/>
                  </a:lnTo>
                  <a:lnTo>
                    <a:pt x="109219" y="13970"/>
                  </a:lnTo>
                  <a:lnTo>
                    <a:pt x="105409" y="17780"/>
                  </a:lnTo>
                  <a:lnTo>
                    <a:pt x="100329" y="21590"/>
                  </a:lnTo>
                  <a:lnTo>
                    <a:pt x="95250" y="24130"/>
                  </a:lnTo>
                  <a:lnTo>
                    <a:pt x="90169" y="26670"/>
                  </a:lnTo>
                  <a:lnTo>
                    <a:pt x="86359" y="31750"/>
                  </a:lnTo>
                  <a:lnTo>
                    <a:pt x="83819" y="38100"/>
                  </a:lnTo>
                  <a:lnTo>
                    <a:pt x="81279" y="44450"/>
                  </a:lnTo>
                  <a:lnTo>
                    <a:pt x="81279" y="52070"/>
                  </a:lnTo>
                  <a:lnTo>
                    <a:pt x="80009" y="59690"/>
                  </a:lnTo>
                  <a:lnTo>
                    <a:pt x="80009" y="68580"/>
                  </a:lnTo>
                  <a:lnTo>
                    <a:pt x="77469" y="74930"/>
                  </a:lnTo>
                  <a:lnTo>
                    <a:pt x="74929" y="81280"/>
                  </a:lnTo>
                  <a:lnTo>
                    <a:pt x="72390" y="86360"/>
                  </a:lnTo>
                  <a:lnTo>
                    <a:pt x="68579" y="91440"/>
                  </a:lnTo>
                  <a:lnTo>
                    <a:pt x="64769" y="96520"/>
                  </a:lnTo>
                  <a:lnTo>
                    <a:pt x="60959" y="101600"/>
                  </a:lnTo>
                  <a:lnTo>
                    <a:pt x="57150" y="106680"/>
                  </a:lnTo>
                  <a:lnTo>
                    <a:pt x="54609"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8" name="Group 497"/>
          <p:cNvGrpSpPr/>
          <p:nvPr/>
        </p:nvGrpSpPr>
        <p:grpSpPr>
          <a:xfrm rot="19523401">
            <a:off x="6502400" y="5588001"/>
            <a:ext cx="280671" cy="134621"/>
            <a:chOff x="6502400" y="5588001"/>
            <a:chExt cx="280671" cy="134621"/>
          </a:xfrm>
        </p:grpSpPr>
        <p:sp>
          <p:nvSpPr>
            <p:cNvPr id="496" name="Freeform 495"/>
            <p:cNvSpPr/>
            <p:nvPr/>
          </p:nvSpPr>
          <p:spPr>
            <a:xfrm>
              <a:off x="6502400" y="55880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Freeform 496"/>
            <p:cNvSpPr/>
            <p:nvPr/>
          </p:nvSpPr>
          <p:spPr>
            <a:xfrm>
              <a:off x="6540965" y="56172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1" name="Group 500"/>
          <p:cNvGrpSpPr/>
          <p:nvPr/>
        </p:nvGrpSpPr>
        <p:grpSpPr>
          <a:xfrm rot="19523401">
            <a:off x="9043670" y="2908301"/>
            <a:ext cx="200661" cy="133351"/>
            <a:chOff x="9043670" y="2908301"/>
            <a:chExt cx="200661" cy="133351"/>
          </a:xfrm>
        </p:grpSpPr>
        <p:sp>
          <p:nvSpPr>
            <p:cNvPr id="499" name="Freeform 498"/>
            <p:cNvSpPr/>
            <p:nvPr/>
          </p:nvSpPr>
          <p:spPr>
            <a:xfrm>
              <a:off x="9043670" y="29083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Freeform 499"/>
            <p:cNvSpPr/>
            <p:nvPr/>
          </p:nvSpPr>
          <p:spPr>
            <a:xfrm>
              <a:off x="9072629" y="2946469"/>
              <a:ext cx="152401" cy="69851"/>
            </a:xfrm>
            <a:custGeom>
              <a:avLst/>
              <a:gdLst/>
              <a:ahLst/>
              <a:cxnLst/>
              <a:rect l="0" t="0" r="0" b="0"/>
              <a:pathLst>
                <a:path w="152401" h="69851">
                  <a:moveTo>
                    <a:pt x="96521" y="30480"/>
                  </a:moveTo>
                  <a:lnTo>
                    <a:pt x="86361" y="34290"/>
                  </a:lnTo>
                  <a:lnTo>
                    <a:pt x="80011" y="35560"/>
                  </a:lnTo>
                  <a:lnTo>
                    <a:pt x="73661" y="36830"/>
                  </a:lnTo>
                  <a:lnTo>
                    <a:pt x="66040" y="36830"/>
                  </a:lnTo>
                  <a:lnTo>
                    <a:pt x="49530" y="36830"/>
                  </a:lnTo>
                  <a:lnTo>
                    <a:pt x="15240" y="38100"/>
                  </a:lnTo>
                  <a:lnTo>
                    <a:pt x="8890" y="39370"/>
                  </a:lnTo>
                  <a:lnTo>
                    <a:pt x="3811" y="43180"/>
                  </a:lnTo>
                  <a:lnTo>
                    <a:pt x="0" y="48260"/>
                  </a:lnTo>
                  <a:lnTo>
                    <a:pt x="0" y="52070"/>
                  </a:lnTo>
                  <a:lnTo>
                    <a:pt x="1271" y="54610"/>
                  </a:lnTo>
                  <a:lnTo>
                    <a:pt x="5080" y="58420"/>
                  </a:lnTo>
                  <a:lnTo>
                    <a:pt x="10161" y="59690"/>
                  </a:lnTo>
                  <a:lnTo>
                    <a:pt x="16511" y="60960"/>
                  </a:lnTo>
                  <a:lnTo>
                    <a:pt x="24130" y="62230"/>
                  </a:lnTo>
                  <a:lnTo>
                    <a:pt x="30480" y="63500"/>
                  </a:lnTo>
                  <a:lnTo>
                    <a:pt x="36830" y="64770"/>
                  </a:lnTo>
                  <a:lnTo>
                    <a:pt x="44450" y="66040"/>
                  </a:lnTo>
                  <a:lnTo>
                    <a:pt x="50800" y="67310"/>
                  </a:lnTo>
                  <a:lnTo>
                    <a:pt x="59690" y="68580"/>
                  </a:lnTo>
                  <a:lnTo>
                    <a:pt x="67311" y="68580"/>
                  </a:lnTo>
                  <a:lnTo>
                    <a:pt x="74930" y="69850"/>
                  </a:lnTo>
                  <a:lnTo>
                    <a:pt x="92711" y="69850"/>
                  </a:lnTo>
                  <a:lnTo>
                    <a:pt x="99061" y="68580"/>
                  </a:lnTo>
                  <a:lnTo>
                    <a:pt x="105411" y="66040"/>
                  </a:lnTo>
                  <a:lnTo>
                    <a:pt x="111761" y="63500"/>
                  </a:lnTo>
                  <a:lnTo>
                    <a:pt x="116840" y="59690"/>
                  </a:lnTo>
                  <a:lnTo>
                    <a:pt x="121921" y="55880"/>
                  </a:lnTo>
                  <a:lnTo>
                    <a:pt x="125730" y="52070"/>
                  </a:lnTo>
                  <a:lnTo>
                    <a:pt x="129540" y="46990"/>
                  </a:lnTo>
                  <a:lnTo>
                    <a:pt x="133350" y="41910"/>
                  </a:lnTo>
                  <a:lnTo>
                    <a:pt x="135890" y="35560"/>
                  </a:lnTo>
                  <a:lnTo>
                    <a:pt x="139700" y="30480"/>
                  </a:lnTo>
                  <a:lnTo>
                    <a:pt x="143511" y="25400"/>
                  </a:lnTo>
                  <a:lnTo>
                    <a:pt x="147321" y="21590"/>
                  </a:lnTo>
                  <a:lnTo>
                    <a:pt x="149861" y="16510"/>
                  </a:lnTo>
                  <a:lnTo>
                    <a:pt x="151130" y="13970"/>
                  </a:lnTo>
                  <a:lnTo>
                    <a:pt x="152400" y="11430"/>
                  </a:lnTo>
                  <a:lnTo>
                    <a:pt x="151130" y="7620"/>
                  </a:lnTo>
                  <a:lnTo>
                    <a:pt x="148590" y="5080"/>
                  </a:lnTo>
                  <a:lnTo>
                    <a:pt x="143511" y="3810"/>
                  </a:lnTo>
                  <a:lnTo>
                    <a:pt x="138430" y="1270"/>
                  </a:lnTo>
                  <a:lnTo>
                    <a:pt x="132080" y="0"/>
                  </a:lnTo>
                  <a:lnTo>
                    <a:pt x="124461" y="0"/>
                  </a:lnTo>
                  <a:lnTo>
                    <a:pt x="116840" y="0"/>
                  </a:lnTo>
                  <a:lnTo>
                    <a:pt x="110490" y="1270"/>
                  </a:lnTo>
                  <a:lnTo>
                    <a:pt x="102871" y="2540"/>
                  </a:lnTo>
                  <a:lnTo>
                    <a:pt x="96521" y="3810"/>
                  </a:lnTo>
                  <a:lnTo>
                    <a:pt x="90171" y="6350"/>
                  </a:lnTo>
                  <a:lnTo>
                    <a:pt x="77471" y="10160"/>
                  </a:lnTo>
                  <a:lnTo>
                    <a:pt x="63500" y="13970"/>
                  </a:lnTo>
                  <a:lnTo>
                    <a:pt x="57150" y="15240"/>
                  </a:lnTo>
                  <a:lnTo>
                    <a:pt x="49530" y="16510"/>
                  </a:lnTo>
                  <a:lnTo>
                    <a:pt x="40640" y="16510"/>
                  </a:lnTo>
                  <a:lnTo>
                    <a:pt x="34290" y="19050"/>
                  </a:lnTo>
                  <a:lnTo>
                    <a:pt x="30480" y="22860"/>
                  </a:lnTo>
                  <a:lnTo>
                    <a:pt x="26671" y="27940"/>
                  </a:lnTo>
                  <a:lnTo>
                    <a:pt x="22861" y="33020"/>
                  </a:lnTo>
                  <a:lnTo>
                    <a:pt x="20321"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4" name="Group 503"/>
          <p:cNvGrpSpPr/>
          <p:nvPr/>
        </p:nvGrpSpPr>
        <p:grpSpPr>
          <a:xfrm rot="19523401">
            <a:off x="7082790" y="5334001"/>
            <a:ext cx="207011" cy="129541"/>
            <a:chOff x="7082790" y="5334001"/>
            <a:chExt cx="207011" cy="129541"/>
          </a:xfrm>
        </p:grpSpPr>
        <p:sp>
          <p:nvSpPr>
            <p:cNvPr id="502" name="Freeform 501"/>
            <p:cNvSpPr/>
            <p:nvPr/>
          </p:nvSpPr>
          <p:spPr>
            <a:xfrm>
              <a:off x="7082790" y="53340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Freeform 502"/>
            <p:cNvSpPr/>
            <p:nvPr/>
          </p:nvSpPr>
          <p:spPr>
            <a:xfrm>
              <a:off x="7101568" y="5346304"/>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7" name="Group 506"/>
          <p:cNvGrpSpPr/>
          <p:nvPr/>
        </p:nvGrpSpPr>
        <p:grpSpPr>
          <a:xfrm rot="19523401">
            <a:off x="9052561" y="2867661"/>
            <a:ext cx="212091" cy="173991"/>
            <a:chOff x="9052561" y="2867661"/>
            <a:chExt cx="212091" cy="173991"/>
          </a:xfrm>
        </p:grpSpPr>
        <p:sp>
          <p:nvSpPr>
            <p:cNvPr id="505" name="Freeform 504"/>
            <p:cNvSpPr/>
            <p:nvPr/>
          </p:nvSpPr>
          <p:spPr>
            <a:xfrm>
              <a:off x="9052561" y="28676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Freeform 505"/>
            <p:cNvSpPr/>
            <p:nvPr/>
          </p:nvSpPr>
          <p:spPr>
            <a:xfrm>
              <a:off x="9082117" y="2886340"/>
              <a:ext cx="158751" cy="128272"/>
            </a:xfrm>
            <a:custGeom>
              <a:avLst/>
              <a:gdLst/>
              <a:ahLst/>
              <a:cxnLst/>
              <a:rect l="0" t="0" r="0" b="0"/>
              <a:pathLst>
                <a:path w="158751" h="128272">
                  <a:moveTo>
                    <a:pt x="133350" y="30481"/>
                  </a:moveTo>
                  <a:lnTo>
                    <a:pt x="127000" y="38100"/>
                  </a:lnTo>
                  <a:lnTo>
                    <a:pt x="121920" y="40640"/>
                  </a:lnTo>
                  <a:lnTo>
                    <a:pt x="115570" y="43181"/>
                  </a:lnTo>
                  <a:lnTo>
                    <a:pt x="48260" y="66040"/>
                  </a:lnTo>
                  <a:lnTo>
                    <a:pt x="41910" y="67311"/>
                  </a:lnTo>
                  <a:lnTo>
                    <a:pt x="34289" y="68581"/>
                  </a:lnTo>
                  <a:lnTo>
                    <a:pt x="25400" y="68581"/>
                  </a:lnTo>
                  <a:lnTo>
                    <a:pt x="19050" y="71121"/>
                  </a:lnTo>
                  <a:lnTo>
                    <a:pt x="12700" y="74931"/>
                  </a:lnTo>
                  <a:lnTo>
                    <a:pt x="7620" y="80011"/>
                  </a:lnTo>
                  <a:lnTo>
                    <a:pt x="3810" y="86361"/>
                  </a:lnTo>
                  <a:lnTo>
                    <a:pt x="1270" y="92711"/>
                  </a:lnTo>
                  <a:lnTo>
                    <a:pt x="0" y="100331"/>
                  </a:lnTo>
                  <a:lnTo>
                    <a:pt x="1270" y="106681"/>
                  </a:lnTo>
                  <a:lnTo>
                    <a:pt x="3810" y="110490"/>
                  </a:lnTo>
                  <a:lnTo>
                    <a:pt x="7620" y="114300"/>
                  </a:lnTo>
                  <a:lnTo>
                    <a:pt x="12700" y="118111"/>
                  </a:lnTo>
                  <a:lnTo>
                    <a:pt x="17779" y="120650"/>
                  </a:lnTo>
                  <a:lnTo>
                    <a:pt x="24129" y="123190"/>
                  </a:lnTo>
                  <a:lnTo>
                    <a:pt x="30479" y="125731"/>
                  </a:lnTo>
                  <a:lnTo>
                    <a:pt x="38100" y="125731"/>
                  </a:lnTo>
                  <a:lnTo>
                    <a:pt x="45720" y="127000"/>
                  </a:lnTo>
                  <a:lnTo>
                    <a:pt x="54610" y="128271"/>
                  </a:lnTo>
                  <a:lnTo>
                    <a:pt x="62229" y="128271"/>
                  </a:lnTo>
                  <a:lnTo>
                    <a:pt x="80010" y="128271"/>
                  </a:lnTo>
                  <a:lnTo>
                    <a:pt x="96520" y="128271"/>
                  </a:lnTo>
                  <a:lnTo>
                    <a:pt x="104139" y="127000"/>
                  </a:lnTo>
                  <a:lnTo>
                    <a:pt x="110489" y="124461"/>
                  </a:lnTo>
                  <a:lnTo>
                    <a:pt x="115570" y="121921"/>
                  </a:lnTo>
                  <a:lnTo>
                    <a:pt x="120650" y="118111"/>
                  </a:lnTo>
                  <a:lnTo>
                    <a:pt x="125729" y="114300"/>
                  </a:lnTo>
                  <a:lnTo>
                    <a:pt x="130810" y="110490"/>
                  </a:lnTo>
                  <a:lnTo>
                    <a:pt x="134620" y="106681"/>
                  </a:lnTo>
                  <a:lnTo>
                    <a:pt x="144779" y="97790"/>
                  </a:lnTo>
                  <a:lnTo>
                    <a:pt x="147320" y="92711"/>
                  </a:lnTo>
                  <a:lnTo>
                    <a:pt x="148589" y="85090"/>
                  </a:lnTo>
                  <a:lnTo>
                    <a:pt x="149860" y="78740"/>
                  </a:lnTo>
                  <a:lnTo>
                    <a:pt x="152400" y="71121"/>
                  </a:lnTo>
                  <a:lnTo>
                    <a:pt x="153670" y="64771"/>
                  </a:lnTo>
                  <a:lnTo>
                    <a:pt x="156210" y="57150"/>
                  </a:lnTo>
                  <a:lnTo>
                    <a:pt x="157479" y="49531"/>
                  </a:lnTo>
                  <a:lnTo>
                    <a:pt x="157479" y="41911"/>
                  </a:lnTo>
                  <a:lnTo>
                    <a:pt x="158750" y="34290"/>
                  </a:lnTo>
                  <a:lnTo>
                    <a:pt x="157479" y="26671"/>
                  </a:lnTo>
                  <a:lnTo>
                    <a:pt x="154939" y="21590"/>
                  </a:lnTo>
                  <a:lnTo>
                    <a:pt x="152400" y="15240"/>
                  </a:lnTo>
                  <a:lnTo>
                    <a:pt x="148589" y="11431"/>
                  </a:lnTo>
                  <a:lnTo>
                    <a:pt x="143510" y="7621"/>
                  </a:lnTo>
                  <a:lnTo>
                    <a:pt x="138429" y="5081"/>
                  </a:lnTo>
                  <a:lnTo>
                    <a:pt x="130810" y="2540"/>
                  </a:lnTo>
                  <a:lnTo>
                    <a:pt x="124460" y="1271"/>
                  </a:lnTo>
                  <a:lnTo>
                    <a:pt x="116839" y="0"/>
                  </a:lnTo>
                  <a:lnTo>
                    <a:pt x="110489" y="0"/>
                  </a:lnTo>
                  <a:lnTo>
                    <a:pt x="105410" y="1271"/>
                  </a:lnTo>
                  <a:lnTo>
                    <a:pt x="101600" y="2540"/>
                  </a:lnTo>
                  <a:lnTo>
                    <a:pt x="99060" y="6350"/>
                  </a:lnTo>
                  <a:lnTo>
                    <a:pt x="97789" y="11431"/>
                  </a:lnTo>
                  <a:lnTo>
                    <a:pt x="96520" y="17781"/>
                  </a:lnTo>
                  <a:lnTo>
                    <a:pt x="96520" y="24131"/>
                  </a:lnTo>
                  <a:lnTo>
                    <a:pt x="97789" y="30481"/>
                  </a:lnTo>
                  <a:lnTo>
                    <a:pt x="99060" y="36831"/>
                  </a:lnTo>
                  <a:lnTo>
                    <a:pt x="100329" y="44450"/>
                  </a:lnTo>
                  <a:lnTo>
                    <a:pt x="101600" y="50800"/>
                  </a:lnTo>
                  <a:lnTo>
                    <a:pt x="104139" y="57150"/>
                  </a:lnTo>
                  <a:lnTo>
                    <a:pt x="102870" y="62231"/>
                  </a:lnTo>
                  <a:lnTo>
                    <a:pt x="101600" y="68581"/>
                  </a:lnTo>
                  <a:lnTo>
                    <a:pt x="99060" y="73661"/>
                  </a:lnTo>
                  <a:lnTo>
                    <a:pt x="95250" y="76200"/>
                  </a:lnTo>
                  <a:lnTo>
                    <a:pt x="88900" y="78740"/>
                  </a:lnTo>
                  <a:lnTo>
                    <a:pt x="82550" y="80011"/>
                  </a:lnTo>
                  <a:lnTo>
                    <a:pt x="74929" y="81281"/>
                  </a:lnTo>
                  <a:lnTo>
                    <a:pt x="68579" y="83821"/>
                  </a:lnTo>
                  <a:lnTo>
                    <a:pt x="55879" y="87631"/>
                  </a:lnTo>
                  <a:lnTo>
                    <a:pt x="33020" y="95250"/>
                  </a:lnTo>
                  <a:lnTo>
                    <a:pt x="34289" y="95250"/>
                  </a:lnTo>
                  <a:lnTo>
                    <a:pt x="38100" y="95250"/>
                  </a:lnTo>
                  <a:lnTo>
                    <a:pt x="44450" y="95250"/>
                  </a:lnTo>
                  <a:lnTo>
                    <a:pt x="66039" y="96521"/>
                  </a:lnTo>
                  <a:lnTo>
                    <a:pt x="90170" y="96521"/>
                  </a:lnTo>
                  <a:lnTo>
                    <a:pt x="97789" y="95250"/>
                  </a:lnTo>
                  <a:lnTo>
                    <a:pt x="104139" y="92711"/>
                  </a:lnTo>
                  <a:lnTo>
                    <a:pt x="109220" y="88900"/>
                  </a:lnTo>
                  <a:lnTo>
                    <a:pt x="113029" y="85090"/>
                  </a:lnTo>
                  <a:lnTo>
                    <a:pt x="115570" y="81281"/>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1" name="Group 510"/>
          <p:cNvGrpSpPr/>
          <p:nvPr/>
        </p:nvGrpSpPr>
        <p:grpSpPr>
          <a:xfrm rot="19523401">
            <a:off x="6746240" y="5462271"/>
            <a:ext cx="181611" cy="128271"/>
            <a:chOff x="6746240" y="5462271"/>
            <a:chExt cx="181611" cy="128271"/>
          </a:xfrm>
        </p:grpSpPr>
        <p:sp>
          <p:nvSpPr>
            <p:cNvPr id="508" name="Freeform 507"/>
            <p:cNvSpPr/>
            <p:nvPr/>
          </p:nvSpPr>
          <p:spPr>
            <a:xfrm>
              <a:off x="6746240" y="54622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Freeform 508"/>
            <p:cNvSpPr/>
            <p:nvPr/>
          </p:nvSpPr>
          <p:spPr>
            <a:xfrm>
              <a:off x="6765647" y="5508975"/>
              <a:ext cx="132081" cy="66042"/>
            </a:xfrm>
            <a:custGeom>
              <a:avLst/>
              <a:gdLst/>
              <a:ahLst/>
              <a:cxnLst/>
              <a:rect l="0" t="0" r="0" b="0"/>
              <a:pathLst>
                <a:path w="132081" h="66042">
                  <a:moveTo>
                    <a:pt x="20319" y="34291"/>
                  </a:moveTo>
                  <a:lnTo>
                    <a:pt x="22860" y="38100"/>
                  </a:lnTo>
                  <a:lnTo>
                    <a:pt x="26669" y="39370"/>
                  </a:lnTo>
                  <a:lnTo>
                    <a:pt x="30480" y="41911"/>
                  </a:lnTo>
                  <a:lnTo>
                    <a:pt x="35560" y="43181"/>
                  </a:lnTo>
                  <a:lnTo>
                    <a:pt x="41910" y="46991"/>
                  </a:lnTo>
                  <a:lnTo>
                    <a:pt x="46990" y="49531"/>
                  </a:lnTo>
                  <a:lnTo>
                    <a:pt x="53340" y="53341"/>
                  </a:lnTo>
                  <a:lnTo>
                    <a:pt x="59690" y="57150"/>
                  </a:lnTo>
                  <a:lnTo>
                    <a:pt x="66040" y="59691"/>
                  </a:lnTo>
                  <a:lnTo>
                    <a:pt x="72390" y="62231"/>
                  </a:lnTo>
                  <a:lnTo>
                    <a:pt x="78740" y="63500"/>
                  </a:lnTo>
                  <a:lnTo>
                    <a:pt x="85090" y="64770"/>
                  </a:lnTo>
                  <a:lnTo>
                    <a:pt x="91440" y="66041"/>
                  </a:lnTo>
                  <a:lnTo>
                    <a:pt x="97790" y="66041"/>
                  </a:lnTo>
                  <a:lnTo>
                    <a:pt x="104140" y="64770"/>
                  </a:lnTo>
                  <a:lnTo>
                    <a:pt x="111760" y="63500"/>
                  </a:lnTo>
                  <a:lnTo>
                    <a:pt x="116840" y="59691"/>
                  </a:lnTo>
                  <a:lnTo>
                    <a:pt x="120650" y="55881"/>
                  </a:lnTo>
                  <a:lnTo>
                    <a:pt x="124460" y="50800"/>
                  </a:lnTo>
                  <a:lnTo>
                    <a:pt x="127000" y="45720"/>
                  </a:lnTo>
                  <a:lnTo>
                    <a:pt x="129540" y="39370"/>
                  </a:lnTo>
                  <a:lnTo>
                    <a:pt x="132080" y="34291"/>
                  </a:lnTo>
                  <a:lnTo>
                    <a:pt x="132080" y="27941"/>
                  </a:lnTo>
                  <a:lnTo>
                    <a:pt x="130810" y="22861"/>
                  </a:lnTo>
                  <a:lnTo>
                    <a:pt x="128269" y="17781"/>
                  </a:lnTo>
                  <a:lnTo>
                    <a:pt x="125730" y="13970"/>
                  </a:lnTo>
                  <a:lnTo>
                    <a:pt x="120650" y="11431"/>
                  </a:lnTo>
                  <a:lnTo>
                    <a:pt x="115569" y="7620"/>
                  </a:lnTo>
                  <a:lnTo>
                    <a:pt x="109219" y="5081"/>
                  </a:lnTo>
                  <a:lnTo>
                    <a:pt x="104140" y="2541"/>
                  </a:lnTo>
                  <a:lnTo>
                    <a:pt x="97790" y="0"/>
                  </a:lnTo>
                  <a:lnTo>
                    <a:pt x="91440" y="0"/>
                  </a:lnTo>
                  <a:lnTo>
                    <a:pt x="85090" y="0"/>
                  </a:lnTo>
                  <a:lnTo>
                    <a:pt x="78740" y="0"/>
                  </a:lnTo>
                  <a:lnTo>
                    <a:pt x="73660" y="2541"/>
                  </a:lnTo>
                  <a:lnTo>
                    <a:pt x="69850" y="7620"/>
                  </a:lnTo>
                  <a:lnTo>
                    <a:pt x="66040" y="11431"/>
                  </a:lnTo>
                  <a:lnTo>
                    <a:pt x="60960" y="15241"/>
                  </a:lnTo>
                  <a:lnTo>
                    <a:pt x="54610" y="17781"/>
                  </a:lnTo>
                  <a:lnTo>
                    <a:pt x="46990" y="19050"/>
                  </a:lnTo>
                  <a:lnTo>
                    <a:pt x="39369" y="19050"/>
                  </a:lnTo>
                  <a:lnTo>
                    <a:pt x="31750" y="20320"/>
                  </a:lnTo>
                  <a:lnTo>
                    <a:pt x="0" y="279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Freeform 509"/>
            <p:cNvSpPr/>
            <p:nvPr/>
          </p:nvSpPr>
          <p:spPr>
            <a:xfrm>
              <a:off x="6823529" y="5524406"/>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4" name="Group 513"/>
          <p:cNvGrpSpPr/>
          <p:nvPr/>
        </p:nvGrpSpPr>
        <p:grpSpPr>
          <a:xfrm rot="19523401">
            <a:off x="9493250" y="1924051"/>
            <a:ext cx="148591" cy="184151"/>
            <a:chOff x="9493250" y="1924051"/>
            <a:chExt cx="148591" cy="184151"/>
          </a:xfrm>
        </p:grpSpPr>
        <p:sp>
          <p:nvSpPr>
            <p:cNvPr id="512" name="Freeform 511"/>
            <p:cNvSpPr/>
            <p:nvPr/>
          </p:nvSpPr>
          <p:spPr>
            <a:xfrm>
              <a:off x="9493250" y="19240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Freeform 512"/>
            <p:cNvSpPr/>
            <p:nvPr/>
          </p:nvSpPr>
          <p:spPr>
            <a:xfrm>
              <a:off x="9503063" y="1949030"/>
              <a:ext cx="124460" cy="129541"/>
            </a:xfrm>
            <a:custGeom>
              <a:avLst/>
              <a:gdLst/>
              <a:ahLst/>
              <a:cxnLst/>
              <a:rect l="0" t="0" r="0" b="0"/>
              <a:pathLst>
                <a:path w="124460" h="129541">
                  <a:moveTo>
                    <a:pt x="124459" y="0"/>
                  </a:moveTo>
                  <a:lnTo>
                    <a:pt x="110490" y="0"/>
                  </a:lnTo>
                  <a:lnTo>
                    <a:pt x="104140" y="1270"/>
                  </a:lnTo>
                  <a:lnTo>
                    <a:pt x="97790" y="3810"/>
                  </a:lnTo>
                  <a:lnTo>
                    <a:pt x="91440" y="6350"/>
                  </a:lnTo>
                  <a:lnTo>
                    <a:pt x="85090" y="10160"/>
                  </a:lnTo>
                  <a:lnTo>
                    <a:pt x="80009" y="13970"/>
                  </a:lnTo>
                  <a:lnTo>
                    <a:pt x="74929" y="17780"/>
                  </a:lnTo>
                  <a:lnTo>
                    <a:pt x="71119" y="21590"/>
                  </a:lnTo>
                  <a:lnTo>
                    <a:pt x="66040" y="26670"/>
                  </a:lnTo>
                  <a:lnTo>
                    <a:pt x="60959" y="30480"/>
                  </a:lnTo>
                  <a:lnTo>
                    <a:pt x="57150" y="35560"/>
                  </a:lnTo>
                  <a:lnTo>
                    <a:pt x="54609" y="40640"/>
                  </a:lnTo>
                  <a:lnTo>
                    <a:pt x="52069" y="46990"/>
                  </a:lnTo>
                  <a:lnTo>
                    <a:pt x="49529" y="53340"/>
                  </a:lnTo>
                  <a:lnTo>
                    <a:pt x="46990" y="58420"/>
                  </a:lnTo>
                  <a:lnTo>
                    <a:pt x="44450" y="64770"/>
                  </a:lnTo>
                  <a:lnTo>
                    <a:pt x="40640" y="69850"/>
                  </a:lnTo>
                  <a:lnTo>
                    <a:pt x="35559" y="73660"/>
                  </a:lnTo>
                  <a:lnTo>
                    <a:pt x="30479" y="77470"/>
                  </a:lnTo>
                  <a:lnTo>
                    <a:pt x="24129" y="80010"/>
                  </a:lnTo>
                  <a:lnTo>
                    <a:pt x="19050" y="83820"/>
                  </a:lnTo>
                  <a:lnTo>
                    <a:pt x="12700" y="86360"/>
                  </a:lnTo>
                  <a:lnTo>
                    <a:pt x="7619" y="90170"/>
                  </a:lnTo>
                  <a:lnTo>
                    <a:pt x="3809" y="93980"/>
                  </a:lnTo>
                  <a:lnTo>
                    <a:pt x="0" y="100330"/>
                  </a:lnTo>
                  <a:lnTo>
                    <a:pt x="0" y="104140"/>
                  </a:lnTo>
                  <a:lnTo>
                    <a:pt x="2540" y="107950"/>
                  </a:lnTo>
                  <a:lnTo>
                    <a:pt x="6350" y="110490"/>
                  </a:lnTo>
                  <a:lnTo>
                    <a:pt x="10159"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09" y="78740"/>
                  </a:lnTo>
                  <a:lnTo>
                    <a:pt x="60959" y="73660"/>
                  </a:lnTo>
                  <a:lnTo>
                    <a:pt x="66040" y="69850"/>
                  </a:lnTo>
                  <a:lnTo>
                    <a:pt x="72390" y="67310"/>
                  </a:lnTo>
                  <a:lnTo>
                    <a:pt x="78740" y="63500"/>
                  </a:lnTo>
                  <a:lnTo>
                    <a:pt x="85090" y="59690"/>
                  </a:lnTo>
                  <a:lnTo>
                    <a:pt x="90169" y="54610"/>
                  </a:lnTo>
                  <a:lnTo>
                    <a:pt x="95250" y="49530"/>
                  </a:lnTo>
                  <a:lnTo>
                    <a:pt x="104140" y="39370"/>
                  </a:lnTo>
                  <a:lnTo>
                    <a:pt x="107950" y="35560"/>
                  </a:lnTo>
                  <a:lnTo>
                    <a:pt x="111759" y="29210"/>
                  </a:lnTo>
                  <a:lnTo>
                    <a:pt x="113029" y="21590"/>
                  </a:lnTo>
                  <a:lnTo>
                    <a:pt x="114300" y="15240"/>
                  </a:lnTo>
                  <a:lnTo>
                    <a:pt x="116840" y="10160"/>
                  </a:lnTo>
                  <a:lnTo>
                    <a:pt x="118109" y="6350"/>
                  </a:lnTo>
                  <a:lnTo>
                    <a:pt x="120650" y="3810"/>
                  </a:lnTo>
                  <a:lnTo>
                    <a:pt x="120650" y="3810"/>
                  </a:lnTo>
                  <a:lnTo>
                    <a:pt x="118109" y="5080"/>
                  </a:lnTo>
                  <a:lnTo>
                    <a:pt x="109219" y="13970"/>
                  </a:lnTo>
                  <a:lnTo>
                    <a:pt x="105409" y="17780"/>
                  </a:lnTo>
                  <a:lnTo>
                    <a:pt x="100329" y="21590"/>
                  </a:lnTo>
                  <a:lnTo>
                    <a:pt x="95250" y="24130"/>
                  </a:lnTo>
                  <a:lnTo>
                    <a:pt x="90169" y="26670"/>
                  </a:lnTo>
                  <a:lnTo>
                    <a:pt x="86359" y="31750"/>
                  </a:lnTo>
                  <a:lnTo>
                    <a:pt x="83819" y="38100"/>
                  </a:lnTo>
                  <a:lnTo>
                    <a:pt x="81279" y="44450"/>
                  </a:lnTo>
                  <a:lnTo>
                    <a:pt x="81279" y="52070"/>
                  </a:lnTo>
                  <a:lnTo>
                    <a:pt x="80009" y="59690"/>
                  </a:lnTo>
                  <a:lnTo>
                    <a:pt x="80009" y="68580"/>
                  </a:lnTo>
                  <a:lnTo>
                    <a:pt x="77469" y="74930"/>
                  </a:lnTo>
                  <a:lnTo>
                    <a:pt x="74929" y="81280"/>
                  </a:lnTo>
                  <a:lnTo>
                    <a:pt x="72390" y="86360"/>
                  </a:lnTo>
                  <a:lnTo>
                    <a:pt x="68579" y="91440"/>
                  </a:lnTo>
                  <a:lnTo>
                    <a:pt x="64769" y="96520"/>
                  </a:lnTo>
                  <a:lnTo>
                    <a:pt x="60959" y="101600"/>
                  </a:lnTo>
                  <a:lnTo>
                    <a:pt x="57150" y="106680"/>
                  </a:lnTo>
                  <a:lnTo>
                    <a:pt x="54609"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7" name="Group 516"/>
          <p:cNvGrpSpPr/>
          <p:nvPr/>
        </p:nvGrpSpPr>
        <p:grpSpPr>
          <a:xfrm rot="14952600">
            <a:off x="6413502" y="5626100"/>
            <a:ext cx="280670" cy="134621"/>
            <a:chOff x="6413502" y="5626100"/>
            <a:chExt cx="280670" cy="134621"/>
          </a:xfrm>
        </p:grpSpPr>
        <p:sp>
          <p:nvSpPr>
            <p:cNvPr id="515" name="Freeform 514"/>
            <p:cNvSpPr/>
            <p:nvPr/>
          </p:nvSpPr>
          <p:spPr>
            <a:xfrm>
              <a:off x="6413502" y="5626100"/>
              <a:ext cx="280670" cy="134621"/>
            </a:xfrm>
            <a:custGeom>
              <a:avLst/>
              <a:gdLst/>
              <a:ahLst/>
              <a:cxnLst/>
              <a:rect l="0" t="0" r="0" b="0"/>
              <a:pathLst>
                <a:path w="280670" h="134621">
                  <a:moveTo>
                    <a:pt x="264159" y="54610"/>
                  </a:moveTo>
                  <a:lnTo>
                    <a:pt x="257809" y="49530"/>
                  </a:lnTo>
                  <a:lnTo>
                    <a:pt x="250190" y="44450"/>
                  </a:lnTo>
                  <a:lnTo>
                    <a:pt x="242569" y="38100"/>
                  </a:lnTo>
                  <a:lnTo>
                    <a:pt x="233680" y="34291"/>
                  </a:lnTo>
                  <a:lnTo>
                    <a:pt x="226059" y="33020"/>
                  </a:lnTo>
                  <a:lnTo>
                    <a:pt x="219709" y="31750"/>
                  </a:lnTo>
                  <a:lnTo>
                    <a:pt x="212090" y="31750"/>
                  </a:lnTo>
                  <a:lnTo>
                    <a:pt x="204469" y="30480"/>
                  </a:lnTo>
                  <a:lnTo>
                    <a:pt x="196850" y="30480"/>
                  </a:lnTo>
                  <a:lnTo>
                    <a:pt x="187959" y="30480"/>
                  </a:lnTo>
                  <a:lnTo>
                    <a:pt x="180340" y="30480"/>
                  </a:lnTo>
                  <a:lnTo>
                    <a:pt x="170180" y="30480"/>
                  </a:lnTo>
                  <a:lnTo>
                    <a:pt x="161290" y="29210"/>
                  </a:lnTo>
                  <a:lnTo>
                    <a:pt x="153669" y="27941"/>
                  </a:lnTo>
                  <a:lnTo>
                    <a:pt x="146050" y="26670"/>
                  </a:lnTo>
                  <a:lnTo>
                    <a:pt x="134619" y="22860"/>
                  </a:lnTo>
                  <a:lnTo>
                    <a:pt x="124459" y="17780"/>
                  </a:lnTo>
                  <a:lnTo>
                    <a:pt x="114300" y="12700"/>
                  </a:lnTo>
                  <a:lnTo>
                    <a:pt x="104140" y="7620"/>
                  </a:lnTo>
                  <a:lnTo>
                    <a:pt x="95250" y="2541"/>
                  </a:lnTo>
                  <a:lnTo>
                    <a:pt x="85090" y="0"/>
                  </a:lnTo>
                  <a:lnTo>
                    <a:pt x="73659" y="1270"/>
                  </a:lnTo>
                  <a:lnTo>
                    <a:pt x="63500" y="5080"/>
                  </a:lnTo>
                  <a:lnTo>
                    <a:pt x="57150" y="6350"/>
                  </a:lnTo>
                  <a:lnTo>
                    <a:pt x="49529" y="8891"/>
                  </a:lnTo>
                  <a:lnTo>
                    <a:pt x="38100" y="12700"/>
                  </a:lnTo>
                  <a:lnTo>
                    <a:pt x="26670" y="16510"/>
                  </a:lnTo>
                  <a:lnTo>
                    <a:pt x="16509" y="21591"/>
                  </a:lnTo>
                  <a:lnTo>
                    <a:pt x="8890" y="29210"/>
                  </a:lnTo>
                  <a:lnTo>
                    <a:pt x="5079" y="38100"/>
                  </a:lnTo>
                  <a:lnTo>
                    <a:pt x="2540" y="44450"/>
                  </a:lnTo>
                  <a:lnTo>
                    <a:pt x="1270" y="49530"/>
                  </a:lnTo>
                  <a:lnTo>
                    <a:pt x="0" y="55880"/>
                  </a:lnTo>
                  <a:lnTo>
                    <a:pt x="0" y="64770"/>
                  </a:lnTo>
                  <a:lnTo>
                    <a:pt x="3809" y="73660"/>
                  </a:lnTo>
                  <a:lnTo>
                    <a:pt x="10159" y="81280"/>
                  </a:lnTo>
                  <a:lnTo>
                    <a:pt x="16509" y="86360"/>
                  </a:lnTo>
                  <a:lnTo>
                    <a:pt x="21590" y="90170"/>
                  </a:lnTo>
                  <a:lnTo>
                    <a:pt x="26670" y="92710"/>
                  </a:lnTo>
                  <a:lnTo>
                    <a:pt x="33020" y="96520"/>
                  </a:lnTo>
                  <a:lnTo>
                    <a:pt x="39370" y="100330"/>
                  </a:lnTo>
                  <a:lnTo>
                    <a:pt x="44450" y="102870"/>
                  </a:lnTo>
                  <a:lnTo>
                    <a:pt x="52070" y="106680"/>
                  </a:lnTo>
                  <a:lnTo>
                    <a:pt x="58420" y="109220"/>
                  </a:lnTo>
                  <a:lnTo>
                    <a:pt x="66040" y="110491"/>
                  </a:lnTo>
                  <a:lnTo>
                    <a:pt x="73659" y="113030"/>
                  </a:lnTo>
                  <a:lnTo>
                    <a:pt x="80009" y="115570"/>
                  </a:lnTo>
                  <a:lnTo>
                    <a:pt x="87629" y="118110"/>
                  </a:lnTo>
                  <a:lnTo>
                    <a:pt x="97790" y="121920"/>
                  </a:lnTo>
                  <a:lnTo>
                    <a:pt x="106680" y="125730"/>
                  </a:lnTo>
                  <a:lnTo>
                    <a:pt x="114300" y="127000"/>
                  </a:lnTo>
                  <a:lnTo>
                    <a:pt x="121919" y="128270"/>
                  </a:lnTo>
                  <a:lnTo>
                    <a:pt x="129540" y="129541"/>
                  </a:lnTo>
                  <a:lnTo>
                    <a:pt x="137159" y="129541"/>
                  </a:lnTo>
                  <a:lnTo>
                    <a:pt x="144780" y="129541"/>
                  </a:lnTo>
                  <a:lnTo>
                    <a:pt x="152400" y="129541"/>
                  </a:lnTo>
                  <a:lnTo>
                    <a:pt x="161290" y="130810"/>
                  </a:lnTo>
                  <a:lnTo>
                    <a:pt x="168909" y="130810"/>
                  </a:lnTo>
                  <a:lnTo>
                    <a:pt x="176530" y="130810"/>
                  </a:lnTo>
                  <a:lnTo>
                    <a:pt x="182880" y="132080"/>
                  </a:lnTo>
                  <a:lnTo>
                    <a:pt x="190500" y="133350"/>
                  </a:lnTo>
                  <a:lnTo>
                    <a:pt x="196850" y="133350"/>
                  </a:lnTo>
                  <a:lnTo>
                    <a:pt x="204469" y="134620"/>
                  </a:lnTo>
                  <a:lnTo>
                    <a:pt x="212090" y="134620"/>
                  </a:lnTo>
                  <a:lnTo>
                    <a:pt x="219709" y="134620"/>
                  </a:lnTo>
                  <a:lnTo>
                    <a:pt x="226059" y="133350"/>
                  </a:lnTo>
                  <a:lnTo>
                    <a:pt x="232409" y="132080"/>
                  </a:lnTo>
                  <a:lnTo>
                    <a:pt x="238759" y="130810"/>
                  </a:lnTo>
                  <a:lnTo>
                    <a:pt x="245109" y="129541"/>
                  </a:lnTo>
                  <a:lnTo>
                    <a:pt x="252730" y="128270"/>
                  </a:lnTo>
                  <a:lnTo>
                    <a:pt x="261619" y="123191"/>
                  </a:lnTo>
                  <a:lnTo>
                    <a:pt x="270509" y="116841"/>
                  </a:lnTo>
                  <a:lnTo>
                    <a:pt x="275590" y="109220"/>
                  </a:lnTo>
                  <a:lnTo>
                    <a:pt x="278130" y="104141"/>
                  </a:lnTo>
                  <a:lnTo>
                    <a:pt x="279400" y="97791"/>
                  </a:lnTo>
                  <a:lnTo>
                    <a:pt x="280669" y="92710"/>
                  </a:lnTo>
                  <a:lnTo>
                    <a:pt x="280669" y="86360"/>
                  </a:lnTo>
                  <a:lnTo>
                    <a:pt x="279400" y="81280"/>
                  </a:lnTo>
                  <a:lnTo>
                    <a:pt x="279400" y="76200"/>
                  </a:lnTo>
                  <a:lnTo>
                    <a:pt x="276859" y="69850"/>
                  </a:lnTo>
                  <a:lnTo>
                    <a:pt x="273050" y="59691"/>
                  </a:lnTo>
                  <a:lnTo>
                    <a:pt x="266700" y="50800"/>
                  </a:lnTo>
                  <a:lnTo>
                    <a:pt x="257809"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Freeform 515"/>
            <p:cNvSpPr/>
            <p:nvPr/>
          </p:nvSpPr>
          <p:spPr>
            <a:xfrm>
              <a:off x="6452045" y="5654738"/>
              <a:ext cx="227331" cy="86361"/>
            </a:xfrm>
            <a:custGeom>
              <a:avLst/>
              <a:gdLst/>
              <a:ahLst/>
              <a:cxnLst/>
              <a:rect l="0" t="0" r="0" b="0"/>
              <a:pathLst>
                <a:path w="227331" h="86361">
                  <a:moveTo>
                    <a:pt x="53339" y="22860"/>
                  </a:moveTo>
                  <a:lnTo>
                    <a:pt x="83820" y="53340"/>
                  </a:lnTo>
                  <a:lnTo>
                    <a:pt x="88900" y="55880"/>
                  </a:lnTo>
                  <a:lnTo>
                    <a:pt x="95250" y="59690"/>
                  </a:lnTo>
                  <a:lnTo>
                    <a:pt x="100330" y="62230"/>
                  </a:lnTo>
                  <a:lnTo>
                    <a:pt x="107950" y="63500"/>
                  </a:lnTo>
                  <a:lnTo>
                    <a:pt x="114300" y="64770"/>
                  </a:lnTo>
                  <a:lnTo>
                    <a:pt x="123189" y="66040"/>
                  </a:lnTo>
                  <a:lnTo>
                    <a:pt x="130811" y="67310"/>
                  </a:lnTo>
                  <a:lnTo>
                    <a:pt x="138430" y="68580"/>
                  </a:lnTo>
                  <a:lnTo>
                    <a:pt x="147320" y="71120"/>
                  </a:lnTo>
                  <a:lnTo>
                    <a:pt x="154939" y="71120"/>
                  </a:lnTo>
                  <a:lnTo>
                    <a:pt x="162561" y="71120"/>
                  </a:lnTo>
                  <a:lnTo>
                    <a:pt x="170180" y="69850"/>
                  </a:lnTo>
                  <a:lnTo>
                    <a:pt x="177800" y="68580"/>
                  </a:lnTo>
                  <a:lnTo>
                    <a:pt x="185420" y="68580"/>
                  </a:lnTo>
                  <a:lnTo>
                    <a:pt x="193039" y="68580"/>
                  </a:lnTo>
                  <a:lnTo>
                    <a:pt x="199389" y="67310"/>
                  </a:lnTo>
                  <a:lnTo>
                    <a:pt x="204470" y="64770"/>
                  </a:lnTo>
                  <a:lnTo>
                    <a:pt x="208280" y="60960"/>
                  </a:lnTo>
                  <a:lnTo>
                    <a:pt x="213361" y="58420"/>
                  </a:lnTo>
                  <a:lnTo>
                    <a:pt x="218439" y="57150"/>
                  </a:lnTo>
                  <a:lnTo>
                    <a:pt x="224789" y="57150"/>
                  </a:lnTo>
                  <a:lnTo>
                    <a:pt x="227330" y="57150"/>
                  </a:lnTo>
                  <a:lnTo>
                    <a:pt x="227330" y="59690"/>
                  </a:lnTo>
                  <a:lnTo>
                    <a:pt x="226061" y="62230"/>
                  </a:lnTo>
                  <a:lnTo>
                    <a:pt x="222250" y="64770"/>
                  </a:lnTo>
                  <a:lnTo>
                    <a:pt x="218439" y="67310"/>
                  </a:lnTo>
                  <a:lnTo>
                    <a:pt x="213361" y="69850"/>
                  </a:lnTo>
                  <a:lnTo>
                    <a:pt x="208280" y="69850"/>
                  </a:lnTo>
                  <a:lnTo>
                    <a:pt x="204470" y="68580"/>
                  </a:lnTo>
                  <a:lnTo>
                    <a:pt x="199389" y="66040"/>
                  </a:lnTo>
                  <a:lnTo>
                    <a:pt x="195580" y="62230"/>
                  </a:lnTo>
                  <a:lnTo>
                    <a:pt x="193039" y="57150"/>
                  </a:lnTo>
                  <a:lnTo>
                    <a:pt x="189230" y="52070"/>
                  </a:lnTo>
                  <a:lnTo>
                    <a:pt x="185420" y="48260"/>
                  </a:lnTo>
                  <a:lnTo>
                    <a:pt x="179070" y="46990"/>
                  </a:lnTo>
                  <a:lnTo>
                    <a:pt x="171450" y="44450"/>
                  </a:lnTo>
                  <a:lnTo>
                    <a:pt x="163830" y="44450"/>
                  </a:lnTo>
                  <a:lnTo>
                    <a:pt x="156211" y="43180"/>
                  </a:lnTo>
                  <a:lnTo>
                    <a:pt x="148589" y="43180"/>
                  </a:lnTo>
                  <a:lnTo>
                    <a:pt x="140970" y="40640"/>
                  </a:lnTo>
                  <a:lnTo>
                    <a:pt x="134620" y="38100"/>
                  </a:lnTo>
                  <a:lnTo>
                    <a:pt x="129539" y="35560"/>
                  </a:lnTo>
                  <a:lnTo>
                    <a:pt x="123189" y="31750"/>
                  </a:lnTo>
                  <a:lnTo>
                    <a:pt x="115570" y="29210"/>
                  </a:lnTo>
                  <a:lnTo>
                    <a:pt x="107950" y="26670"/>
                  </a:lnTo>
                  <a:lnTo>
                    <a:pt x="100330" y="24130"/>
                  </a:lnTo>
                  <a:lnTo>
                    <a:pt x="93980" y="20320"/>
                  </a:lnTo>
                  <a:lnTo>
                    <a:pt x="86361" y="16510"/>
                  </a:lnTo>
                  <a:lnTo>
                    <a:pt x="80011" y="13970"/>
                  </a:lnTo>
                  <a:lnTo>
                    <a:pt x="73661" y="10160"/>
                  </a:lnTo>
                  <a:lnTo>
                    <a:pt x="67311" y="7620"/>
                  </a:lnTo>
                  <a:lnTo>
                    <a:pt x="53339"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39" y="74930"/>
                  </a:lnTo>
                  <a:lnTo>
                    <a:pt x="72389" y="77470"/>
                  </a:lnTo>
                  <a:lnTo>
                    <a:pt x="86361" y="81280"/>
                  </a:lnTo>
                  <a:lnTo>
                    <a:pt x="92711" y="83820"/>
                  </a:lnTo>
                  <a:lnTo>
                    <a:pt x="100330" y="85090"/>
                  </a:lnTo>
                  <a:lnTo>
                    <a:pt x="107950" y="85090"/>
                  </a:lnTo>
                  <a:lnTo>
                    <a:pt x="115570" y="86360"/>
                  </a:lnTo>
                  <a:lnTo>
                    <a:pt x="123189" y="86360"/>
                  </a:lnTo>
                  <a:lnTo>
                    <a:pt x="130811" y="85090"/>
                  </a:lnTo>
                  <a:lnTo>
                    <a:pt x="137161" y="83820"/>
                  </a:lnTo>
                  <a:lnTo>
                    <a:pt x="143511" y="81280"/>
                  </a:lnTo>
                  <a:lnTo>
                    <a:pt x="148589"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0" name="Group 519"/>
          <p:cNvGrpSpPr/>
          <p:nvPr/>
        </p:nvGrpSpPr>
        <p:grpSpPr>
          <a:xfrm rot="19523401">
            <a:off x="6567170" y="5397501"/>
            <a:ext cx="200661" cy="133351"/>
            <a:chOff x="6567170" y="5397501"/>
            <a:chExt cx="200661" cy="133351"/>
          </a:xfrm>
        </p:grpSpPr>
        <p:sp>
          <p:nvSpPr>
            <p:cNvPr id="518" name="Freeform 517"/>
            <p:cNvSpPr/>
            <p:nvPr/>
          </p:nvSpPr>
          <p:spPr>
            <a:xfrm>
              <a:off x="6567170" y="53975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Freeform 518"/>
            <p:cNvSpPr/>
            <p:nvPr/>
          </p:nvSpPr>
          <p:spPr>
            <a:xfrm>
              <a:off x="6596128" y="5435669"/>
              <a:ext cx="152401" cy="69851"/>
            </a:xfrm>
            <a:custGeom>
              <a:avLst/>
              <a:gdLst/>
              <a:ahLst/>
              <a:cxnLst/>
              <a:rect l="0" t="0" r="0" b="0"/>
              <a:pathLst>
                <a:path w="152401" h="69851">
                  <a:moveTo>
                    <a:pt x="96521" y="30480"/>
                  </a:moveTo>
                  <a:lnTo>
                    <a:pt x="86361" y="34290"/>
                  </a:lnTo>
                  <a:lnTo>
                    <a:pt x="80011" y="35560"/>
                  </a:lnTo>
                  <a:lnTo>
                    <a:pt x="73661" y="36830"/>
                  </a:lnTo>
                  <a:lnTo>
                    <a:pt x="66041" y="36830"/>
                  </a:lnTo>
                  <a:lnTo>
                    <a:pt x="49531" y="36830"/>
                  </a:lnTo>
                  <a:lnTo>
                    <a:pt x="15241" y="38100"/>
                  </a:lnTo>
                  <a:lnTo>
                    <a:pt x="8891" y="39370"/>
                  </a:lnTo>
                  <a:lnTo>
                    <a:pt x="3811" y="43180"/>
                  </a:lnTo>
                  <a:lnTo>
                    <a:pt x="0" y="48260"/>
                  </a:lnTo>
                  <a:lnTo>
                    <a:pt x="0" y="52070"/>
                  </a:lnTo>
                  <a:lnTo>
                    <a:pt x="1271" y="54610"/>
                  </a:lnTo>
                  <a:lnTo>
                    <a:pt x="5081" y="58420"/>
                  </a:lnTo>
                  <a:lnTo>
                    <a:pt x="10161" y="59690"/>
                  </a:lnTo>
                  <a:lnTo>
                    <a:pt x="16511" y="60960"/>
                  </a:lnTo>
                  <a:lnTo>
                    <a:pt x="24131" y="62230"/>
                  </a:lnTo>
                  <a:lnTo>
                    <a:pt x="30481" y="63500"/>
                  </a:lnTo>
                  <a:lnTo>
                    <a:pt x="36831" y="64770"/>
                  </a:lnTo>
                  <a:lnTo>
                    <a:pt x="44450" y="66040"/>
                  </a:lnTo>
                  <a:lnTo>
                    <a:pt x="50800" y="67310"/>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0"/>
                  </a:lnTo>
                  <a:lnTo>
                    <a:pt x="135891" y="35560"/>
                  </a:lnTo>
                  <a:lnTo>
                    <a:pt x="139700" y="30480"/>
                  </a:lnTo>
                  <a:lnTo>
                    <a:pt x="143511" y="25400"/>
                  </a:lnTo>
                  <a:lnTo>
                    <a:pt x="147321" y="21590"/>
                  </a:lnTo>
                  <a:lnTo>
                    <a:pt x="149861" y="16510"/>
                  </a:lnTo>
                  <a:lnTo>
                    <a:pt x="151131" y="13970"/>
                  </a:lnTo>
                  <a:lnTo>
                    <a:pt x="152400" y="11430"/>
                  </a:lnTo>
                  <a:lnTo>
                    <a:pt x="151131" y="7620"/>
                  </a:lnTo>
                  <a:lnTo>
                    <a:pt x="148591" y="5080"/>
                  </a:lnTo>
                  <a:lnTo>
                    <a:pt x="143511" y="3810"/>
                  </a:lnTo>
                  <a:lnTo>
                    <a:pt x="138431" y="1270"/>
                  </a:lnTo>
                  <a:lnTo>
                    <a:pt x="132081" y="0"/>
                  </a:lnTo>
                  <a:lnTo>
                    <a:pt x="124461" y="0"/>
                  </a:lnTo>
                  <a:lnTo>
                    <a:pt x="116841" y="0"/>
                  </a:lnTo>
                  <a:lnTo>
                    <a:pt x="110491" y="1270"/>
                  </a:lnTo>
                  <a:lnTo>
                    <a:pt x="102871" y="2540"/>
                  </a:lnTo>
                  <a:lnTo>
                    <a:pt x="96521" y="3810"/>
                  </a:lnTo>
                  <a:lnTo>
                    <a:pt x="90171" y="6350"/>
                  </a:lnTo>
                  <a:lnTo>
                    <a:pt x="77471" y="10160"/>
                  </a:lnTo>
                  <a:lnTo>
                    <a:pt x="63500" y="13970"/>
                  </a:lnTo>
                  <a:lnTo>
                    <a:pt x="57150" y="15240"/>
                  </a:lnTo>
                  <a:lnTo>
                    <a:pt x="49531" y="16510"/>
                  </a:lnTo>
                  <a:lnTo>
                    <a:pt x="40641" y="16510"/>
                  </a:lnTo>
                  <a:lnTo>
                    <a:pt x="34291" y="19050"/>
                  </a:lnTo>
                  <a:lnTo>
                    <a:pt x="30481" y="22860"/>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3" name="Group 522"/>
          <p:cNvGrpSpPr/>
          <p:nvPr/>
        </p:nvGrpSpPr>
        <p:grpSpPr>
          <a:xfrm rot="19523401">
            <a:off x="6663690" y="5791201"/>
            <a:ext cx="207011" cy="129541"/>
            <a:chOff x="6663690" y="5791201"/>
            <a:chExt cx="207011" cy="129541"/>
          </a:xfrm>
        </p:grpSpPr>
        <p:sp>
          <p:nvSpPr>
            <p:cNvPr id="521" name="Freeform 520"/>
            <p:cNvSpPr/>
            <p:nvPr/>
          </p:nvSpPr>
          <p:spPr>
            <a:xfrm>
              <a:off x="6663690" y="57912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Freeform 521"/>
            <p:cNvSpPr/>
            <p:nvPr/>
          </p:nvSpPr>
          <p:spPr>
            <a:xfrm>
              <a:off x="6682468" y="5803504"/>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6" name="Group 525"/>
          <p:cNvGrpSpPr/>
          <p:nvPr/>
        </p:nvGrpSpPr>
        <p:grpSpPr>
          <a:xfrm rot="19523401">
            <a:off x="7350761" y="5636261"/>
            <a:ext cx="212091" cy="173991"/>
            <a:chOff x="7350761" y="5636261"/>
            <a:chExt cx="212091" cy="173991"/>
          </a:xfrm>
        </p:grpSpPr>
        <p:sp>
          <p:nvSpPr>
            <p:cNvPr id="524" name="Freeform 523"/>
            <p:cNvSpPr/>
            <p:nvPr/>
          </p:nvSpPr>
          <p:spPr>
            <a:xfrm>
              <a:off x="7350761" y="56362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Freeform 524"/>
            <p:cNvSpPr/>
            <p:nvPr/>
          </p:nvSpPr>
          <p:spPr>
            <a:xfrm>
              <a:off x="7380316" y="56549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0" name="Group 529"/>
          <p:cNvGrpSpPr/>
          <p:nvPr/>
        </p:nvGrpSpPr>
        <p:grpSpPr>
          <a:xfrm rot="19523401">
            <a:off x="8968740" y="2287271"/>
            <a:ext cx="181611" cy="128271"/>
            <a:chOff x="8968740" y="2287271"/>
            <a:chExt cx="181611" cy="128271"/>
          </a:xfrm>
        </p:grpSpPr>
        <p:sp>
          <p:nvSpPr>
            <p:cNvPr id="527" name="Freeform 526"/>
            <p:cNvSpPr/>
            <p:nvPr/>
          </p:nvSpPr>
          <p:spPr>
            <a:xfrm>
              <a:off x="8968740" y="22872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Freeform 527"/>
            <p:cNvSpPr/>
            <p:nvPr/>
          </p:nvSpPr>
          <p:spPr>
            <a:xfrm>
              <a:off x="8988146" y="233397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Freeform 528"/>
            <p:cNvSpPr/>
            <p:nvPr/>
          </p:nvSpPr>
          <p:spPr>
            <a:xfrm>
              <a:off x="9046028" y="2349407"/>
              <a:ext cx="58421" cy="45721"/>
            </a:xfrm>
            <a:custGeom>
              <a:avLst/>
              <a:gdLst/>
              <a:ahLst/>
              <a:cxnLst/>
              <a:rect l="0" t="0" r="0" b="0"/>
              <a:pathLst>
                <a:path w="58421" h="45721">
                  <a:moveTo>
                    <a:pt x="58420" y="0"/>
                  </a:moveTo>
                  <a:lnTo>
                    <a:pt x="58420" y="13970"/>
                  </a:lnTo>
                  <a:lnTo>
                    <a:pt x="55881" y="17780"/>
                  </a:lnTo>
                  <a:lnTo>
                    <a:pt x="53341" y="20320"/>
                  </a:lnTo>
                  <a:lnTo>
                    <a:pt x="48260" y="22860"/>
                  </a:lnTo>
                  <a:lnTo>
                    <a:pt x="36831" y="26670"/>
                  </a:lnTo>
                  <a:lnTo>
                    <a:pt x="31750" y="27940"/>
                  </a:lnTo>
                  <a:lnTo>
                    <a:pt x="25400" y="30480"/>
                  </a:lnTo>
                  <a:lnTo>
                    <a:pt x="20320" y="34290"/>
                  </a:lnTo>
                  <a:lnTo>
                    <a:pt x="16510" y="38100"/>
                  </a:lnTo>
                  <a:lnTo>
                    <a:pt x="12700" y="40640"/>
                  </a:lnTo>
                  <a:lnTo>
                    <a:pt x="8891"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3" name="Group 532"/>
          <p:cNvGrpSpPr/>
          <p:nvPr/>
        </p:nvGrpSpPr>
        <p:grpSpPr>
          <a:xfrm rot="19523401">
            <a:off x="9404350" y="1962151"/>
            <a:ext cx="148591" cy="184151"/>
            <a:chOff x="9404350" y="1962151"/>
            <a:chExt cx="148591" cy="184151"/>
          </a:xfrm>
        </p:grpSpPr>
        <p:sp>
          <p:nvSpPr>
            <p:cNvPr id="531" name="Freeform 530"/>
            <p:cNvSpPr/>
            <p:nvPr/>
          </p:nvSpPr>
          <p:spPr>
            <a:xfrm>
              <a:off x="9404350" y="19621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Freeform 531"/>
            <p:cNvSpPr/>
            <p:nvPr/>
          </p:nvSpPr>
          <p:spPr>
            <a:xfrm>
              <a:off x="9414163" y="1987130"/>
              <a:ext cx="124460" cy="129541"/>
            </a:xfrm>
            <a:custGeom>
              <a:avLst/>
              <a:gdLst/>
              <a:ahLst/>
              <a:cxnLst/>
              <a:rect l="0" t="0" r="0" b="0"/>
              <a:pathLst>
                <a:path w="124460" h="129541">
                  <a:moveTo>
                    <a:pt x="124459" y="0"/>
                  </a:moveTo>
                  <a:lnTo>
                    <a:pt x="110490" y="0"/>
                  </a:lnTo>
                  <a:lnTo>
                    <a:pt x="104140" y="1270"/>
                  </a:lnTo>
                  <a:lnTo>
                    <a:pt x="97790" y="3810"/>
                  </a:lnTo>
                  <a:lnTo>
                    <a:pt x="91440" y="6350"/>
                  </a:lnTo>
                  <a:lnTo>
                    <a:pt x="85090" y="10160"/>
                  </a:lnTo>
                  <a:lnTo>
                    <a:pt x="80009" y="13970"/>
                  </a:lnTo>
                  <a:lnTo>
                    <a:pt x="74929" y="17780"/>
                  </a:lnTo>
                  <a:lnTo>
                    <a:pt x="71119" y="21590"/>
                  </a:lnTo>
                  <a:lnTo>
                    <a:pt x="66040" y="26670"/>
                  </a:lnTo>
                  <a:lnTo>
                    <a:pt x="60959" y="30480"/>
                  </a:lnTo>
                  <a:lnTo>
                    <a:pt x="57150" y="35560"/>
                  </a:lnTo>
                  <a:lnTo>
                    <a:pt x="54609" y="40640"/>
                  </a:lnTo>
                  <a:lnTo>
                    <a:pt x="52069" y="46990"/>
                  </a:lnTo>
                  <a:lnTo>
                    <a:pt x="49529" y="53340"/>
                  </a:lnTo>
                  <a:lnTo>
                    <a:pt x="46990" y="58420"/>
                  </a:lnTo>
                  <a:lnTo>
                    <a:pt x="44450" y="64770"/>
                  </a:lnTo>
                  <a:lnTo>
                    <a:pt x="40640" y="69850"/>
                  </a:lnTo>
                  <a:lnTo>
                    <a:pt x="35559" y="73660"/>
                  </a:lnTo>
                  <a:lnTo>
                    <a:pt x="30479" y="77470"/>
                  </a:lnTo>
                  <a:lnTo>
                    <a:pt x="24129" y="80010"/>
                  </a:lnTo>
                  <a:lnTo>
                    <a:pt x="19050" y="83820"/>
                  </a:lnTo>
                  <a:lnTo>
                    <a:pt x="12700" y="86360"/>
                  </a:lnTo>
                  <a:lnTo>
                    <a:pt x="7619" y="90170"/>
                  </a:lnTo>
                  <a:lnTo>
                    <a:pt x="3809" y="93980"/>
                  </a:lnTo>
                  <a:lnTo>
                    <a:pt x="0" y="100330"/>
                  </a:lnTo>
                  <a:lnTo>
                    <a:pt x="0" y="104140"/>
                  </a:lnTo>
                  <a:lnTo>
                    <a:pt x="2540" y="107950"/>
                  </a:lnTo>
                  <a:lnTo>
                    <a:pt x="6350" y="110490"/>
                  </a:lnTo>
                  <a:lnTo>
                    <a:pt x="10159"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09" y="78740"/>
                  </a:lnTo>
                  <a:lnTo>
                    <a:pt x="60959" y="73660"/>
                  </a:lnTo>
                  <a:lnTo>
                    <a:pt x="66040" y="69850"/>
                  </a:lnTo>
                  <a:lnTo>
                    <a:pt x="72390" y="67310"/>
                  </a:lnTo>
                  <a:lnTo>
                    <a:pt x="78740" y="63500"/>
                  </a:lnTo>
                  <a:lnTo>
                    <a:pt x="85090" y="59690"/>
                  </a:lnTo>
                  <a:lnTo>
                    <a:pt x="90169" y="54610"/>
                  </a:lnTo>
                  <a:lnTo>
                    <a:pt x="95250" y="49530"/>
                  </a:lnTo>
                  <a:lnTo>
                    <a:pt x="104140" y="39370"/>
                  </a:lnTo>
                  <a:lnTo>
                    <a:pt x="107950" y="35560"/>
                  </a:lnTo>
                  <a:lnTo>
                    <a:pt x="111759" y="29210"/>
                  </a:lnTo>
                  <a:lnTo>
                    <a:pt x="113029" y="21590"/>
                  </a:lnTo>
                  <a:lnTo>
                    <a:pt x="114300" y="15240"/>
                  </a:lnTo>
                  <a:lnTo>
                    <a:pt x="116840" y="10160"/>
                  </a:lnTo>
                  <a:lnTo>
                    <a:pt x="118109" y="6350"/>
                  </a:lnTo>
                  <a:lnTo>
                    <a:pt x="120650" y="3810"/>
                  </a:lnTo>
                  <a:lnTo>
                    <a:pt x="120650" y="3810"/>
                  </a:lnTo>
                  <a:lnTo>
                    <a:pt x="118109" y="5080"/>
                  </a:lnTo>
                  <a:lnTo>
                    <a:pt x="109219" y="13970"/>
                  </a:lnTo>
                  <a:lnTo>
                    <a:pt x="105409" y="17780"/>
                  </a:lnTo>
                  <a:lnTo>
                    <a:pt x="100329" y="21590"/>
                  </a:lnTo>
                  <a:lnTo>
                    <a:pt x="95250" y="24130"/>
                  </a:lnTo>
                  <a:lnTo>
                    <a:pt x="90169" y="26670"/>
                  </a:lnTo>
                  <a:lnTo>
                    <a:pt x="86359" y="31750"/>
                  </a:lnTo>
                  <a:lnTo>
                    <a:pt x="83819" y="38100"/>
                  </a:lnTo>
                  <a:lnTo>
                    <a:pt x="81279" y="44450"/>
                  </a:lnTo>
                  <a:lnTo>
                    <a:pt x="81279" y="52070"/>
                  </a:lnTo>
                  <a:lnTo>
                    <a:pt x="80009" y="59690"/>
                  </a:lnTo>
                  <a:lnTo>
                    <a:pt x="80009" y="68580"/>
                  </a:lnTo>
                  <a:lnTo>
                    <a:pt x="77469" y="74930"/>
                  </a:lnTo>
                  <a:lnTo>
                    <a:pt x="74929" y="81280"/>
                  </a:lnTo>
                  <a:lnTo>
                    <a:pt x="72390" y="86360"/>
                  </a:lnTo>
                  <a:lnTo>
                    <a:pt x="68579" y="91440"/>
                  </a:lnTo>
                  <a:lnTo>
                    <a:pt x="64769" y="96520"/>
                  </a:lnTo>
                  <a:lnTo>
                    <a:pt x="60959" y="101600"/>
                  </a:lnTo>
                  <a:lnTo>
                    <a:pt x="57150" y="106680"/>
                  </a:lnTo>
                  <a:lnTo>
                    <a:pt x="54609"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6" name="Group 535"/>
          <p:cNvGrpSpPr/>
          <p:nvPr/>
        </p:nvGrpSpPr>
        <p:grpSpPr>
          <a:xfrm rot="19523401">
            <a:off x="8623300" y="2260601"/>
            <a:ext cx="280671" cy="134621"/>
            <a:chOff x="8623300" y="2260601"/>
            <a:chExt cx="280671" cy="134621"/>
          </a:xfrm>
        </p:grpSpPr>
        <p:sp>
          <p:nvSpPr>
            <p:cNvPr id="534" name="Freeform 533"/>
            <p:cNvSpPr/>
            <p:nvPr/>
          </p:nvSpPr>
          <p:spPr>
            <a:xfrm>
              <a:off x="8623300" y="22606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Freeform 534"/>
            <p:cNvSpPr/>
            <p:nvPr/>
          </p:nvSpPr>
          <p:spPr>
            <a:xfrm>
              <a:off x="8661865" y="22898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9" name="Group 538"/>
          <p:cNvGrpSpPr/>
          <p:nvPr/>
        </p:nvGrpSpPr>
        <p:grpSpPr>
          <a:xfrm rot="19523401">
            <a:off x="9196070" y="1993901"/>
            <a:ext cx="200661" cy="133351"/>
            <a:chOff x="9196070" y="1993901"/>
            <a:chExt cx="200661" cy="133351"/>
          </a:xfrm>
        </p:grpSpPr>
        <p:sp>
          <p:nvSpPr>
            <p:cNvPr id="537" name="Freeform 536"/>
            <p:cNvSpPr/>
            <p:nvPr/>
          </p:nvSpPr>
          <p:spPr>
            <a:xfrm>
              <a:off x="9196070" y="19939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Freeform 537"/>
            <p:cNvSpPr/>
            <p:nvPr/>
          </p:nvSpPr>
          <p:spPr>
            <a:xfrm>
              <a:off x="9225029" y="2032070"/>
              <a:ext cx="152401" cy="69851"/>
            </a:xfrm>
            <a:custGeom>
              <a:avLst/>
              <a:gdLst/>
              <a:ahLst/>
              <a:cxnLst/>
              <a:rect l="0" t="0" r="0" b="0"/>
              <a:pathLst>
                <a:path w="152401" h="69851">
                  <a:moveTo>
                    <a:pt x="96521" y="30480"/>
                  </a:moveTo>
                  <a:lnTo>
                    <a:pt x="86361" y="34290"/>
                  </a:lnTo>
                  <a:lnTo>
                    <a:pt x="80011" y="35560"/>
                  </a:lnTo>
                  <a:lnTo>
                    <a:pt x="73661" y="36830"/>
                  </a:lnTo>
                  <a:lnTo>
                    <a:pt x="66040" y="36830"/>
                  </a:lnTo>
                  <a:lnTo>
                    <a:pt x="49530" y="36830"/>
                  </a:lnTo>
                  <a:lnTo>
                    <a:pt x="15240" y="38100"/>
                  </a:lnTo>
                  <a:lnTo>
                    <a:pt x="8890" y="39370"/>
                  </a:lnTo>
                  <a:lnTo>
                    <a:pt x="3811" y="43180"/>
                  </a:lnTo>
                  <a:lnTo>
                    <a:pt x="0" y="48260"/>
                  </a:lnTo>
                  <a:lnTo>
                    <a:pt x="0" y="52070"/>
                  </a:lnTo>
                  <a:lnTo>
                    <a:pt x="1271" y="54610"/>
                  </a:lnTo>
                  <a:lnTo>
                    <a:pt x="5080" y="58420"/>
                  </a:lnTo>
                  <a:lnTo>
                    <a:pt x="10161" y="59690"/>
                  </a:lnTo>
                  <a:lnTo>
                    <a:pt x="16511" y="60960"/>
                  </a:lnTo>
                  <a:lnTo>
                    <a:pt x="24130" y="62230"/>
                  </a:lnTo>
                  <a:lnTo>
                    <a:pt x="30480" y="63500"/>
                  </a:lnTo>
                  <a:lnTo>
                    <a:pt x="36830" y="64770"/>
                  </a:lnTo>
                  <a:lnTo>
                    <a:pt x="44450" y="66040"/>
                  </a:lnTo>
                  <a:lnTo>
                    <a:pt x="50800" y="67310"/>
                  </a:lnTo>
                  <a:lnTo>
                    <a:pt x="59690" y="68580"/>
                  </a:lnTo>
                  <a:lnTo>
                    <a:pt x="67311" y="68580"/>
                  </a:lnTo>
                  <a:lnTo>
                    <a:pt x="74930" y="69850"/>
                  </a:lnTo>
                  <a:lnTo>
                    <a:pt x="92711" y="69850"/>
                  </a:lnTo>
                  <a:lnTo>
                    <a:pt x="99061" y="68580"/>
                  </a:lnTo>
                  <a:lnTo>
                    <a:pt x="105411" y="66040"/>
                  </a:lnTo>
                  <a:lnTo>
                    <a:pt x="111761" y="63500"/>
                  </a:lnTo>
                  <a:lnTo>
                    <a:pt x="116840" y="59690"/>
                  </a:lnTo>
                  <a:lnTo>
                    <a:pt x="121921" y="55880"/>
                  </a:lnTo>
                  <a:lnTo>
                    <a:pt x="125730" y="52070"/>
                  </a:lnTo>
                  <a:lnTo>
                    <a:pt x="129540" y="46990"/>
                  </a:lnTo>
                  <a:lnTo>
                    <a:pt x="133350" y="41910"/>
                  </a:lnTo>
                  <a:lnTo>
                    <a:pt x="135890" y="35560"/>
                  </a:lnTo>
                  <a:lnTo>
                    <a:pt x="139700" y="30480"/>
                  </a:lnTo>
                  <a:lnTo>
                    <a:pt x="143511" y="25400"/>
                  </a:lnTo>
                  <a:lnTo>
                    <a:pt x="147321" y="21590"/>
                  </a:lnTo>
                  <a:lnTo>
                    <a:pt x="149861" y="16510"/>
                  </a:lnTo>
                  <a:lnTo>
                    <a:pt x="151130" y="13970"/>
                  </a:lnTo>
                  <a:lnTo>
                    <a:pt x="152400" y="11430"/>
                  </a:lnTo>
                  <a:lnTo>
                    <a:pt x="151130" y="7620"/>
                  </a:lnTo>
                  <a:lnTo>
                    <a:pt x="148590" y="5080"/>
                  </a:lnTo>
                  <a:lnTo>
                    <a:pt x="143511" y="3810"/>
                  </a:lnTo>
                  <a:lnTo>
                    <a:pt x="138430" y="1270"/>
                  </a:lnTo>
                  <a:lnTo>
                    <a:pt x="132080" y="0"/>
                  </a:lnTo>
                  <a:lnTo>
                    <a:pt x="124461" y="0"/>
                  </a:lnTo>
                  <a:lnTo>
                    <a:pt x="116840" y="0"/>
                  </a:lnTo>
                  <a:lnTo>
                    <a:pt x="110490" y="1270"/>
                  </a:lnTo>
                  <a:lnTo>
                    <a:pt x="102871" y="2540"/>
                  </a:lnTo>
                  <a:lnTo>
                    <a:pt x="96521" y="3810"/>
                  </a:lnTo>
                  <a:lnTo>
                    <a:pt x="90171" y="6350"/>
                  </a:lnTo>
                  <a:lnTo>
                    <a:pt x="77471" y="10160"/>
                  </a:lnTo>
                  <a:lnTo>
                    <a:pt x="63500" y="13970"/>
                  </a:lnTo>
                  <a:lnTo>
                    <a:pt x="57150" y="15240"/>
                  </a:lnTo>
                  <a:lnTo>
                    <a:pt x="49530" y="16510"/>
                  </a:lnTo>
                  <a:lnTo>
                    <a:pt x="40640" y="16510"/>
                  </a:lnTo>
                  <a:lnTo>
                    <a:pt x="34290" y="19050"/>
                  </a:lnTo>
                  <a:lnTo>
                    <a:pt x="30480" y="22860"/>
                  </a:lnTo>
                  <a:lnTo>
                    <a:pt x="26671" y="27940"/>
                  </a:lnTo>
                  <a:lnTo>
                    <a:pt x="22861" y="33020"/>
                  </a:lnTo>
                  <a:lnTo>
                    <a:pt x="20321"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2" name="Group 541"/>
          <p:cNvGrpSpPr/>
          <p:nvPr/>
        </p:nvGrpSpPr>
        <p:grpSpPr>
          <a:xfrm rot="19523401">
            <a:off x="6904990" y="5372101"/>
            <a:ext cx="207011" cy="129541"/>
            <a:chOff x="6904990" y="5372101"/>
            <a:chExt cx="207011" cy="129541"/>
          </a:xfrm>
        </p:grpSpPr>
        <p:sp>
          <p:nvSpPr>
            <p:cNvPr id="540" name="Freeform 539"/>
            <p:cNvSpPr/>
            <p:nvPr/>
          </p:nvSpPr>
          <p:spPr>
            <a:xfrm>
              <a:off x="6904990" y="53721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Freeform 540"/>
            <p:cNvSpPr/>
            <p:nvPr/>
          </p:nvSpPr>
          <p:spPr>
            <a:xfrm>
              <a:off x="6923768" y="5384404"/>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5" name="Group 544"/>
          <p:cNvGrpSpPr/>
          <p:nvPr/>
        </p:nvGrpSpPr>
        <p:grpSpPr>
          <a:xfrm rot="19523401">
            <a:off x="7350761" y="5814061"/>
            <a:ext cx="212091" cy="173991"/>
            <a:chOff x="7350761" y="5814061"/>
            <a:chExt cx="212091" cy="173991"/>
          </a:xfrm>
        </p:grpSpPr>
        <p:sp>
          <p:nvSpPr>
            <p:cNvPr id="543" name="Freeform 542"/>
            <p:cNvSpPr/>
            <p:nvPr/>
          </p:nvSpPr>
          <p:spPr>
            <a:xfrm>
              <a:off x="7350761" y="58140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Freeform 543"/>
            <p:cNvSpPr/>
            <p:nvPr/>
          </p:nvSpPr>
          <p:spPr>
            <a:xfrm>
              <a:off x="7380317" y="5832740"/>
              <a:ext cx="158751" cy="128270"/>
            </a:xfrm>
            <a:custGeom>
              <a:avLst/>
              <a:gdLst/>
              <a:ahLst/>
              <a:cxnLst/>
              <a:rect l="0" t="0" r="0" b="0"/>
              <a:pathLst>
                <a:path w="158751" h="128270">
                  <a:moveTo>
                    <a:pt x="133350" y="30480"/>
                  </a:moveTo>
                  <a:lnTo>
                    <a:pt x="127000" y="38100"/>
                  </a:lnTo>
                  <a:lnTo>
                    <a:pt x="121920" y="40639"/>
                  </a:lnTo>
                  <a:lnTo>
                    <a:pt x="115570" y="43180"/>
                  </a:lnTo>
                  <a:lnTo>
                    <a:pt x="48260" y="66039"/>
                  </a:lnTo>
                  <a:lnTo>
                    <a:pt x="41910" y="67310"/>
                  </a:lnTo>
                  <a:lnTo>
                    <a:pt x="34289" y="68580"/>
                  </a:lnTo>
                  <a:lnTo>
                    <a:pt x="25400" y="68580"/>
                  </a:lnTo>
                  <a:lnTo>
                    <a:pt x="19050" y="71119"/>
                  </a:lnTo>
                  <a:lnTo>
                    <a:pt x="12700" y="74930"/>
                  </a:lnTo>
                  <a:lnTo>
                    <a:pt x="7620" y="80010"/>
                  </a:lnTo>
                  <a:lnTo>
                    <a:pt x="3810" y="86360"/>
                  </a:lnTo>
                  <a:lnTo>
                    <a:pt x="1270" y="92710"/>
                  </a:lnTo>
                  <a:lnTo>
                    <a:pt x="0" y="100330"/>
                  </a:lnTo>
                  <a:lnTo>
                    <a:pt x="1270" y="106680"/>
                  </a:lnTo>
                  <a:lnTo>
                    <a:pt x="3810" y="110489"/>
                  </a:lnTo>
                  <a:lnTo>
                    <a:pt x="7620" y="114300"/>
                  </a:lnTo>
                  <a:lnTo>
                    <a:pt x="12700" y="118110"/>
                  </a:lnTo>
                  <a:lnTo>
                    <a:pt x="17779" y="120650"/>
                  </a:lnTo>
                  <a:lnTo>
                    <a:pt x="24129" y="123189"/>
                  </a:lnTo>
                  <a:lnTo>
                    <a:pt x="30479" y="125730"/>
                  </a:lnTo>
                  <a:lnTo>
                    <a:pt x="38100" y="125730"/>
                  </a:lnTo>
                  <a:lnTo>
                    <a:pt x="45720" y="127000"/>
                  </a:lnTo>
                  <a:lnTo>
                    <a:pt x="54610" y="128269"/>
                  </a:lnTo>
                  <a:lnTo>
                    <a:pt x="62229" y="128269"/>
                  </a:lnTo>
                  <a:lnTo>
                    <a:pt x="80010" y="128269"/>
                  </a:lnTo>
                  <a:lnTo>
                    <a:pt x="96520" y="128269"/>
                  </a:lnTo>
                  <a:lnTo>
                    <a:pt x="104139" y="127000"/>
                  </a:lnTo>
                  <a:lnTo>
                    <a:pt x="110489" y="124460"/>
                  </a:lnTo>
                  <a:lnTo>
                    <a:pt x="115570" y="121919"/>
                  </a:lnTo>
                  <a:lnTo>
                    <a:pt x="120650" y="118110"/>
                  </a:lnTo>
                  <a:lnTo>
                    <a:pt x="125729" y="114300"/>
                  </a:lnTo>
                  <a:lnTo>
                    <a:pt x="130810" y="110489"/>
                  </a:lnTo>
                  <a:lnTo>
                    <a:pt x="134620" y="106680"/>
                  </a:lnTo>
                  <a:lnTo>
                    <a:pt x="144779" y="97789"/>
                  </a:lnTo>
                  <a:lnTo>
                    <a:pt x="147320" y="92710"/>
                  </a:lnTo>
                  <a:lnTo>
                    <a:pt x="148589" y="85089"/>
                  </a:lnTo>
                  <a:lnTo>
                    <a:pt x="149860" y="78739"/>
                  </a:lnTo>
                  <a:lnTo>
                    <a:pt x="152400" y="71119"/>
                  </a:lnTo>
                  <a:lnTo>
                    <a:pt x="153670" y="64769"/>
                  </a:lnTo>
                  <a:lnTo>
                    <a:pt x="156210" y="57150"/>
                  </a:lnTo>
                  <a:lnTo>
                    <a:pt x="157479" y="49530"/>
                  </a:lnTo>
                  <a:lnTo>
                    <a:pt x="157479" y="41910"/>
                  </a:lnTo>
                  <a:lnTo>
                    <a:pt x="158750" y="34289"/>
                  </a:lnTo>
                  <a:lnTo>
                    <a:pt x="157479" y="26669"/>
                  </a:lnTo>
                  <a:lnTo>
                    <a:pt x="154939" y="21589"/>
                  </a:lnTo>
                  <a:lnTo>
                    <a:pt x="152400" y="15239"/>
                  </a:lnTo>
                  <a:lnTo>
                    <a:pt x="148589" y="11430"/>
                  </a:lnTo>
                  <a:lnTo>
                    <a:pt x="143510" y="7619"/>
                  </a:lnTo>
                  <a:lnTo>
                    <a:pt x="138429" y="5080"/>
                  </a:lnTo>
                  <a:lnTo>
                    <a:pt x="130810" y="2539"/>
                  </a:lnTo>
                  <a:lnTo>
                    <a:pt x="124460" y="1269"/>
                  </a:lnTo>
                  <a:lnTo>
                    <a:pt x="116839" y="0"/>
                  </a:lnTo>
                  <a:lnTo>
                    <a:pt x="110489" y="0"/>
                  </a:lnTo>
                  <a:lnTo>
                    <a:pt x="105410" y="1269"/>
                  </a:lnTo>
                  <a:lnTo>
                    <a:pt x="101600" y="2539"/>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39"/>
                  </a:lnTo>
                  <a:lnTo>
                    <a:pt x="82550" y="80010"/>
                  </a:lnTo>
                  <a:lnTo>
                    <a:pt x="74929" y="81280"/>
                  </a:lnTo>
                  <a:lnTo>
                    <a:pt x="68579" y="83819"/>
                  </a:lnTo>
                  <a:lnTo>
                    <a:pt x="55879" y="87630"/>
                  </a:lnTo>
                  <a:lnTo>
                    <a:pt x="33020" y="95250"/>
                  </a:lnTo>
                  <a:lnTo>
                    <a:pt x="34289" y="95250"/>
                  </a:lnTo>
                  <a:lnTo>
                    <a:pt x="38100" y="95250"/>
                  </a:lnTo>
                  <a:lnTo>
                    <a:pt x="44450" y="95250"/>
                  </a:lnTo>
                  <a:lnTo>
                    <a:pt x="66039" y="96519"/>
                  </a:lnTo>
                  <a:lnTo>
                    <a:pt x="90170" y="96519"/>
                  </a:lnTo>
                  <a:lnTo>
                    <a:pt x="97789" y="95250"/>
                  </a:lnTo>
                  <a:lnTo>
                    <a:pt x="104139" y="92710"/>
                  </a:lnTo>
                  <a:lnTo>
                    <a:pt x="109220" y="88900"/>
                  </a:lnTo>
                  <a:lnTo>
                    <a:pt x="113029" y="85089"/>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9" name="Group 548"/>
          <p:cNvGrpSpPr/>
          <p:nvPr/>
        </p:nvGrpSpPr>
        <p:grpSpPr>
          <a:xfrm rot="19523401">
            <a:off x="9273540" y="2884171"/>
            <a:ext cx="181611" cy="128271"/>
            <a:chOff x="9273540" y="2884171"/>
            <a:chExt cx="181611" cy="128271"/>
          </a:xfrm>
        </p:grpSpPr>
        <p:sp>
          <p:nvSpPr>
            <p:cNvPr id="546" name="Freeform 545"/>
            <p:cNvSpPr/>
            <p:nvPr/>
          </p:nvSpPr>
          <p:spPr>
            <a:xfrm>
              <a:off x="9273540" y="28841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Freeform 546"/>
            <p:cNvSpPr/>
            <p:nvPr/>
          </p:nvSpPr>
          <p:spPr>
            <a:xfrm>
              <a:off x="9292947" y="2930877"/>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Freeform 547"/>
            <p:cNvSpPr/>
            <p:nvPr/>
          </p:nvSpPr>
          <p:spPr>
            <a:xfrm>
              <a:off x="9350829" y="2946307"/>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2" name="Group 551"/>
          <p:cNvGrpSpPr/>
          <p:nvPr/>
        </p:nvGrpSpPr>
        <p:grpSpPr>
          <a:xfrm rot="19523401">
            <a:off x="9493250" y="2355851"/>
            <a:ext cx="148591" cy="184151"/>
            <a:chOff x="9493250" y="2355851"/>
            <a:chExt cx="148591" cy="184151"/>
          </a:xfrm>
        </p:grpSpPr>
        <p:sp>
          <p:nvSpPr>
            <p:cNvPr id="550" name="Freeform 549"/>
            <p:cNvSpPr/>
            <p:nvPr/>
          </p:nvSpPr>
          <p:spPr>
            <a:xfrm>
              <a:off x="9493250" y="23558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Freeform 550"/>
            <p:cNvSpPr/>
            <p:nvPr/>
          </p:nvSpPr>
          <p:spPr>
            <a:xfrm>
              <a:off x="9503063" y="2380830"/>
              <a:ext cx="124460" cy="129541"/>
            </a:xfrm>
            <a:custGeom>
              <a:avLst/>
              <a:gdLst/>
              <a:ahLst/>
              <a:cxnLst/>
              <a:rect l="0" t="0" r="0" b="0"/>
              <a:pathLst>
                <a:path w="124460" h="129541">
                  <a:moveTo>
                    <a:pt x="124459" y="0"/>
                  </a:moveTo>
                  <a:lnTo>
                    <a:pt x="110490" y="0"/>
                  </a:lnTo>
                  <a:lnTo>
                    <a:pt x="104140" y="1270"/>
                  </a:lnTo>
                  <a:lnTo>
                    <a:pt x="97790" y="3810"/>
                  </a:lnTo>
                  <a:lnTo>
                    <a:pt x="91440" y="6350"/>
                  </a:lnTo>
                  <a:lnTo>
                    <a:pt x="85090" y="10160"/>
                  </a:lnTo>
                  <a:lnTo>
                    <a:pt x="80009" y="13970"/>
                  </a:lnTo>
                  <a:lnTo>
                    <a:pt x="74929" y="17780"/>
                  </a:lnTo>
                  <a:lnTo>
                    <a:pt x="71119" y="21590"/>
                  </a:lnTo>
                  <a:lnTo>
                    <a:pt x="66040" y="26670"/>
                  </a:lnTo>
                  <a:lnTo>
                    <a:pt x="60959" y="30480"/>
                  </a:lnTo>
                  <a:lnTo>
                    <a:pt x="57150" y="35560"/>
                  </a:lnTo>
                  <a:lnTo>
                    <a:pt x="54609" y="40640"/>
                  </a:lnTo>
                  <a:lnTo>
                    <a:pt x="52069" y="46990"/>
                  </a:lnTo>
                  <a:lnTo>
                    <a:pt x="49529" y="53340"/>
                  </a:lnTo>
                  <a:lnTo>
                    <a:pt x="46990" y="58420"/>
                  </a:lnTo>
                  <a:lnTo>
                    <a:pt x="44450" y="64770"/>
                  </a:lnTo>
                  <a:lnTo>
                    <a:pt x="40640" y="69850"/>
                  </a:lnTo>
                  <a:lnTo>
                    <a:pt x="35559" y="73660"/>
                  </a:lnTo>
                  <a:lnTo>
                    <a:pt x="30479" y="77470"/>
                  </a:lnTo>
                  <a:lnTo>
                    <a:pt x="24129" y="80010"/>
                  </a:lnTo>
                  <a:lnTo>
                    <a:pt x="19050" y="83820"/>
                  </a:lnTo>
                  <a:lnTo>
                    <a:pt x="12700" y="86360"/>
                  </a:lnTo>
                  <a:lnTo>
                    <a:pt x="7619" y="90170"/>
                  </a:lnTo>
                  <a:lnTo>
                    <a:pt x="3809" y="93980"/>
                  </a:lnTo>
                  <a:lnTo>
                    <a:pt x="0" y="100330"/>
                  </a:lnTo>
                  <a:lnTo>
                    <a:pt x="0" y="104140"/>
                  </a:lnTo>
                  <a:lnTo>
                    <a:pt x="2540" y="107950"/>
                  </a:lnTo>
                  <a:lnTo>
                    <a:pt x="6350" y="110490"/>
                  </a:lnTo>
                  <a:lnTo>
                    <a:pt x="10159"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09" y="78740"/>
                  </a:lnTo>
                  <a:lnTo>
                    <a:pt x="60959" y="73660"/>
                  </a:lnTo>
                  <a:lnTo>
                    <a:pt x="66040" y="69850"/>
                  </a:lnTo>
                  <a:lnTo>
                    <a:pt x="72390" y="67310"/>
                  </a:lnTo>
                  <a:lnTo>
                    <a:pt x="78740" y="63500"/>
                  </a:lnTo>
                  <a:lnTo>
                    <a:pt x="85090" y="59690"/>
                  </a:lnTo>
                  <a:lnTo>
                    <a:pt x="90169" y="54610"/>
                  </a:lnTo>
                  <a:lnTo>
                    <a:pt x="95250" y="49530"/>
                  </a:lnTo>
                  <a:lnTo>
                    <a:pt x="104140" y="39370"/>
                  </a:lnTo>
                  <a:lnTo>
                    <a:pt x="107950" y="35560"/>
                  </a:lnTo>
                  <a:lnTo>
                    <a:pt x="111759" y="29210"/>
                  </a:lnTo>
                  <a:lnTo>
                    <a:pt x="113029" y="21590"/>
                  </a:lnTo>
                  <a:lnTo>
                    <a:pt x="114300" y="15240"/>
                  </a:lnTo>
                  <a:lnTo>
                    <a:pt x="116840" y="10160"/>
                  </a:lnTo>
                  <a:lnTo>
                    <a:pt x="118109" y="6350"/>
                  </a:lnTo>
                  <a:lnTo>
                    <a:pt x="120650" y="3810"/>
                  </a:lnTo>
                  <a:lnTo>
                    <a:pt x="120650" y="3810"/>
                  </a:lnTo>
                  <a:lnTo>
                    <a:pt x="118109" y="5080"/>
                  </a:lnTo>
                  <a:lnTo>
                    <a:pt x="109219" y="13970"/>
                  </a:lnTo>
                  <a:lnTo>
                    <a:pt x="105409" y="17780"/>
                  </a:lnTo>
                  <a:lnTo>
                    <a:pt x="100329" y="21590"/>
                  </a:lnTo>
                  <a:lnTo>
                    <a:pt x="95250" y="24130"/>
                  </a:lnTo>
                  <a:lnTo>
                    <a:pt x="90169" y="26670"/>
                  </a:lnTo>
                  <a:lnTo>
                    <a:pt x="86359" y="31750"/>
                  </a:lnTo>
                  <a:lnTo>
                    <a:pt x="83819" y="38100"/>
                  </a:lnTo>
                  <a:lnTo>
                    <a:pt x="81279" y="44450"/>
                  </a:lnTo>
                  <a:lnTo>
                    <a:pt x="81279" y="52070"/>
                  </a:lnTo>
                  <a:lnTo>
                    <a:pt x="80009" y="59690"/>
                  </a:lnTo>
                  <a:lnTo>
                    <a:pt x="80009" y="68580"/>
                  </a:lnTo>
                  <a:lnTo>
                    <a:pt x="77469" y="74930"/>
                  </a:lnTo>
                  <a:lnTo>
                    <a:pt x="74929" y="81280"/>
                  </a:lnTo>
                  <a:lnTo>
                    <a:pt x="72390" y="86360"/>
                  </a:lnTo>
                  <a:lnTo>
                    <a:pt x="68579" y="91440"/>
                  </a:lnTo>
                  <a:lnTo>
                    <a:pt x="64769" y="96520"/>
                  </a:lnTo>
                  <a:lnTo>
                    <a:pt x="60959" y="101600"/>
                  </a:lnTo>
                  <a:lnTo>
                    <a:pt x="57150" y="106680"/>
                  </a:lnTo>
                  <a:lnTo>
                    <a:pt x="54609"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5" name="Group 554"/>
          <p:cNvGrpSpPr/>
          <p:nvPr/>
        </p:nvGrpSpPr>
        <p:grpSpPr>
          <a:xfrm rot="19523401">
            <a:off x="8483600" y="2451101"/>
            <a:ext cx="280671" cy="134621"/>
            <a:chOff x="8483600" y="2451101"/>
            <a:chExt cx="280671" cy="134621"/>
          </a:xfrm>
        </p:grpSpPr>
        <p:sp>
          <p:nvSpPr>
            <p:cNvPr id="553" name="Freeform 552"/>
            <p:cNvSpPr/>
            <p:nvPr/>
          </p:nvSpPr>
          <p:spPr>
            <a:xfrm>
              <a:off x="8483600" y="24511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Freeform 553"/>
            <p:cNvSpPr/>
            <p:nvPr/>
          </p:nvSpPr>
          <p:spPr>
            <a:xfrm>
              <a:off x="8522165" y="24803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8" name="Group 557"/>
          <p:cNvGrpSpPr/>
          <p:nvPr/>
        </p:nvGrpSpPr>
        <p:grpSpPr>
          <a:xfrm rot="19523401">
            <a:off x="8726170" y="2667001"/>
            <a:ext cx="200661" cy="133351"/>
            <a:chOff x="8726170" y="2667001"/>
            <a:chExt cx="200661" cy="133351"/>
          </a:xfrm>
        </p:grpSpPr>
        <p:sp>
          <p:nvSpPr>
            <p:cNvPr id="556" name="Freeform 555"/>
            <p:cNvSpPr/>
            <p:nvPr/>
          </p:nvSpPr>
          <p:spPr>
            <a:xfrm>
              <a:off x="8726170" y="26670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Freeform 556"/>
            <p:cNvSpPr/>
            <p:nvPr/>
          </p:nvSpPr>
          <p:spPr>
            <a:xfrm>
              <a:off x="8755129" y="2705169"/>
              <a:ext cx="152401" cy="69851"/>
            </a:xfrm>
            <a:custGeom>
              <a:avLst/>
              <a:gdLst/>
              <a:ahLst/>
              <a:cxnLst/>
              <a:rect l="0" t="0" r="0" b="0"/>
              <a:pathLst>
                <a:path w="152401" h="69851">
                  <a:moveTo>
                    <a:pt x="96521" y="30480"/>
                  </a:moveTo>
                  <a:lnTo>
                    <a:pt x="86361" y="34290"/>
                  </a:lnTo>
                  <a:lnTo>
                    <a:pt x="80011" y="35560"/>
                  </a:lnTo>
                  <a:lnTo>
                    <a:pt x="73661" y="36830"/>
                  </a:lnTo>
                  <a:lnTo>
                    <a:pt x="66040" y="36830"/>
                  </a:lnTo>
                  <a:lnTo>
                    <a:pt x="49530" y="36830"/>
                  </a:lnTo>
                  <a:lnTo>
                    <a:pt x="15240" y="38100"/>
                  </a:lnTo>
                  <a:lnTo>
                    <a:pt x="8890" y="39370"/>
                  </a:lnTo>
                  <a:lnTo>
                    <a:pt x="3811" y="43180"/>
                  </a:lnTo>
                  <a:lnTo>
                    <a:pt x="0" y="48260"/>
                  </a:lnTo>
                  <a:lnTo>
                    <a:pt x="0" y="52070"/>
                  </a:lnTo>
                  <a:lnTo>
                    <a:pt x="1271" y="54610"/>
                  </a:lnTo>
                  <a:lnTo>
                    <a:pt x="5080" y="58420"/>
                  </a:lnTo>
                  <a:lnTo>
                    <a:pt x="10161" y="59690"/>
                  </a:lnTo>
                  <a:lnTo>
                    <a:pt x="16511" y="60960"/>
                  </a:lnTo>
                  <a:lnTo>
                    <a:pt x="24130" y="62230"/>
                  </a:lnTo>
                  <a:lnTo>
                    <a:pt x="30480" y="63500"/>
                  </a:lnTo>
                  <a:lnTo>
                    <a:pt x="36830" y="64770"/>
                  </a:lnTo>
                  <a:lnTo>
                    <a:pt x="44450" y="66040"/>
                  </a:lnTo>
                  <a:lnTo>
                    <a:pt x="50800" y="67310"/>
                  </a:lnTo>
                  <a:lnTo>
                    <a:pt x="59690" y="68580"/>
                  </a:lnTo>
                  <a:lnTo>
                    <a:pt x="67311" y="68580"/>
                  </a:lnTo>
                  <a:lnTo>
                    <a:pt x="74930" y="69850"/>
                  </a:lnTo>
                  <a:lnTo>
                    <a:pt x="92711" y="69850"/>
                  </a:lnTo>
                  <a:lnTo>
                    <a:pt x="99061" y="68580"/>
                  </a:lnTo>
                  <a:lnTo>
                    <a:pt x="105411" y="66040"/>
                  </a:lnTo>
                  <a:lnTo>
                    <a:pt x="111761" y="63500"/>
                  </a:lnTo>
                  <a:lnTo>
                    <a:pt x="116840" y="59690"/>
                  </a:lnTo>
                  <a:lnTo>
                    <a:pt x="121921" y="55880"/>
                  </a:lnTo>
                  <a:lnTo>
                    <a:pt x="125730" y="52070"/>
                  </a:lnTo>
                  <a:lnTo>
                    <a:pt x="129540" y="46990"/>
                  </a:lnTo>
                  <a:lnTo>
                    <a:pt x="133350" y="41910"/>
                  </a:lnTo>
                  <a:lnTo>
                    <a:pt x="135890" y="35560"/>
                  </a:lnTo>
                  <a:lnTo>
                    <a:pt x="139700" y="30480"/>
                  </a:lnTo>
                  <a:lnTo>
                    <a:pt x="143511" y="25400"/>
                  </a:lnTo>
                  <a:lnTo>
                    <a:pt x="147321" y="21590"/>
                  </a:lnTo>
                  <a:lnTo>
                    <a:pt x="149861" y="16510"/>
                  </a:lnTo>
                  <a:lnTo>
                    <a:pt x="151130" y="13970"/>
                  </a:lnTo>
                  <a:lnTo>
                    <a:pt x="152400" y="11430"/>
                  </a:lnTo>
                  <a:lnTo>
                    <a:pt x="151130" y="7620"/>
                  </a:lnTo>
                  <a:lnTo>
                    <a:pt x="148590" y="5080"/>
                  </a:lnTo>
                  <a:lnTo>
                    <a:pt x="143511" y="3810"/>
                  </a:lnTo>
                  <a:lnTo>
                    <a:pt x="138430" y="1270"/>
                  </a:lnTo>
                  <a:lnTo>
                    <a:pt x="132080" y="0"/>
                  </a:lnTo>
                  <a:lnTo>
                    <a:pt x="124461" y="0"/>
                  </a:lnTo>
                  <a:lnTo>
                    <a:pt x="116840" y="0"/>
                  </a:lnTo>
                  <a:lnTo>
                    <a:pt x="110490" y="1270"/>
                  </a:lnTo>
                  <a:lnTo>
                    <a:pt x="102871" y="2540"/>
                  </a:lnTo>
                  <a:lnTo>
                    <a:pt x="96521" y="3810"/>
                  </a:lnTo>
                  <a:lnTo>
                    <a:pt x="90171" y="6350"/>
                  </a:lnTo>
                  <a:lnTo>
                    <a:pt x="77471" y="10160"/>
                  </a:lnTo>
                  <a:lnTo>
                    <a:pt x="63500" y="13970"/>
                  </a:lnTo>
                  <a:lnTo>
                    <a:pt x="57150" y="15240"/>
                  </a:lnTo>
                  <a:lnTo>
                    <a:pt x="49530" y="16510"/>
                  </a:lnTo>
                  <a:lnTo>
                    <a:pt x="40640" y="16510"/>
                  </a:lnTo>
                  <a:lnTo>
                    <a:pt x="34290" y="19050"/>
                  </a:lnTo>
                  <a:lnTo>
                    <a:pt x="30480" y="22860"/>
                  </a:lnTo>
                  <a:lnTo>
                    <a:pt x="26671" y="27940"/>
                  </a:lnTo>
                  <a:lnTo>
                    <a:pt x="22861" y="33020"/>
                  </a:lnTo>
                  <a:lnTo>
                    <a:pt x="20321"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1" name="Group 560"/>
          <p:cNvGrpSpPr/>
          <p:nvPr/>
        </p:nvGrpSpPr>
        <p:grpSpPr>
          <a:xfrm rot="19523401">
            <a:off x="6752590" y="5702301"/>
            <a:ext cx="207011" cy="129541"/>
            <a:chOff x="6752590" y="5702301"/>
            <a:chExt cx="207011" cy="129541"/>
          </a:xfrm>
        </p:grpSpPr>
        <p:sp>
          <p:nvSpPr>
            <p:cNvPr id="559" name="Freeform 558"/>
            <p:cNvSpPr/>
            <p:nvPr/>
          </p:nvSpPr>
          <p:spPr>
            <a:xfrm>
              <a:off x="6752590" y="57023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Freeform 559"/>
            <p:cNvSpPr/>
            <p:nvPr/>
          </p:nvSpPr>
          <p:spPr>
            <a:xfrm>
              <a:off x="6771368" y="5714604"/>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4" name="Group 563"/>
          <p:cNvGrpSpPr/>
          <p:nvPr/>
        </p:nvGrpSpPr>
        <p:grpSpPr>
          <a:xfrm rot="19523401">
            <a:off x="8544561" y="2613661"/>
            <a:ext cx="212091" cy="173991"/>
            <a:chOff x="8544561" y="2613661"/>
            <a:chExt cx="212091" cy="173991"/>
          </a:xfrm>
        </p:grpSpPr>
        <p:sp>
          <p:nvSpPr>
            <p:cNvPr id="562" name="Freeform 561"/>
            <p:cNvSpPr/>
            <p:nvPr/>
          </p:nvSpPr>
          <p:spPr>
            <a:xfrm>
              <a:off x="8544561" y="26136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Freeform 562"/>
            <p:cNvSpPr/>
            <p:nvPr/>
          </p:nvSpPr>
          <p:spPr>
            <a:xfrm>
              <a:off x="8574117" y="26323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79" y="120650"/>
                  </a:lnTo>
                  <a:lnTo>
                    <a:pt x="24129" y="123190"/>
                  </a:lnTo>
                  <a:lnTo>
                    <a:pt x="30479" y="125730"/>
                  </a:lnTo>
                  <a:lnTo>
                    <a:pt x="38100" y="125730"/>
                  </a:lnTo>
                  <a:lnTo>
                    <a:pt x="45720" y="127000"/>
                  </a:lnTo>
                  <a:lnTo>
                    <a:pt x="54610" y="128270"/>
                  </a:lnTo>
                  <a:lnTo>
                    <a:pt x="62229" y="128270"/>
                  </a:lnTo>
                  <a:lnTo>
                    <a:pt x="80010" y="128270"/>
                  </a:lnTo>
                  <a:lnTo>
                    <a:pt x="96520" y="128270"/>
                  </a:lnTo>
                  <a:lnTo>
                    <a:pt x="104139" y="127000"/>
                  </a:lnTo>
                  <a:lnTo>
                    <a:pt x="110489" y="124460"/>
                  </a:lnTo>
                  <a:lnTo>
                    <a:pt x="115570" y="121920"/>
                  </a:lnTo>
                  <a:lnTo>
                    <a:pt x="120650" y="118110"/>
                  </a:lnTo>
                  <a:lnTo>
                    <a:pt x="125729" y="114300"/>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8" name="Group 567"/>
          <p:cNvGrpSpPr/>
          <p:nvPr/>
        </p:nvGrpSpPr>
        <p:grpSpPr>
          <a:xfrm rot="19523401">
            <a:off x="8714740" y="2490471"/>
            <a:ext cx="181611" cy="128271"/>
            <a:chOff x="8714740" y="2490471"/>
            <a:chExt cx="181611" cy="128271"/>
          </a:xfrm>
        </p:grpSpPr>
        <p:sp>
          <p:nvSpPr>
            <p:cNvPr id="565" name="Freeform 564"/>
            <p:cNvSpPr/>
            <p:nvPr/>
          </p:nvSpPr>
          <p:spPr>
            <a:xfrm>
              <a:off x="8714740" y="24904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Freeform 565"/>
            <p:cNvSpPr/>
            <p:nvPr/>
          </p:nvSpPr>
          <p:spPr>
            <a:xfrm>
              <a:off x="8734147" y="2537177"/>
              <a:ext cx="132081" cy="66040"/>
            </a:xfrm>
            <a:custGeom>
              <a:avLst/>
              <a:gdLst/>
              <a:ahLst/>
              <a:cxnLst/>
              <a:rect l="0" t="0" r="0" b="0"/>
              <a:pathLst>
                <a:path w="132081" h="66040">
                  <a:moveTo>
                    <a:pt x="20319" y="34289"/>
                  </a:moveTo>
                  <a:lnTo>
                    <a:pt x="22860" y="38100"/>
                  </a:lnTo>
                  <a:lnTo>
                    <a:pt x="26669" y="39369"/>
                  </a:lnTo>
                  <a:lnTo>
                    <a:pt x="30480" y="41910"/>
                  </a:lnTo>
                  <a:lnTo>
                    <a:pt x="35560" y="43179"/>
                  </a:lnTo>
                  <a:lnTo>
                    <a:pt x="41910" y="46989"/>
                  </a:lnTo>
                  <a:lnTo>
                    <a:pt x="46990" y="49529"/>
                  </a:lnTo>
                  <a:lnTo>
                    <a:pt x="53340" y="53339"/>
                  </a:lnTo>
                  <a:lnTo>
                    <a:pt x="59690" y="57150"/>
                  </a:lnTo>
                  <a:lnTo>
                    <a:pt x="66040" y="59689"/>
                  </a:lnTo>
                  <a:lnTo>
                    <a:pt x="72390" y="62229"/>
                  </a:lnTo>
                  <a:lnTo>
                    <a:pt x="78740" y="63500"/>
                  </a:lnTo>
                  <a:lnTo>
                    <a:pt x="85090" y="64769"/>
                  </a:lnTo>
                  <a:lnTo>
                    <a:pt x="91440" y="66039"/>
                  </a:lnTo>
                  <a:lnTo>
                    <a:pt x="97790" y="66039"/>
                  </a:lnTo>
                  <a:lnTo>
                    <a:pt x="104140" y="64769"/>
                  </a:lnTo>
                  <a:lnTo>
                    <a:pt x="111760" y="63500"/>
                  </a:lnTo>
                  <a:lnTo>
                    <a:pt x="116840" y="59689"/>
                  </a:lnTo>
                  <a:lnTo>
                    <a:pt x="120650" y="55879"/>
                  </a:lnTo>
                  <a:lnTo>
                    <a:pt x="124460" y="50800"/>
                  </a:lnTo>
                  <a:lnTo>
                    <a:pt x="127000" y="45719"/>
                  </a:lnTo>
                  <a:lnTo>
                    <a:pt x="129540" y="39369"/>
                  </a:lnTo>
                  <a:lnTo>
                    <a:pt x="132080" y="34289"/>
                  </a:lnTo>
                  <a:lnTo>
                    <a:pt x="132080" y="27939"/>
                  </a:lnTo>
                  <a:lnTo>
                    <a:pt x="130810" y="22860"/>
                  </a:lnTo>
                  <a:lnTo>
                    <a:pt x="128269" y="17779"/>
                  </a:lnTo>
                  <a:lnTo>
                    <a:pt x="125730" y="13969"/>
                  </a:lnTo>
                  <a:lnTo>
                    <a:pt x="120650" y="11429"/>
                  </a:lnTo>
                  <a:lnTo>
                    <a:pt x="115569" y="7619"/>
                  </a:lnTo>
                  <a:lnTo>
                    <a:pt x="109219" y="5079"/>
                  </a:lnTo>
                  <a:lnTo>
                    <a:pt x="104140" y="2539"/>
                  </a:lnTo>
                  <a:lnTo>
                    <a:pt x="97790" y="0"/>
                  </a:lnTo>
                  <a:lnTo>
                    <a:pt x="91440" y="0"/>
                  </a:lnTo>
                  <a:lnTo>
                    <a:pt x="85090" y="0"/>
                  </a:lnTo>
                  <a:lnTo>
                    <a:pt x="78740" y="0"/>
                  </a:lnTo>
                  <a:lnTo>
                    <a:pt x="73660" y="2539"/>
                  </a:lnTo>
                  <a:lnTo>
                    <a:pt x="69850" y="7619"/>
                  </a:lnTo>
                  <a:lnTo>
                    <a:pt x="66040" y="11429"/>
                  </a:lnTo>
                  <a:lnTo>
                    <a:pt x="60960" y="15239"/>
                  </a:lnTo>
                  <a:lnTo>
                    <a:pt x="54610" y="17779"/>
                  </a:lnTo>
                  <a:lnTo>
                    <a:pt x="46990" y="19050"/>
                  </a:lnTo>
                  <a:lnTo>
                    <a:pt x="39369" y="19050"/>
                  </a:lnTo>
                  <a:lnTo>
                    <a:pt x="31750" y="20319"/>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Freeform 566"/>
            <p:cNvSpPr/>
            <p:nvPr/>
          </p:nvSpPr>
          <p:spPr>
            <a:xfrm>
              <a:off x="8792029" y="2552606"/>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1" name="Group 570"/>
          <p:cNvGrpSpPr/>
          <p:nvPr/>
        </p:nvGrpSpPr>
        <p:grpSpPr>
          <a:xfrm rot="19523401">
            <a:off x="9467850" y="2559051"/>
            <a:ext cx="148591" cy="184151"/>
            <a:chOff x="9467850" y="2559051"/>
            <a:chExt cx="148591" cy="184151"/>
          </a:xfrm>
        </p:grpSpPr>
        <p:sp>
          <p:nvSpPr>
            <p:cNvPr id="569" name="Freeform 568"/>
            <p:cNvSpPr/>
            <p:nvPr/>
          </p:nvSpPr>
          <p:spPr>
            <a:xfrm>
              <a:off x="9467850" y="25590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Freeform 569"/>
            <p:cNvSpPr/>
            <p:nvPr/>
          </p:nvSpPr>
          <p:spPr>
            <a:xfrm>
              <a:off x="9477663" y="2584030"/>
              <a:ext cx="124460" cy="129541"/>
            </a:xfrm>
            <a:custGeom>
              <a:avLst/>
              <a:gdLst/>
              <a:ahLst/>
              <a:cxnLst/>
              <a:rect l="0" t="0" r="0" b="0"/>
              <a:pathLst>
                <a:path w="124460" h="129541">
                  <a:moveTo>
                    <a:pt x="124459" y="0"/>
                  </a:moveTo>
                  <a:lnTo>
                    <a:pt x="110490" y="0"/>
                  </a:lnTo>
                  <a:lnTo>
                    <a:pt x="104140" y="1270"/>
                  </a:lnTo>
                  <a:lnTo>
                    <a:pt x="97790" y="3810"/>
                  </a:lnTo>
                  <a:lnTo>
                    <a:pt x="91440" y="6350"/>
                  </a:lnTo>
                  <a:lnTo>
                    <a:pt x="85090" y="10160"/>
                  </a:lnTo>
                  <a:lnTo>
                    <a:pt x="80009" y="13970"/>
                  </a:lnTo>
                  <a:lnTo>
                    <a:pt x="74929" y="17780"/>
                  </a:lnTo>
                  <a:lnTo>
                    <a:pt x="71119" y="21590"/>
                  </a:lnTo>
                  <a:lnTo>
                    <a:pt x="66040" y="26670"/>
                  </a:lnTo>
                  <a:lnTo>
                    <a:pt x="60959" y="30480"/>
                  </a:lnTo>
                  <a:lnTo>
                    <a:pt x="57150" y="35560"/>
                  </a:lnTo>
                  <a:lnTo>
                    <a:pt x="54609" y="40640"/>
                  </a:lnTo>
                  <a:lnTo>
                    <a:pt x="52069" y="46990"/>
                  </a:lnTo>
                  <a:lnTo>
                    <a:pt x="49529" y="53340"/>
                  </a:lnTo>
                  <a:lnTo>
                    <a:pt x="46990" y="58420"/>
                  </a:lnTo>
                  <a:lnTo>
                    <a:pt x="44450" y="64770"/>
                  </a:lnTo>
                  <a:lnTo>
                    <a:pt x="40640" y="69850"/>
                  </a:lnTo>
                  <a:lnTo>
                    <a:pt x="35559" y="73660"/>
                  </a:lnTo>
                  <a:lnTo>
                    <a:pt x="30479" y="77470"/>
                  </a:lnTo>
                  <a:lnTo>
                    <a:pt x="24129" y="80010"/>
                  </a:lnTo>
                  <a:lnTo>
                    <a:pt x="19050" y="83820"/>
                  </a:lnTo>
                  <a:lnTo>
                    <a:pt x="12700" y="86360"/>
                  </a:lnTo>
                  <a:lnTo>
                    <a:pt x="7619" y="90170"/>
                  </a:lnTo>
                  <a:lnTo>
                    <a:pt x="3809" y="93980"/>
                  </a:lnTo>
                  <a:lnTo>
                    <a:pt x="0" y="100330"/>
                  </a:lnTo>
                  <a:lnTo>
                    <a:pt x="0" y="104140"/>
                  </a:lnTo>
                  <a:lnTo>
                    <a:pt x="2540" y="107950"/>
                  </a:lnTo>
                  <a:lnTo>
                    <a:pt x="6350" y="110490"/>
                  </a:lnTo>
                  <a:lnTo>
                    <a:pt x="10159"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09" y="78740"/>
                  </a:lnTo>
                  <a:lnTo>
                    <a:pt x="60959" y="73660"/>
                  </a:lnTo>
                  <a:lnTo>
                    <a:pt x="66040" y="69850"/>
                  </a:lnTo>
                  <a:lnTo>
                    <a:pt x="72390" y="67310"/>
                  </a:lnTo>
                  <a:lnTo>
                    <a:pt x="78740" y="63500"/>
                  </a:lnTo>
                  <a:lnTo>
                    <a:pt x="85090" y="59690"/>
                  </a:lnTo>
                  <a:lnTo>
                    <a:pt x="90169" y="54610"/>
                  </a:lnTo>
                  <a:lnTo>
                    <a:pt x="95250" y="49530"/>
                  </a:lnTo>
                  <a:lnTo>
                    <a:pt x="104140" y="39370"/>
                  </a:lnTo>
                  <a:lnTo>
                    <a:pt x="107950" y="35560"/>
                  </a:lnTo>
                  <a:lnTo>
                    <a:pt x="111759" y="29210"/>
                  </a:lnTo>
                  <a:lnTo>
                    <a:pt x="113029" y="21590"/>
                  </a:lnTo>
                  <a:lnTo>
                    <a:pt x="114300" y="15240"/>
                  </a:lnTo>
                  <a:lnTo>
                    <a:pt x="116840" y="10160"/>
                  </a:lnTo>
                  <a:lnTo>
                    <a:pt x="118109" y="6350"/>
                  </a:lnTo>
                  <a:lnTo>
                    <a:pt x="120650" y="3810"/>
                  </a:lnTo>
                  <a:lnTo>
                    <a:pt x="120650" y="3810"/>
                  </a:lnTo>
                  <a:lnTo>
                    <a:pt x="118109" y="5080"/>
                  </a:lnTo>
                  <a:lnTo>
                    <a:pt x="109219" y="13970"/>
                  </a:lnTo>
                  <a:lnTo>
                    <a:pt x="105409" y="17780"/>
                  </a:lnTo>
                  <a:lnTo>
                    <a:pt x="100329" y="21590"/>
                  </a:lnTo>
                  <a:lnTo>
                    <a:pt x="95250" y="24130"/>
                  </a:lnTo>
                  <a:lnTo>
                    <a:pt x="90169" y="26670"/>
                  </a:lnTo>
                  <a:lnTo>
                    <a:pt x="86359" y="31750"/>
                  </a:lnTo>
                  <a:lnTo>
                    <a:pt x="83819" y="38100"/>
                  </a:lnTo>
                  <a:lnTo>
                    <a:pt x="81279" y="44450"/>
                  </a:lnTo>
                  <a:lnTo>
                    <a:pt x="81279" y="52070"/>
                  </a:lnTo>
                  <a:lnTo>
                    <a:pt x="80009" y="59690"/>
                  </a:lnTo>
                  <a:lnTo>
                    <a:pt x="80009" y="68580"/>
                  </a:lnTo>
                  <a:lnTo>
                    <a:pt x="77469" y="74930"/>
                  </a:lnTo>
                  <a:lnTo>
                    <a:pt x="74929" y="81280"/>
                  </a:lnTo>
                  <a:lnTo>
                    <a:pt x="72390" y="86360"/>
                  </a:lnTo>
                  <a:lnTo>
                    <a:pt x="68579" y="91440"/>
                  </a:lnTo>
                  <a:lnTo>
                    <a:pt x="64769" y="96520"/>
                  </a:lnTo>
                  <a:lnTo>
                    <a:pt x="60959" y="101600"/>
                  </a:lnTo>
                  <a:lnTo>
                    <a:pt x="57150" y="106680"/>
                  </a:lnTo>
                  <a:lnTo>
                    <a:pt x="54609"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4" name="Group 573"/>
          <p:cNvGrpSpPr/>
          <p:nvPr/>
        </p:nvGrpSpPr>
        <p:grpSpPr>
          <a:xfrm rot="19523401">
            <a:off x="6464300" y="1866901"/>
            <a:ext cx="280671" cy="134621"/>
            <a:chOff x="6464300" y="1866901"/>
            <a:chExt cx="280671" cy="134621"/>
          </a:xfrm>
        </p:grpSpPr>
        <p:sp>
          <p:nvSpPr>
            <p:cNvPr id="572" name="Freeform 571"/>
            <p:cNvSpPr/>
            <p:nvPr/>
          </p:nvSpPr>
          <p:spPr>
            <a:xfrm>
              <a:off x="6464300" y="1866901"/>
              <a:ext cx="280671" cy="134621"/>
            </a:xfrm>
            <a:custGeom>
              <a:avLst/>
              <a:gdLst/>
              <a:ahLst/>
              <a:cxnLst/>
              <a:rect l="0" t="0" r="0" b="0"/>
              <a:pathLst>
                <a:path w="280671" h="134621">
                  <a:moveTo>
                    <a:pt x="264161" y="54610"/>
                  </a:moveTo>
                  <a:lnTo>
                    <a:pt x="257811" y="49530"/>
                  </a:lnTo>
                  <a:lnTo>
                    <a:pt x="250191" y="44450"/>
                  </a:lnTo>
                  <a:lnTo>
                    <a:pt x="242570" y="38100"/>
                  </a:lnTo>
                  <a:lnTo>
                    <a:pt x="233680" y="34290"/>
                  </a:lnTo>
                  <a:lnTo>
                    <a:pt x="226061" y="33020"/>
                  </a:lnTo>
                  <a:lnTo>
                    <a:pt x="219711" y="31750"/>
                  </a:lnTo>
                  <a:lnTo>
                    <a:pt x="212091" y="31750"/>
                  </a:lnTo>
                  <a:lnTo>
                    <a:pt x="204470" y="30480"/>
                  </a:lnTo>
                  <a:lnTo>
                    <a:pt x="196850" y="30480"/>
                  </a:lnTo>
                  <a:lnTo>
                    <a:pt x="187961" y="30480"/>
                  </a:lnTo>
                  <a:lnTo>
                    <a:pt x="180341" y="30480"/>
                  </a:lnTo>
                  <a:lnTo>
                    <a:pt x="170180" y="30480"/>
                  </a:lnTo>
                  <a:lnTo>
                    <a:pt x="161291" y="29210"/>
                  </a:lnTo>
                  <a:lnTo>
                    <a:pt x="153670" y="27940"/>
                  </a:lnTo>
                  <a:lnTo>
                    <a:pt x="146050" y="26670"/>
                  </a:lnTo>
                  <a:lnTo>
                    <a:pt x="134620" y="22860"/>
                  </a:lnTo>
                  <a:lnTo>
                    <a:pt x="124461" y="17780"/>
                  </a:lnTo>
                  <a:lnTo>
                    <a:pt x="114300" y="12700"/>
                  </a:lnTo>
                  <a:lnTo>
                    <a:pt x="104141" y="7620"/>
                  </a:lnTo>
                  <a:lnTo>
                    <a:pt x="95250" y="2540"/>
                  </a:lnTo>
                  <a:lnTo>
                    <a:pt x="85091" y="0"/>
                  </a:lnTo>
                  <a:lnTo>
                    <a:pt x="73661" y="1270"/>
                  </a:lnTo>
                  <a:lnTo>
                    <a:pt x="63500" y="5080"/>
                  </a:lnTo>
                  <a:lnTo>
                    <a:pt x="57150" y="6350"/>
                  </a:lnTo>
                  <a:lnTo>
                    <a:pt x="49530" y="8890"/>
                  </a:lnTo>
                  <a:lnTo>
                    <a:pt x="38100" y="12700"/>
                  </a:lnTo>
                  <a:lnTo>
                    <a:pt x="26670" y="16510"/>
                  </a:lnTo>
                  <a:lnTo>
                    <a:pt x="16510" y="21590"/>
                  </a:lnTo>
                  <a:lnTo>
                    <a:pt x="8891" y="29210"/>
                  </a:lnTo>
                  <a:lnTo>
                    <a:pt x="5080"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1" y="113030"/>
                  </a:lnTo>
                  <a:lnTo>
                    <a:pt x="80011" y="115570"/>
                  </a:lnTo>
                  <a:lnTo>
                    <a:pt x="87630" y="118110"/>
                  </a:lnTo>
                  <a:lnTo>
                    <a:pt x="97791" y="121920"/>
                  </a:lnTo>
                  <a:lnTo>
                    <a:pt x="106680" y="125730"/>
                  </a:lnTo>
                  <a:lnTo>
                    <a:pt x="114300" y="127000"/>
                  </a:lnTo>
                  <a:lnTo>
                    <a:pt x="121920" y="128270"/>
                  </a:lnTo>
                  <a:lnTo>
                    <a:pt x="129541" y="129540"/>
                  </a:lnTo>
                  <a:lnTo>
                    <a:pt x="137161" y="129540"/>
                  </a:lnTo>
                  <a:lnTo>
                    <a:pt x="144780" y="129540"/>
                  </a:lnTo>
                  <a:lnTo>
                    <a:pt x="152400" y="129540"/>
                  </a:lnTo>
                  <a:lnTo>
                    <a:pt x="161291" y="130810"/>
                  </a:lnTo>
                  <a:lnTo>
                    <a:pt x="168911" y="130810"/>
                  </a:lnTo>
                  <a:lnTo>
                    <a:pt x="176530" y="130810"/>
                  </a:lnTo>
                  <a:lnTo>
                    <a:pt x="182880" y="132080"/>
                  </a:lnTo>
                  <a:lnTo>
                    <a:pt x="190500" y="133350"/>
                  </a:lnTo>
                  <a:lnTo>
                    <a:pt x="196850" y="133350"/>
                  </a:lnTo>
                  <a:lnTo>
                    <a:pt x="204470" y="134620"/>
                  </a:lnTo>
                  <a:lnTo>
                    <a:pt x="212091" y="134620"/>
                  </a:lnTo>
                  <a:lnTo>
                    <a:pt x="219711" y="134620"/>
                  </a:lnTo>
                  <a:lnTo>
                    <a:pt x="226061" y="133350"/>
                  </a:lnTo>
                  <a:lnTo>
                    <a:pt x="232411" y="132080"/>
                  </a:lnTo>
                  <a:lnTo>
                    <a:pt x="238761" y="130810"/>
                  </a:lnTo>
                  <a:lnTo>
                    <a:pt x="245111" y="129540"/>
                  </a:lnTo>
                  <a:lnTo>
                    <a:pt x="252730" y="128270"/>
                  </a:lnTo>
                  <a:lnTo>
                    <a:pt x="261620" y="123190"/>
                  </a:lnTo>
                  <a:lnTo>
                    <a:pt x="270511" y="116840"/>
                  </a:lnTo>
                  <a:lnTo>
                    <a:pt x="275591" y="109220"/>
                  </a:lnTo>
                  <a:lnTo>
                    <a:pt x="278130" y="104140"/>
                  </a:lnTo>
                  <a:lnTo>
                    <a:pt x="279400" y="97790"/>
                  </a:lnTo>
                  <a:lnTo>
                    <a:pt x="280670" y="92710"/>
                  </a:lnTo>
                  <a:lnTo>
                    <a:pt x="280670" y="86360"/>
                  </a:lnTo>
                  <a:lnTo>
                    <a:pt x="279400" y="81280"/>
                  </a:lnTo>
                  <a:lnTo>
                    <a:pt x="279400" y="76200"/>
                  </a:lnTo>
                  <a:lnTo>
                    <a:pt x="276861" y="69850"/>
                  </a:lnTo>
                  <a:lnTo>
                    <a:pt x="273050" y="59690"/>
                  </a:lnTo>
                  <a:lnTo>
                    <a:pt x="266700" y="50800"/>
                  </a:lnTo>
                  <a:lnTo>
                    <a:pt x="257811"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Freeform 572"/>
            <p:cNvSpPr/>
            <p:nvPr/>
          </p:nvSpPr>
          <p:spPr>
            <a:xfrm>
              <a:off x="6502865" y="1896154"/>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7" name="Group 576"/>
          <p:cNvGrpSpPr/>
          <p:nvPr/>
        </p:nvGrpSpPr>
        <p:grpSpPr>
          <a:xfrm rot="19523401">
            <a:off x="8561070" y="2222501"/>
            <a:ext cx="200661" cy="133351"/>
            <a:chOff x="8561070" y="2222501"/>
            <a:chExt cx="200661" cy="133351"/>
          </a:xfrm>
        </p:grpSpPr>
        <p:sp>
          <p:nvSpPr>
            <p:cNvPr id="575" name="Freeform 574"/>
            <p:cNvSpPr/>
            <p:nvPr/>
          </p:nvSpPr>
          <p:spPr>
            <a:xfrm>
              <a:off x="8561070" y="22225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Freeform 575"/>
            <p:cNvSpPr/>
            <p:nvPr/>
          </p:nvSpPr>
          <p:spPr>
            <a:xfrm>
              <a:off x="8590029" y="2260669"/>
              <a:ext cx="152401" cy="69851"/>
            </a:xfrm>
            <a:custGeom>
              <a:avLst/>
              <a:gdLst/>
              <a:ahLst/>
              <a:cxnLst/>
              <a:rect l="0" t="0" r="0" b="0"/>
              <a:pathLst>
                <a:path w="152401" h="69851">
                  <a:moveTo>
                    <a:pt x="96521" y="30480"/>
                  </a:moveTo>
                  <a:lnTo>
                    <a:pt x="86361" y="34290"/>
                  </a:lnTo>
                  <a:lnTo>
                    <a:pt x="80011" y="35560"/>
                  </a:lnTo>
                  <a:lnTo>
                    <a:pt x="73661" y="36830"/>
                  </a:lnTo>
                  <a:lnTo>
                    <a:pt x="66040" y="36830"/>
                  </a:lnTo>
                  <a:lnTo>
                    <a:pt x="49530" y="36830"/>
                  </a:lnTo>
                  <a:lnTo>
                    <a:pt x="15240" y="38100"/>
                  </a:lnTo>
                  <a:lnTo>
                    <a:pt x="8890" y="39370"/>
                  </a:lnTo>
                  <a:lnTo>
                    <a:pt x="3811" y="43180"/>
                  </a:lnTo>
                  <a:lnTo>
                    <a:pt x="0" y="48260"/>
                  </a:lnTo>
                  <a:lnTo>
                    <a:pt x="0" y="52070"/>
                  </a:lnTo>
                  <a:lnTo>
                    <a:pt x="1271" y="54610"/>
                  </a:lnTo>
                  <a:lnTo>
                    <a:pt x="5080" y="58420"/>
                  </a:lnTo>
                  <a:lnTo>
                    <a:pt x="10161" y="59690"/>
                  </a:lnTo>
                  <a:lnTo>
                    <a:pt x="16511" y="60960"/>
                  </a:lnTo>
                  <a:lnTo>
                    <a:pt x="24130" y="62230"/>
                  </a:lnTo>
                  <a:lnTo>
                    <a:pt x="30480" y="63500"/>
                  </a:lnTo>
                  <a:lnTo>
                    <a:pt x="36830" y="64770"/>
                  </a:lnTo>
                  <a:lnTo>
                    <a:pt x="44450" y="66040"/>
                  </a:lnTo>
                  <a:lnTo>
                    <a:pt x="50800" y="67310"/>
                  </a:lnTo>
                  <a:lnTo>
                    <a:pt x="59690" y="68580"/>
                  </a:lnTo>
                  <a:lnTo>
                    <a:pt x="67311" y="68580"/>
                  </a:lnTo>
                  <a:lnTo>
                    <a:pt x="74930" y="69850"/>
                  </a:lnTo>
                  <a:lnTo>
                    <a:pt x="92711" y="69850"/>
                  </a:lnTo>
                  <a:lnTo>
                    <a:pt x="99061" y="68580"/>
                  </a:lnTo>
                  <a:lnTo>
                    <a:pt x="105411" y="66040"/>
                  </a:lnTo>
                  <a:lnTo>
                    <a:pt x="111761" y="63500"/>
                  </a:lnTo>
                  <a:lnTo>
                    <a:pt x="116840" y="59690"/>
                  </a:lnTo>
                  <a:lnTo>
                    <a:pt x="121921" y="55880"/>
                  </a:lnTo>
                  <a:lnTo>
                    <a:pt x="125730" y="52070"/>
                  </a:lnTo>
                  <a:lnTo>
                    <a:pt x="129540" y="46990"/>
                  </a:lnTo>
                  <a:lnTo>
                    <a:pt x="133350" y="41910"/>
                  </a:lnTo>
                  <a:lnTo>
                    <a:pt x="135890" y="35560"/>
                  </a:lnTo>
                  <a:lnTo>
                    <a:pt x="139700" y="30480"/>
                  </a:lnTo>
                  <a:lnTo>
                    <a:pt x="143511" y="25400"/>
                  </a:lnTo>
                  <a:lnTo>
                    <a:pt x="147321" y="21590"/>
                  </a:lnTo>
                  <a:lnTo>
                    <a:pt x="149861" y="16510"/>
                  </a:lnTo>
                  <a:lnTo>
                    <a:pt x="151130" y="13970"/>
                  </a:lnTo>
                  <a:lnTo>
                    <a:pt x="152400" y="11430"/>
                  </a:lnTo>
                  <a:lnTo>
                    <a:pt x="151130" y="7620"/>
                  </a:lnTo>
                  <a:lnTo>
                    <a:pt x="148590" y="5080"/>
                  </a:lnTo>
                  <a:lnTo>
                    <a:pt x="143511" y="3810"/>
                  </a:lnTo>
                  <a:lnTo>
                    <a:pt x="138430" y="1270"/>
                  </a:lnTo>
                  <a:lnTo>
                    <a:pt x="132080" y="0"/>
                  </a:lnTo>
                  <a:lnTo>
                    <a:pt x="124461" y="0"/>
                  </a:lnTo>
                  <a:lnTo>
                    <a:pt x="116840" y="0"/>
                  </a:lnTo>
                  <a:lnTo>
                    <a:pt x="110490" y="1270"/>
                  </a:lnTo>
                  <a:lnTo>
                    <a:pt x="102871" y="2540"/>
                  </a:lnTo>
                  <a:lnTo>
                    <a:pt x="96521" y="3810"/>
                  </a:lnTo>
                  <a:lnTo>
                    <a:pt x="90171" y="6350"/>
                  </a:lnTo>
                  <a:lnTo>
                    <a:pt x="77471" y="10160"/>
                  </a:lnTo>
                  <a:lnTo>
                    <a:pt x="63500" y="13970"/>
                  </a:lnTo>
                  <a:lnTo>
                    <a:pt x="57150" y="15240"/>
                  </a:lnTo>
                  <a:lnTo>
                    <a:pt x="49530" y="16510"/>
                  </a:lnTo>
                  <a:lnTo>
                    <a:pt x="40640" y="16510"/>
                  </a:lnTo>
                  <a:lnTo>
                    <a:pt x="34290" y="19050"/>
                  </a:lnTo>
                  <a:lnTo>
                    <a:pt x="30480" y="22860"/>
                  </a:lnTo>
                  <a:lnTo>
                    <a:pt x="26671" y="27940"/>
                  </a:lnTo>
                  <a:lnTo>
                    <a:pt x="22861" y="33020"/>
                  </a:lnTo>
                  <a:lnTo>
                    <a:pt x="20321"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0" name="Group 579"/>
          <p:cNvGrpSpPr/>
          <p:nvPr/>
        </p:nvGrpSpPr>
        <p:grpSpPr>
          <a:xfrm rot="19523401">
            <a:off x="6727190" y="5562601"/>
            <a:ext cx="207011" cy="129541"/>
            <a:chOff x="6727190" y="5562601"/>
            <a:chExt cx="207011" cy="129541"/>
          </a:xfrm>
        </p:grpSpPr>
        <p:sp>
          <p:nvSpPr>
            <p:cNvPr id="578" name="Freeform 577"/>
            <p:cNvSpPr/>
            <p:nvPr/>
          </p:nvSpPr>
          <p:spPr>
            <a:xfrm>
              <a:off x="6727190" y="55626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Freeform 578"/>
            <p:cNvSpPr/>
            <p:nvPr/>
          </p:nvSpPr>
          <p:spPr>
            <a:xfrm>
              <a:off x="6745968" y="5574904"/>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3" name="Group 582"/>
          <p:cNvGrpSpPr/>
          <p:nvPr/>
        </p:nvGrpSpPr>
        <p:grpSpPr>
          <a:xfrm rot="19523401">
            <a:off x="6868161" y="5496561"/>
            <a:ext cx="212091" cy="173991"/>
            <a:chOff x="6868161" y="5496561"/>
            <a:chExt cx="212091" cy="173991"/>
          </a:xfrm>
        </p:grpSpPr>
        <p:sp>
          <p:nvSpPr>
            <p:cNvPr id="581" name="Freeform 580"/>
            <p:cNvSpPr/>
            <p:nvPr/>
          </p:nvSpPr>
          <p:spPr>
            <a:xfrm>
              <a:off x="6868161" y="54965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Freeform 581"/>
            <p:cNvSpPr/>
            <p:nvPr/>
          </p:nvSpPr>
          <p:spPr>
            <a:xfrm>
              <a:off x="6897717" y="55152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79" y="120650"/>
                  </a:lnTo>
                  <a:lnTo>
                    <a:pt x="24129" y="123190"/>
                  </a:lnTo>
                  <a:lnTo>
                    <a:pt x="30479" y="125730"/>
                  </a:lnTo>
                  <a:lnTo>
                    <a:pt x="38100" y="125730"/>
                  </a:lnTo>
                  <a:lnTo>
                    <a:pt x="45720" y="127000"/>
                  </a:lnTo>
                  <a:lnTo>
                    <a:pt x="54610" y="128270"/>
                  </a:lnTo>
                  <a:lnTo>
                    <a:pt x="62229" y="128270"/>
                  </a:lnTo>
                  <a:lnTo>
                    <a:pt x="80010" y="128270"/>
                  </a:lnTo>
                  <a:lnTo>
                    <a:pt x="96520" y="128270"/>
                  </a:lnTo>
                  <a:lnTo>
                    <a:pt x="104139" y="127000"/>
                  </a:lnTo>
                  <a:lnTo>
                    <a:pt x="110489" y="124460"/>
                  </a:lnTo>
                  <a:lnTo>
                    <a:pt x="115570" y="121920"/>
                  </a:lnTo>
                  <a:lnTo>
                    <a:pt x="120650" y="118110"/>
                  </a:lnTo>
                  <a:lnTo>
                    <a:pt x="125729" y="114300"/>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7" name="Group 586"/>
          <p:cNvGrpSpPr/>
          <p:nvPr/>
        </p:nvGrpSpPr>
        <p:grpSpPr>
          <a:xfrm rot="19523401">
            <a:off x="8994140" y="2020571"/>
            <a:ext cx="181611" cy="128271"/>
            <a:chOff x="8994140" y="2020571"/>
            <a:chExt cx="181611" cy="128271"/>
          </a:xfrm>
        </p:grpSpPr>
        <p:sp>
          <p:nvSpPr>
            <p:cNvPr id="584" name="Freeform 583"/>
            <p:cNvSpPr/>
            <p:nvPr/>
          </p:nvSpPr>
          <p:spPr>
            <a:xfrm>
              <a:off x="8994140" y="20205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Freeform 584"/>
            <p:cNvSpPr/>
            <p:nvPr/>
          </p:nvSpPr>
          <p:spPr>
            <a:xfrm>
              <a:off x="9013547" y="2067277"/>
              <a:ext cx="132081" cy="66040"/>
            </a:xfrm>
            <a:custGeom>
              <a:avLst/>
              <a:gdLst/>
              <a:ahLst/>
              <a:cxnLst/>
              <a:rect l="0" t="0" r="0" b="0"/>
              <a:pathLst>
                <a:path w="132081" h="66040">
                  <a:moveTo>
                    <a:pt x="20319" y="34289"/>
                  </a:moveTo>
                  <a:lnTo>
                    <a:pt x="22860" y="38100"/>
                  </a:lnTo>
                  <a:lnTo>
                    <a:pt x="26669" y="39369"/>
                  </a:lnTo>
                  <a:lnTo>
                    <a:pt x="30480" y="41910"/>
                  </a:lnTo>
                  <a:lnTo>
                    <a:pt x="35560" y="43179"/>
                  </a:lnTo>
                  <a:lnTo>
                    <a:pt x="41910" y="46989"/>
                  </a:lnTo>
                  <a:lnTo>
                    <a:pt x="46990" y="49529"/>
                  </a:lnTo>
                  <a:lnTo>
                    <a:pt x="53340" y="53339"/>
                  </a:lnTo>
                  <a:lnTo>
                    <a:pt x="59690" y="57150"/>
                  </a:lnTo>
                  <a:lnTo>
                    <a:pt x="66040" y="59689"/>
                  </a:lnTo>
                  <a:lnTo>
                    <a:pt x="72390" y="62229"/>
                  </a:lnTo>
                  <a:lnTo>
                    <a:pt x="78740" y="63500"/>
                  </a:lnTo>
                  <a:lnTo>
                    <a:pt x="85090" y="64769"/>
                  </a:lnTo>
                  <a:lnTo>
                    <a:pt x="91440" y="66039"/>
                  </a:lnTo>
                  <a:lnTo>
                    <a:pt x="97790" y="66039"/>
                  </a:lnTo>
                  <a:lnTo>
                    <a:pt x="104140" y="64769"/>
                  </a:lnTo>
                  <a:lnTo>
                    <a:pt x="111760" y="63500"/>
                  </a:lnTo>
                  <a:lnTo>
                    <a:pt x="116840" y="59689"/>
                  </a:lnTo>
                  <a:lnTo>
                    <a:pt x="120650" y="55879"/>
                  </a:lnTo>
                  <a:lnTo>
                    <a:pt x="124460" y="50800"/>
                  </a:lnTo>
                  <a:lnTo>
                    <a:pt x="127000" y="45719"/>
                  </a:lnTo>
                  <a:lnTo>
                    <a:pt x="129540" y="39369"/>
                  </a:lnTo>
                  <a:lnTo>
                    <a:pt x="132080" y="34289"/>
                  </a:lnTo>
                  <a:lnTo>
                    <a:pt x="132080" y="27939"/>
                  </a:lnTo>
                  <a:lnTo>
                    <a:pt x="130810" y="22860"/>
                  </a:lnTo>
                  <a:lnTo>
                    <a:pt x="128269" y="17779"/>
                  </a:lnTo>
                  <a:lnTo>
                    <a:pt x="125730" y="13969"/>
                  </a:lnTo>
                  <a:lnTo>
                    <a:pt x="120650" y="11429"/>
                  </a:lnTo>
                  <a:lnTo>
                    <a:pt x="115569" y="7619"/>
                  </a:lnTo>
                  <a:lnTo>
                    <a:pt x="109219" y="5079"/>
                  </a:lnTo>
                  <a:lnTo>
                    <a:pt x="104140" y="2539"/>
                  </a:lnTo>
                  <a:lnTo>
                    <a:pt x="97790" y="0"/>
                  </a:lnTo>
                  <a:lnTo>
                    <a:pt x="91440" y="0"/>
                  </a:lnTo>
                  <a:lnTo>
                    <a:pt x="85090" y="0"/>
                  </a:lnTo>
                  <a:lnTo>
                    <a:pt x="78740" y="0"/>
                  </a:lnTo>
                  <a:lnTo>
                    <a:pt x="73660" y="2539"/>
                  </a:lnTo>
                  <a:lnTo>
                    <a:pt x="69850" y="7619"/>
                  </a:lnTo>
                  <a:lnTo>
                    <a:pt x="66040" y="11429"/>
                  </a:lnTo>
                  <a:lnTo>
                    <a:pt x="60960" y="15239"/>
                  </a:lnTo>
                  <a:lnTo>
                    <a:pt x="54610" y="17779"/>
                  </a:lnTo>
                  <a:lnTo>
                    <a:pt x="46990" y="19050"/>
                  </a:lnTo>
                  <a:lnTo>
                    <a:pt x="39369" y="19050"/>
                  </a:lnTo>
                  <a:lnTo>
                    <a:pt x="31750" y="20319"/>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Freeform 585"/>
            <p:cNvSpPr/>
            <p:nvPr/>
          </p:nvSpPr>
          <p:spPr>
            <a:xfrm>
              <a:off x="9071429" y="2082706"/>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0" name="Group 589"/>
          <p:cNvGrpSpPr/>
          <p:nvPr/>
        </p:nvGrpSpPr>
        <p:grpSpPr>
          <a:xfrm rot="19523401">
            <a:off x="8705850" y="2254251"/>
            <a:ext cx="148591" cy="184151"/>
            <a:chOff x="8705850" y="2254251"/>
            <a:chExt cx="148591" cy="184151"/>
          </a:xfrm>
        </p:grpSpPr>
        <p:sp>
          <p:nvSpPr>
            <p:cNvPr id="588" name="Freeform 587"/>
            <p:cNvSpPr/>
            <p:nvPr/>
          </p:nvSpPr>
          <p:spPr>
            <a:xfrm>
              <a:off x="8705850" y="22542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9" name="Freeform 588"/>
            <p:cNvSpPr/>
            <p:nvPr/>
          </p:nvSpPr>
          <p:spPr>
            <a:xfrm>
              <a:off x="8715663" y="2279229"/>
              <a:ext cx="124460" cy="129541"/>
            </a:xfrm>
            <a:custGeom>
              <a:avLst/>
              <a:gdLst/>
              <a:ahLst/>
              <a:cxnLst/>
              <a:rect l="0" t="0" r="0" b="0"/>
              <a:pathLst>
                <a:path w="124460" h="129541">
                  <a:moveTo>
                    <a:pt x="124459" y="0"/>
                  </a:moveTo>
                  <a:lnTo>
                    <a:pt x="110490" y="0"/>
                  </a:lnTo>
                  <a:lnTo>
                    <a:pt x="104140" y="1270"/>
                  </a:lnTo>
                  <a:lnTo>
                    <a:pt x="97790" y="3810"/>
                  </a:lnTo>
                  <a:lnTo>
                    <a:pt x="91440" y="6350"/>
                  </a:lnTo>
                  <a:lnTo>
                    <a:pt x="85090" y="10160"/>
                  </a:lnTo>
                  <a:lnTo>
                    <a:pt x="80009" y="13970"/>
                  </a:lnTo>
                  <a:lnTo>
                    <a:pt x="74929" y="17780"/>
                  </a:lnTo>
                  <a:lnTo>
                    <a:pt x="71119" y="21590"/>
                  </a:lnTo>
                  <a:lnTo>
                    <a:pt x="66040" y="26670"/>
                  </a:lnTo>
                  <a:lnTo>
                    <a:pt x="60959" y="30480"/>
                  </a:lnTo>
                  <a:lnTo>
                    <a:pt x="57150" y="35560"/>
                  </a:lnTo>
                  <a:lnTo>
                    <a:pt x="54609" y="40640"/>
                  </a:lnTo>
                  <a:lnTo>
                    <a:pt x="52069" y="46990"/>
                  </a:lnTo>
                  <a:lnTo>
                    <a:pt x="49529" y="53340"/>
                  </a:lnTo>
                  <a:lnTo>
                    <a:pt x="46990" y="58420"/>
                  </a:lnTo>
                  <a:lnTo>
                    <a:pt x="44450" y="64770"/>
                  </a:lnTo>
                  <a:lnTo>
                    <a:pt x="40640" y="69850"/>
                  </a:lnTo>
                  <a:lnTo>
                    <a:pt x="35559" y="73660"/>
                  </a:lnTo>
                  <a:lnTo>
                    <a:pt x="30479" y="77470"/>
                  </a:lnTo>
                  <a:lnTo>
                    <a:pt x="24129" y="80010"/>
                  </a:lnTo>
                  <a:lnTo>
                    <a:pt x="19050" y="83820"/>
                  </a:lnTo>
                  <a:lnTo>
                    <a:pt x="12700" y="86360"/>
                  </a:lnTo>
                  <a:lnTo>
                    <a:pt x="7619" y="90170"/>
                  </a:lnTo>
                  <a:lnTo>
                    <a:pt x="3809" y="93980"/>
                  </a:lnTo>
                  <a:lnTo>
                    <a:pt x="0" y="100330"/>
                  </a:lnTo>
                  <a:lnTo>
                    <a:pt x="0" y="104140"/>
                  </a:lnTo>
                  <a:lnTo>
                    <a:pt x="2540" y="107950"/>
                  </a:lnTo>
                  <a:lnTo>
                    <a:pt x="6350" y="110490"/>
                  </a:lnTo>
                  <a:lnTo>
                    <a:pt x="10159"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09" y="78740"/>
                  </a:lnTo>
                  <a:lnTo>
                    <a:pt x="60959" y="73660"/>
                  </a:lnTo>
                  <a:lnTo>
                    <a:pt x="66040" y="69850"/>
                  </a:lnTo>
                  <a:lnTo>
                    <a:pt x="72390" y="67310"/>
                  </a:lnTo>
                  <a:lnTo>
                    <a:pt x="78740" y="63500"/>
                  </a:lnTo>
                  <a:lnTo>
                    <a:pt x="85090" y="59690"/>
                  </a:lnTo>
                  <a:lnTo>
                    <a:pt x="90169" y="54610"/>
                  </a:lnTo>
                  <a:lnTo>
                    <a:pt x="95250" y="49530"/>
                  </a:lnTo>
                  <a:lnTo>
                    <a:pt x="104140" y="39370"/>
                  </a:lnTo>
                  <a:lnTo>
                    <a:pt x="107950" y="35560"/>
                  </a:lnTo>
                  <a:lnTo>
                    <a:pt x="111759" y="29210"/>
                  </a:lnTo>
                  <a:lnTo>
                    <a:pt x="113029" y="21590"/>
                  </a:lnTo>
                  <a:lnTo>
                    <a:pt x="114300" y="15240"/>
                  </a:lnTo>
                  <a:lnTo>
                    <a:pt x="116840" y="10160"/>
                  </a:lnTo>
                  <a:lnTo>
                    <a:pt x="118109" y="6350"/>
                  </a:lnTo>
                  <a:lnTo>
                    <a:pt x="120650" y="3810"/>
                  </a:lnTo>
                  <a:lnTo>
                    <a:pt x="120650" y="3810"/>
                  </a:lnTo>
                  <a:lnTo>
                    <a:pt x="118109" y="5080"/>
                  </a:lnTo>
                  <a:lnTo>
                    <a:pt x="109219" y="13970"/>
                  </a:lnTo>
                  <a:lnTo>
                    <a:pt x="105409" y="17780"/>
                  </a:lnTo>
                  <a:lnTo>
                    <a:pt x="100329" y="21590"/>
                  </a:lnTo>
                  <a:lnTo>
                    <a:pt x="95250" y="24130"/>
                  </a:lnTo>
                  <a:lnTo>
                    <a:pt x="90169" y="26670"/>
                  </a:lnTo>
                  <a:lnTo>
                    <a:pt x="86359" y="31750"/>
                  </a:lnTo>
                  <a:lnTo>
                    <a:pt x="83819" y="38100"/>
                  </a:lnTo>
                  <a:lnTo>
                    <a:pt x="81279" y="44450"/>
                  </a:lnTo>
                  <a:lnTo>
                    <a:pt x="81279" y="52070"/>
                  </a:lnTo>
                  <a:lnTo>
                    <a:pt x="80009" y="59690"/>
                  </a:lnTo>
                  <a:lnTo>
                    <a:pt x="80009" y="68580"/>
                  </a:lnTo>
                  <a:lnTo>
                    <a:pt x="77469" y="74930"/>
                  </a:lnTo>
                  <a:lnTo>
                    <a:pt x="74929" y="81280"/>
                  </a:lnTo>
                  <a:lnTo>
                    <a:pt x="72390" y="86360"/>
                  </a:lnTo>
                  <a:lnTo>
                    <a:pt x="68579" y="91440"/>
                  </a:lnTo>
                  <a:lnTo>
                    <a:pt x="64769" y="96520"/>
                  </a:lnTo>
                  <a:lnTo>
                    <a:pt x="60959" y="101600"/>
                  </a:lnTo>
                  <a:lnTo>
                    <a:pt x="57150" y="106680"/>
                  </a:lnTo>
                  <a:lnTo>
                    <a:pt x="54609"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3" name="Group 592"/>
          <p:cNvGrpSpPr/>
          <p:nvPr/>
        </p:nvGrpSpPr>
        <p:grpSpPr>
          <a:xfrm rot="19523401">
            <a:off x="8674100" y="2603501"/>
            <a:ext cx="280671" cy="134621"/>
            <a:chOff x="8674100" y="2603501"/>
            <a:chExt cx="280671" cy="134621"/>
          </a:xfrm>
        </p:grpSpPr>
        <p:sp>
          <p:nvSpPr>
            <p:cNvPr id="591" name="Freeform 590"/>
            <p:cNvSpPr/>
            <p:nvPr/>
          </p:nvSpPr>
          <p:spPr>
            <a:xfrm>
              <a:off x="8674100" y="26035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Freeform 591"/>
            <p:cNvSpPr/>
            <p:nvPr/>
          </p:nvSpPr>
          <p:spPr>
            <a:xfrm>
              <a:off x="8712665" y="26327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6" name="Group 595"/>
          <p:cNvGrpSpPr/>
          <p:nvPr/>
        </p:nvGrpSpPr>
        <p:grpSpPr>
          <a:xfrm rot="19523401">
            <a:off x="8510270" y="2197101"/>
            <a:ext cx="200661" cy="133351"/>
            <a:chOff x="8510270" y="2197101"/>
            <a:chExt cx="200661" cy="133351"/>
          </a:xfrm>
        </p:grpSpPr>
        <p:sp>
          <p:nvSpPr>
            <p:cNvPr id="594" name="Freeform 593"/>
            <p:cNvSpPr/>
            <p:nvPr/>
          </p:nvSpPr>
          <p:spPr>
            <a:xfrm>
              <a:off x="8510270" y="21971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Freeform 594"/>
            <p:cNvSpPr/>
            <p:nvPr/>
          </p:nvSpPr>
          <p:spPr>
            <a:xfrm>
              <a:off x="8539229" y="2235269"/>
              <a:ext cx="152401" cy="69851"/>
            </a:xfrm>
            <a:custGeom>
              <a:avLst/>
              <a:gdLst/>
              <a:ahLst/>
              <a:cxnLst/>
              <a:rect l="0" t="0" r="0" b="0"/>
              <a:pathLst>
                <a:path w="152401" h="69851">
                  <a:moveTo>
                    <a:pt x="96521" y="30480"/>
                  </a:moveTo>
                  <a:lnTo>
                    <a:pt x="86361" y="34290"/>
                  </a:lnTo>
                  <a:lnTo>
                    <a:pt x="80011" y="35560"/>
                  </a:lnTo>
                  <a:lnTo>
                    <a:pt x="73661" y="36830"/>
                  </a:lnTo>
                  <a:lnTo>
                    <a:pt x="66040" y="36830"/>
                  </a:lnTo>
                  <a:lnTo>
                    <a:pt x="49530" y="36830"/>
                  </a:lnTo>
                  <a:lnTo>
                    <a:pt x="15240" y="38100"/>
                  </a:lnTo>
                  <a:lnTo>
                    <a:pt x="8890" y="39370"/>
                  </a:lnTo>
                  <a:lnTo>
                    <a:pt x="3811" y="43180"/>
                  </a:lnTo>
                  <a:lnTo>
                    <a:pt x="0" y="48260"/>
                  </a:lnTo>
                  <a:lnTo>
                    <a:pt x="0" y="52070"/>
                  </a:lnTo>
                  <a:lnTo>
                    <a:pt x="1271" y="54610"/>
                  </a:lnTo>
                  <a:lnTo>
                    <a:pt x="5080" y="58420"/>
                  </a:lnTo>
                  <a:lnTo>
                    <a:pt x="10161" y="59690"/>
                  </a:lnTo>
                  <a:lnTo>
                    <a:pt x="16511" y="60960"/>
                  </a:lnTo>
                  <a:lnTo>
                    <a:pt x="24130" y="62230"/>
                  </a:lnTo>
                  <a:lnTo>
                    <a:pt x="30480" y="63500"/>
                  </a:lnTo>
                  <a:lnTo>
                    <a:pt x="36830" y="64770"/>
                  </a:lnTo>
                  <a:lnTo>
                    <a:pt x="44450" y="66040"/>
                  </a:lnTo>
                  <a:lnTo>
                    <a:pt x="50800" y="67310"/>
                  </a:lnTo>
                  <a:lnTo>
                    <a:pt x="59690" y="68580"/>
                  </a:lnTo>
                  <a:lnTo>
                    <a:pt x="67311" y="68580"/>
                  </a:lnTo>
                  <a:lnTo>
                    <a:pt x="74930" y="69850"/>
                  </a:lnTo>
                  <a:lnTo>
                    <a:pt x="92711" y="69850"/>
                  </a:lnTo>
                  <a:lnTo>
                    <a:pt x="99061" y="68580"/>
                  </a:lnTo>
                  <a:lnTo>
                    <a:pt x="105411" y="66040"/>
                  </a:lnTo>
                  <a:lnTo>
                    <a:pt x="111761" y="63500"/>
                  </a:lnTo>
                  <a:lnTo>
                    <a:pt x="116840" y="59690"/>
                  </a:lnTo>
                  <a:lnTo>
                    <a:pt x="121921" y="55880"/>
                  </a:lnTo>
                  <a:lnTo>
                    <a:pt x="125730" y="52070"/>
                  </a:lnTo>
                  <a:lnTo>
                    <a:pt x="129540" y="46990"/>
                  </a:lnTo>
                  <a:lnTo>
                    <a:pt x="133350" y="41910"/>
                  </a:lnTo>
                  <a:lnTo>
                    <a:pt x="135890" y="35560"/>
                  </a:lnTo>
                  <a:lnTo>
                    <a:pt x="139700" y="30480"/>
                  </a:lnTo>
                  <a:lnTo>
                    <a:pt x="143511" y="25400"/>
                  </a:lnTo>
                  <a:lnTo>
                    <a:pt x="147321" y="21590"/>
                  </a:lnTo>
                  <a:lnTo>
                    <a:pt x="149861" y="16510"/>
                  </a:lnTo>
                  <a:lnTo>
                    <a:pt x="151130" y="13970"/>
                  </a:lnTo>
                  <a:lnTo>
                    <a:pt x="152400" y="11430"/>
                  </a:lnTo>
                  <a:lnTo>
                    <a:pt x="151130" y="7620"/>
                  </a:lnTo>
                  <a:lnTo>
                    <a:pt x="148590" y="5080"/>
                  </a:lnTo>
                  <a:lnTo>
                    <a:pt x="143511" y="3810"/>
                  </a:lnTo>
                  <a:lnTo>
                    <a:pt x="138430" y="1270"/>
                  </a:lnTo>
                  <a:lnTo>
                    <a:pt x="132080" y="0"/>
                  </a:lnTo>
                  <a:lnTo>
                    <a:pt x="124461" y="0"/>
                  </a:lnTo>
                  <a:lnTo>
                    <a:pt x="116840" y="0"/>
                  </a:lnTo>
                  <a:lnTo>
                    <a:pt x="110490" y="1270"/>
                  </a:lnTo>
                  <a:lnTo>
                    <a:pt x="102871" y="2540"/>
                  </a:lnTo>
                  <a:lnTo>
                    <a:pt x="96521" y="3810"/>
                  </a:lnTo>
                  <a:lnTo>
                    <a:pt x="90171" y="6350"/>
                  </a:lnTo>
                  <a:lnTo>
                    <a:pt x="77471" y="10160"/>
                  </a:lnTo>
                  <a:lnTo>
                    <a:pt x="63500" y="13970"/>
                  </a:lnTo>
                  <a:lnTo>
                    <a:pt x="57150" y="15240"/>
                  </a:lnTo>
                  <a:lnTo>
                    <a:pt x="49530" y="16510"/>
                  </a:lnTo>
                  <a:lnTo>
                    <a:pt x="40640" y="16510"/>
                  </a:lnTo>
                  <a:lnTo>
                    <a:pt x="34290" y="19050"/>
                  </a:lnTo>
                  <a:lnTo>
                    <a:pt x="30480" y="22860"/>
                  </a:lnTo>
                  <a:lnTo>
                    <a:pt x="26671" y="27940"/>
                  </a:lnTo>
                  <a:lnTo>
                    <a:pt x="22861" y="33020"/>
                  </a:lnTo>
                  <a:lnTo>
                    <a:pt x="20321"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9" name="Group 598"/>
          <p:cNvGrpSpPr/>
          <p:nvPr/>
        </p:nvGrpSpPr>
        <p:grpSpPr>
          <a:xfrm rot="19523401">
            <a:off x="8568690" y="2971801"/>
            <a:ext cx="207011" cy="129541"/>
            <a:chOff x="8568690" y="2971801"/>
            <a:chExt cx="207011" cy="129541"/>
          </a:xfrm>
        </p:grpSpPr>
        <p:sp>
          <p:nvSpPr>
            <p:cNvPr id="597" name="Freeform 596"/>
            <p:cNvSpPr/>
            <p:nvPr/>
          </p:nvSpPr>
          <p:spPr>
            <a:xfrm>
              <a:off x="8568690" y="29718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8" name="Freeform 597"/>
            <p:cNvSpPr/>
            <p:nvPr/>
          </p:nvSpPr>
          <p:spPr>
            <a:xfrm>
              <a:off x="8587468" y="2984104"/>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2" name="Group 601"/>
          <p:cNvGrpSpPr/>
          <p:nvPr/>
        </p:nvGrpSpPr>
        <p:grpSpPr>
          <a:xfrm rot="19523401">
            <a:off x="8442961" y="2575561"/>
            <a:ext cx="212091" cy="173991"/>
            <a:chOff x="8442961" y="2575561"/>
            <a:chExt cx="212091" cy="173991"/>
          </a:xfrm>
        </p:grpSpPr>
        <p:sp>
          <p:nvSpPr>
            <p:cNvPr id="600" name="Freeform 599"/>
            <p:cNvSpPr/>
            <p:nvPr/>
          </p:nvSpPr>
          <p:spPr>
            <a:xfrm>
              <a:off x="8442961" y="25755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Freeform 600"/>
            <p:cNvSpPr/>
            <p:nvPr/>
          </p:nvSpPr>
          <p:spPr>
            <a:xfrm>
              <a:off x="8472517" y="2594240"/>
              <a:ext cx="158751" cy="128272"/>
            </a:xfrm>
            <a:custGeom>
              <a:avLst/>
              <a:gdLst/>
              <a:ahLst/>
              <a:cxnLst/>
              <a:rect l="0" t="0" r="0" b="0"/>
              <a:pathLst>
                <a:path w="158751" h="128272">
                  <a:moveTo>
                    <a:pt x="133350" y="30481"/>
                  </a:moveTo>
                  <a:lnTo>
                    <a:pt x="127000" y="38100"/>
                  </a:lnTo>
                  <a:lnTo>
                    <a:pt x="121920" y="40640"/>
                  </a:lnTo>
                  <a:lnTo>
                    <a:pt x="115570" y="43181"/>
                  </a:lnTo>
                  <a:lnTo>
                    <a:pt x="48260" y="66040"/>
                  </a:lnTo>
                  <a:lnTo>
                    <a:pt x="41910" y="67311"/>
                  </a:lnTo>
                  <a:lnTo>
                    <a:pt x="34289" y="68581"/>
                  </a:lnTo>
                  <a:lnTo>
                    <a:pt x="25400" y="68581"/>
                  </a:lnTo>
                  <a:lnTo>
                    <a:pt x="19050" y="71121"/>
                  </a:lnTo>
                  <a:lnTo>
                    <a:pt x="12700" y="74931"/>
                  </a:lnTo>
                  <a:lnTo>
                    <a:pt x="7620" y="80011"/>
                  </a:lnTo>
                  <a:lnTo>
                    <a:pt x="3810" y="86361"/>
                  </a:lnTo>
                  <a:lnTo>
                    <a:pt x="1270" y="92711"/>
                  </a:lnTo>
                  <a:lnTo>
                    <a:pt x="0" y="100331"/>
                  </a:lnTo>
                  <a:lnTo>
                    <a:pt x="1270" y="106681"/>
                  </a:lnTo>
                  <a:lnTo>
                    <a:pt x="3810" y="110490"/>
                  </a:lnTo>
                  <a:lnTo>
                    <a:pt x="7620" y="114300"/>
                  </a:lnTo>
                  <a:lnTo>
                    <a:pt x="12700" y="118111"/>
                  </a:lnTo>
                  <a:lnTo>
                    <a:pt x="17779" y="120650"/>
                  </a:lnTo>
                  <a:lnTo>
                    <a:pt x="24129" y="123190"/>
                  </a:lnTo>
                  <a:lnTo>
                    <a:pt x="30479" y="125731"/>
                  </a:lnTo>
                  <a:lnTo>
                    <a:pt x="38100" y="125731"/>
                  </a:lnTo>
                  <a:lnTo>
                    <a:pt x="45720" y="127000"/>
                  </a:lnTo>
                  <a:lnTo>
                    <a:pt x="54610" y="128271"/>
                  </a:lnTo>
                  <a:lnTo>
                    <a:pt x="62229" y="128271"/>
                  </a:lnTo>
                  <a:lnTo>
                    <a:pt x="80010" y="128271"/>
                  </a:lnTo>
                  <a:lnTo>
                    <a:pt x="96520" y="128271"/>
                  </a:lnTo>
                  <a:lnTo>
                    <a:pt x="104139" y="127000"/>
                  </a:lnTo>
                  <a:lnTo>
                    <a:pt x="110489" y="124461"/>
                  </a:lnTo>
                  <a:lnTo>
                    <a:pt x="115570" y="121921"/>
                  </a:lnTo>
                  <a:lnTo>
                    <a:pt x="120650" y="118111"/>
                  </a:lnTo>
                  <a:lnTo>
                    <a:pt x="125729" y="114300"/>
                  </a:lnTo>
                  <a:lnTo>
                    <a:pt x="130810" y="110490"/>
                  </a:lnTo>
                  <a:lnTo>
                    <a:pt x="134620" y="106681"/>
                  </a:lnTo>
                  <a:lnTo>
                    <a:pt x="144779" y="97790"/>
                  </a:lnTo>
                  <a:lnTo>
                    <a:pt x="147320" y="92711"/>
                  </a:lnTo>
                  <a:lnTo>
                    <a:pt x="148589" y="85090"/>
                  </a:lnTo>
                  <a:lnTo>
                    <a:pt x="149860" y="78740"/>
                  </a:lnTo>
                  <a:lnTo>
                    <a:pt x="152400" y="71121"/>
                  </a:lnTo>
                  <a:lnTo>
                    <a:pt x="153670" y="64771"/>
                  </a:lnTo>
                  <a:lnTo>
                    <a:pt x="156210" y="57150"/>
                  </a:lnTo>
                  <a:lnTo>
                    <a:pt x="157479" y="49531"/>
                  </a:lnTo>
                  <a:lnTo>
                    <a:pt x="157479" y="41911"/>
                  </a:lnTo>
                  <a:lnTo>
                    <a:pt x="158750" y="34290"/>
                  </a:lnTo>
                  <a:lnTo>
                    <a:pt x="157479" y="26671"/>
                  </a:lnTo>
                  <a:lnTo>
                    <a:pt x="154939" y="21590"/>
                  </a:lnTo>
                  <a:lnTo>
                    <a:pt x="152400" y="15240"/>
                  </a:lnTo>
                  <a:lnTo>
                    <a:pt x="148589" y="11431"/>
                  </a:lnTo>
                  <a:lnTo>
                    <a:pt x="143510" y="7621"/>
                  </a:lnTo>
                  <a:lnTo>
                    <a:pt x="138429" y="5081"/>
                  </a:lnTo>
                  <a:lnTo>
                    <a:pt x="130810" y="2540"/>
                  </a:lnTo>
                  <a:lnTo>
                    <a:pt x="124460" y="1271"/>
                  </a:lnTo>
                  <a:lnTo>
                    <a:pt x="116839" y="0"/>
                  </a:lnTo>
                  <a:lnTo>
                    <a:pt x="110489" y="0"/>
                  </a:lnTo>
                  <a:lnTo>
                    <a:pt x="105410" y="1271"/>
                  </a:lnTo>
                  <a:lnTo>
                    <a:pt x="101600" y="2540"/>
                  </a:lnTo>
                  <a:lnTo>
                    <a:pt x="99060" y="6350"/>
                  </a:lnTo>
                  <a:lnTo>
                    <a:pt x="97789" y="11431"/>
                  </a:lnTo>
                  <a:lnTo>
                    <a:pt x="96520" y="17781"/>
                  </a:lnTo>
                  <a:lnTo>
                    <a:pt x="96520" y="24131"/>
                  </a:lnTo>
                  <a:lnTo>
                    <a:pt x="97789" y="30481"/>
                  </a:lnTo>
                  <a:lnTo>
                    <a:pt x="99060" y="36831"/>
                  </a:lnTo>
                  <a:lnTo>
                    <a:pt x="100329" y="44450"/>
                  </a:lnTo>
                  <a:lnTo>
                    <a:pt x="101600" y="50800"/>
                  </a:lnTo>
                  <a:lnTo>
                    <a:pt x="104139" y="57150"/>
                  </a:lnTo>
                  <a:lnTo>
                    <a:pt x="102870" y="62231"/>
                  </a:lnTo>
                  <a:lnTo>
                    <a:pt x="101600" y="68581"/>
                  </a:lnTo>
                  <a:lnTo>
                    <a:pt x="99060" y="73661"/>
                  </a:lnTo>
                  <a:lnTo>
                    <a:pt x="95250" y="76200"/>
                  </a:lnTo>
                  <a:lnTo>
                    <a:pt x="88900" y="78740"/>
                  </a:lnTo>
                  <a:lnTo>
                    <a:pt x="82550" y="80011"/>
                  </a:lnTo>
                  <a:lnTo>
                    <a:pt x="74929" y="81281"/>
                  </a:lnTo>
                  <a:lnTo>
                    <a:pt x="68579" y="83821"/>
                  </a:lnTo>
                  <a:lnTo>
                    <a:pt x="55879" y="87631"/>
                  </a:lnTo>
                  <a:lnTo>
                    <a:pt x="33020" y="95250"/>
                  </a:lnTo>
                  <a:lnTo>
                    <a:pt x="34289" y="95250"/>
                  </a:lnTo>
                  <a:lnTo>
                    <a:pt x="38100" y="95250"/>
                  </a:lnTo>
                  <a:lnTo>
                    <a:pt x="44450" y="95250"/>
                  </a:lnTo>
                  <a:lnTo>
                    <a:pt x="66039" y="96521"/>
                  </a:lnTo>
                  <a:lnTo>
                    <a:pt x="90170" y="96521"/>
                  </a:lnTo>
                  <a:lnTo>
                    <a:pt x="97789" y="95250"/>
                  </a:lnTo>
                  <a:lnTo>
                    <a:pt x="104139" y="92711"/>
                  </a:lnTo>
                  <a:lnTo>
                    <a:pt x="109220" y="88900"/>
                  </a:lnTo>
                  <a:lnTo>
                    <a:pt x="113029" y="85090"/>
                  </a:lnTo>
                  <a:lnTo>
                    <a:pt x="115570" y="81281"/>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6" name="Group 605"/>
          <p:cNvGrpSpPr/>
          <p:nvPr/>
        </p:nvGrpSpPr>
        <p:grpSpPr>
          <a:xfrm rot="19523401">
            <a:off x="9273540" y="2884171"/>
            <a:ext cx="181611" cy="128271"/>
            <a:chOff x="9273540" y="2884171"/>
            <a:chExt cx="181611" cy="128271"/>
          </a:xfrm>
        </p:grpSpPr>
        <p:sp>
          <p:nvSpPr>
            <p:cNvPr id="603" name="Freeform 602"/>
            <p:cNvSpPr/>
            <p:nvPr/>
          </p:nvSpPr>
          <p:spPr>
            <a:xfrm>
              <a:off x="9273540" y="28841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Freeform 603"/>
            <p:cNvSpPr/>
            <p:nvPr/>
          </p:nvSpPr>
          <p:spPr>
            <a:xfrm>
              <a:off x="9292947" y="2930877"/>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5" name="Freeform 604"/>
            <p:cNvSpPr/>
            <p:nvPr/>
          </p:nvSpPr>
          <p:spPr>
            <a:xfrm>
              <a:off x="9350829" y="2946307"/>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9" name="Group 608"/>
          <p:cNvGrpSpPr/>
          <p:nvPr/>
        </p:nvGrpSpPr>
        <p:grpSpPr>
          <a:xfrm rot="19523401">
            <a:off x="8604250" y="2292351"/>
            <a:ext cx="148591" cy="184151"/>
            <a:chOff x="8604250" y="2292351"/>
            <a:chExt cx="148591" cy="184151"/>
          </a:xfrm>
        </p:grpSpPr>
        <p:sp>
          <p:nvSpPr>
            <p:cNvPr id="607" name="Freeform 606"/>
            <p:cNvSpPr/>
            <p:nvPr/>
          </p:nvSpPr>
          <p:spPr>
            <a:xfrm>
              <a:off x="8604250" y="22923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8" name="Freeform 607"/>
            <p:cNvSpPr/>
            <p:nvPr/>
          </p:nvSpPr>
          <p:spPr>
            <a:xfrm>
              <a:off x="8614063" y="2317331"/>
              <a:ext cx="124460" cy="129541"/>
            </a:xfrm>
            <a:custGeom>
              <a:avLst/>
              <a:gdLst/>
              <a:ahLst/>
              <a:cxnLst/>
              <a:rect l="0" t="0" r="0" b="0"/>
              <a:pathLst>
                <a:path w="124460" h="129541">
                  <a:moveTo>
                    <a:pt x="124459" y="0"/>
                  </a:moveTo>
                  <a:lnTo>
                    <a:pt x="110490" y="0"/>
                  </a:lnTo>
                  <a:lnTo>
                    <a:pt x="104140" y="1270"/>
                  </a:lnTo>
                  <a:lnTo>
                    <a:pt x="97790" y="3809"/>
                  </a:lnTo>
                  <a:lnTo>
                    <a:pt x="91440" y="6350"/>
                  </a:lnTo>
                  <a:lnTo>
                    <a:pt x="85090" y="10159"/>
                  </a:lnTo>
                  <a:lnTo>
                    <a:pt x="80009" y="13970"/>
                  </a:lnTo>
                  <a:lnTo>
                    <a:pt x="74929" y="17780"/>
                  </a:lnTo>
                  <a:lnTo>
                    <a:pt x="71119" y="21590"/>
                  </a:lnTo>
                  <a:lnTo>
                    <a:pt x="66040" y="26670"/>
                  </a:lnTo>
                  <a:lnTo>
                    <a:pt x="60959" y="30480"/>
                  </a:lnTo>
                  <a:lnTo>
                    <a:pt x="57150" y="35559"/>
                  </a:lnTo>
                  <a:lnTo>
                    <a:pt x="54609" y="40640"/>
                  </a:lnTo>
                  <a:lnTo>
                    <a:pt x="52069" y="46990"/>
                  </a:lnTo>
                  <a:lnTo>
                    <a:pt x="49529" y="53340"/>
                  </a:lnTo>
                  <a:lnTo>
                    <a:pt x="46990" y="58420"/>
                  </a:lnTo>
                  <a:lnTo>
                    <a:pt x="44450" y="64770"/>
                  </a:lnTo>
                  <a:lnTo>
                    <a:pt x="40640" y="69850"/>
                  </a:lnTo>
                  <a:lnTo>
                    <a:pt x="35559" y="73659"/>
                  </a:lnTo>
                  <a:lnTo>
                    <a:pt x="30479" y="77470"/>
                  </a:lnTo>
                  <a:lnTo>
                    <a:pt x="24129" y="80009"/>
                  </a:lnTo>
                  <a:lnTo>
                    <a:pt x="19050" y="83820"/>
                  </a:lnTo>
                  <a:lnTo>
                    <a:pt x="12700" y="86359"/>
                  </a:lnTo>
                  <a:lnTo>
                    <a:pt x="7619" y="90170"/>
                  </a:lnTo>
                  <a:lnTo>
                    <a:pt x="3809" y="93980"/>
                  </a:lnTo>
                  <a:lnTo>
                    <a:pt x="0" y="100330"/>
                  </a:lnTo>
                  <a:lnTo>
                    <a:pt x="0" y="104140"/>
                  </a:lnTo>
                  <a:lnTo>
                    <a:pt x="2540" y="107950"/>
                  </a:lnTo>
                  <a:lnTo>
                    <a:pt x="6350" y="110490"/>
                  </a:lnTo>
                  <a:lnTo>
                    <a:pt x="10159"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09"/>
                  </a:lnTo>
                  <a:lnTo>
                    <a:pt x="44450" y="87630"/>
                  </a:lnTo>
                  <a:lnTo>
                    <a:pt x="49529" y="82550"/>
                  </a:lnTo>
                  <a:lnTo>
                    <a:pt x="54609" y="78740"/>
                  </a:lnTo>
                  <a:lnTo>
                    <a:pt x="60959" y="73659"/>
                  </a:lnTo>
                  <a:lnTo>
                    <a:pt x="66040" y="69850"/>
                  </a:lnTo>
                  <a:lnTo>
                    <a:pt x="72390" y="67309"/>
                  </a:lnTo>
                  <a:lnTo>
                    <a:pt x="78740" y="63500"/>
                  </a:lnTo>
                  <a:lnTo>
                    <a:pt x="85090" y="59690"/>
                  </a:lnTo>
                  <a:lnTo>
                    <a:pt x="90169" y="54609"/>
                  </a:lnTo>
                  <a:lnTo>
                    <a:pt x="95250" y="49530"/>
                  </a:lnTo>
                  <a:lnTo>
                    <a:pt x="104140" y="39370"/>
                  </a:lnTo>
                  <a:lnTo>
                    <a:pt x="107950" y="35559"/>
                  </a:lnTo>
                  <a:lnTo>
                    <a:pt x="111759" y="29209"/>
                  </a:lnTo>
                  <a:lnTo>
                    <a:pt x="113029" y="21590"/>
                  </a:lnTo>
                  <a:lnTo>
                    <a:pt x="114300" y="15240"/>
                  </a:lnTo>
                  <a:lnTo>
                    <a:pt x="116840" y="10159"/>
                  </a:lnTo>
                  <a:lnTo>
                    <a:pt x="118109" y="6350"/>
                  </a:lnTo>
                  <a:lnTo>
                    <a:pt x="120650" y="3809"/>
                  </a:lnTo>
                  <a:lnTo>
                    <a:pt x="120650" y="3809"/>
                  </a:lnTo>
                  <a:lnTo>
                    <a:pt x="118109" y="5080"/>
                  </a:lnTo>
                  <a:lnTo>
                    <a:pt x="109219" y="13970"/>
                  </a:lnTo>
                  <a:lnTo>
                    <a:pt x="105409" y="17780"/>
                  </a:lnTo>
                  <a:lnTo>
                    <a:pt x="100329" y="21590"/>
                  </a:lnTo>
                  <a:lnTo>
                    <a:pt x="95250" y="24130"/>
                  </a:lnTo>
                  <a:lnTo>
                    <a:pt x="90169" y="26670"/>
                  </a:lnTo>
                  <a:lnTo>
                    <a:pt x="86359" y="31750"/>
                  </a:lnTo>
                  <a:lnTo>
                    <a:pt x="83819" y="38100"/>
                  </a:lnTo>
                  <a:lnTo>
                    <a:pt x="81279" y="44450"/>
                  </a:lnTo>
                  <a:lnTo>
                    <a:pt x="81279" y="52070"/>
                  </a:lnTo>
                  <a:lnTo>
                    <a:pt x="80009" y="59690"/>
                  </a:lnTo>
                  <a:lnTo>
                    <a:pt x="80009" y="68580"/>
                  </a:lnTo>
                  <a:lnTo>
                    <a:pt x="77469" y="74930"/>
                  </a:lnTo>
                  <a:lnTo>
                    <a:pt x="74929" y="81280"/>
                  </a:lnTo>
                  <a:lnTo>
                    <a:pt x="72390" y="86359"/>
                  </a:lnTo>
                  <a:lnTo>
                    <a:pt x="68579" y="91440"/>
                  </a:lnTo>
                  <a:lnTo>
                    <a:pt x="64769" y="96520"/>
                  </a:lnTo>
                  <a:lnTo>
                    <a:pt x="60959" y="101600"/>
                  </a:lnTo>
                  <a:lnTo>
                    <a:pt x="57150" y="106680"/>
                  </a:lnTo>
                  <a:lnTo>
                    <a:pt x="54609" y="111759"/>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2" name="Group 611"/>
          <p:cNvGrpSpPr/>
          <p:nvPr/>
        </p:nvGrpSpPr>
        <p:grpSpPr>
          <a:xfrm rot="19523401">
            <a:off x="9118600" y="2959101"/>
            <a:ext cx="280671" cy="134621"/>
            <a:chOff x="9118600" y="2959101"/>
            <a:chExt cx="280671" cy="134621"/>
          </a:xfrm>
        </p:grpSpPr>
        <p:sp>
          <p:nvSpPr>
            <p:cNvPr id="610" name="Freeform 609"/>
            <p:cNvSpPr/>
            <p:nvPr/>
          </p:nvSpPr>
          <p:spPr>
            <a:xfrm>
              <a:off x="9118600" y="29591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Freeform 610"/>
            <p:cNvSpPr/>
            <p:nvPr/>
          </p:nvSpPr>
          <p:spPr>
            <a:xfrm>
              <a:off x="9157165" y="29883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5" name="Group 614"/>
          <p:cNvGrpSpPr/>
          <p:nvPr/>
        </p:nvGrpSpPr>
        <p:grpSpPr>
          <a:xfrm rot="19523401">
            <a:off x="8713470" y="2209801"/>
            <a:ext cx="200661" cy="133351"/>
            <a:chOff x="8713470" y="2209801"/>
            <a:chExt cx="200661" cy="133351"/>
          </a:xfrm>
        </p:grpSpPr>
        <p:sp>
          <p:nvSpPr>
            <p:cNvPr id="613" name="Freeform 612"/>
            <p:cNvSpPr/>
            <p:nvPr/>
          </p:nvSpPr>
          <p:spPr>
            <a:xfrm>
              <a:off x="8713470" y="2209801"/>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 name="Freeform 613"/>
            <p:cNvSpPr/>
            <p:nvPr/>
          </p:nvSpPr>
          <p:spPr>
            <a:xfrm>
              <a:off x="8742429" y="2247969"/>
              <a:ext cx="152401" cy="69851"/>
            </a:xfrm>
            <a:custGeom>
              <a:avLst/>
              <a:gdLst/>
              <a:ahLst/>
              <a:cxnLst/>
              <a:rect l="0" t="0" r="0" b="0"/>
              <a:pathLst>
                <a:path w="152401" h="69851">
                  <a:moveTo>
                    <a:pt x="96521" y="30480"/>
                  </a:moveTo>
                  <a:lnTo>
                    <a:pt x="86361" y="34290"/>
                  </a:lnTo>
                  <a:lnTo>
                    <a:pt x="80011" y="35560"/>
                  </a:lnTo>
                  <a:lnTo>
                    <a:pt x="73661" y="36830"/>
                  </a:lnTo>
                  <a:lnTo>
                    <a:pt x="66040" y="36830"/>
                  </a:lnTo>
                  <a:lnTo>
                    <a:pt x="49530" y="36830"/>
                  </a:lnTo>
                  <a:lnTo>
                    <a:pt x="15240" y="38100"/>
                  </a:lnTo>
                  <a:lnTo>
                    <a:pt x="8890" y="39370"/>
                  </a:lnTo>
                  <a:lnTo>
                    <a:pt x="3811" y="43180"/>
                  </a:lnTo>
                  <a:lnTo>
                    <a:pt x="0" y="48260"/>
                  </a:lnTo>
                  <a:lnTo>
                    <a:pt x="0" y="52070"/>
                  </a:lnTo>
                  <a:lnTo>
                    <a:pt x="1271" y="54610"/>
                  </a:lnTo>
                  <a:lnTo>
                    <a:pt x="5080" y="58420"/>
                  </a:lnTo>
                  <a:lnTo>
                    <a:pt x="10161" y="59690"/>
                  </a:lnTo>
                  <a:lnTo>
                    <a:pt x="16511" y="60960"/>
                  </a:lnTo>
                  <a:lnTo>
                    <a:pt x="24130" y="62230"/>
                  </a:lnTo>
                  <a:lnTo>
                    <a:pt x="30480" y="63500"/>
                  </a:lnTo>
                  <a:lnTo>
                    <a:pt x="36830" y="64770"/>
                  </a:lnTo>
                  <a:lnTo>
                    <a:pt x="44450" y="66040"/>
                  </a:lnTo>
                  <a:lnTo>
                    <a:pt x="50800" y="67310"/>
                  </a:lnTo>
                  <a:lnTo>
                    <a:pt x="59690" y="68580"/>
                  </a:lnTo>
                  <a:lnTo>
                    <a:pt x="67311" y="68580"/>
                  </a:lnTo>
                  <a:lnTo>
                    <a:pt x="74930" y="69850"/>
                  </a:lnTo>
                  <a:lnTo>
                    <a:pt x="92711" y="69850"/>
                  </a:lnTo>
                  <a:lnTo>
                    <a:pt x="99061" y="68580"/>
                  </a:lnTo>
                  <a:lnTo>
                    <a:pt x="105411" y="66040"/>
                  </a:lnTo>
                  <a:lnTo>
                    <a:pt x="111761" y="63500"/>
                  </a:lnTo>
                  <a:lnTo>
                    <a:pt x="116840" y="59690"/>
                  </a:lnTo>
                  <a:lnTo>
                    <a:pt x="121921" y="55880"/>
                  </a:lnTo>
                  <a:lnTo>
                    <a:pt x="125730" y="52070"/>
                  </a:lnTo>
                  <a:lnTo>
                    <a:pt x="129540" y="46990"/>
                  </a:lnTo>
                  <a:lnTo>
                    <a:pt x="133350" y="41910"/>
                  </a:lnTo>
                  <a:lnTo>
                    <a:pt x="135890" y="35560"/>
                  </a:lnTo>
                  <a:lnTo>
                    <a:pt x="139700" y="30480"/>
                  </a:lnTo>
                  <a:lnTo>
                    <a:pt x="143511" y="25400"/>
                  </a:lnTo>
                  <a:lnTo>
                    <a:pt x="147321" y="21590"/>
                  </a:lnTo>
                  <a:lnTo>
                    <a:pt x="149861" y="16510"/>
                  </a:lnTo>
                  <a:lnTo>
                    <a:pt x="151130" y="13970"/>
                  </a:lnTo>
                  <a:lnTo>
                    <a:pt x="152400" y="11430"/>
                  </a:lnTo>
                  <a:lnTo>
                    <a:pt x="151130" y="7620"/>
                  </a:lnTo>
                  <a:lnTo>
                    <a:pt x="148590" y="5080"/>
                  </a:lnTo>
                  <a:lnTo>
                    <a:pt x="143511" y="3810"/>
                  </a:lnTo>
                  <a:lnTo>
                    <a:pt x="138430" y="1270"/>
                  </a:lnTo>
                  <a:lnTo>
                    <a:pt x="132080" y="0"/>
                  </a:lnTo>
                  <a:lnTo>
                    <a:pt x="124461" y="0"/>
                  </a:lnTo>
                  <a:lnTo>
                    <a:pt x="116840" y="0"/>
                  </a:lnTo>
                  <a:lnTo>
                    <a:pt x="110490" y="1270"/>
                  </a:lnTo>
                  <a:lnTo>
                    <a:pt x="102871" y="2540"/>
                  </a:lnTo>
                  <a:lnTo>
                    <a:pt x="96521" y="3810"/>
                  </a:lnTo>
                  <a:lnTo>
                    <a:pt x="90171" y="6350"/>
                  </a:lnTo>
                  <a:lnTo>
                    <a:pt x="77471" y="10160"/>
                  </a:lnTo>
                  <a:lnTo>
                    <a:pt x="63500" y="13970"/>
                  </a:lnTo>
                  <a:lnTo>
                    <a:pt x="57150" y="15240"/>
                  </a:lnTo>
                  <a:lnTo>
                    <a:pt x="49530" y="16510"/>
                  </a:lnTo>
                  <a:lnTo>
                    <a:pt x="40640" y="16510"/>
                  </a:lnTo>
                  <a:lnTo>
                    <a:pt x="34290" y="19050"/>
                  </a:lnTo>
                  <a:lnTo>
                    <a:pt x="30480" y="22860"/>
                  </a:lnTo>
                  <a:lnTo>
                    <a:pt x="26671" y="27940"/>
                  </a:lnTo>
                  <a:lnTo>
                    <a:pt x="22861" y="33020"/>
                  </a:lnTo>
                  <a:lnTo>
                    <a:pt x="20321"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8" name="Group 617"/>
          <p:cNvGrpSpPr/>
          <p:nvPr/>
        </p:nvGrpSpPr>
        <p:grpSpPr>
          <a:xfrm rot="19523401">
            <a:off x="7349490" y="5511801"/>
            <a:ext cx="207011" cy="129541"/>
            <a:chOff x="7349490" y="5511801"/>
            <a:chExt cx="207011" cy="129541"/>
          </a:xfrm>
        </p:grpSpPr>
        <p:sp>
          <p:nvSpPr>
            <p:cNvPr id="616" name="Freeform 615"/>
            <p:cNvSpPr/>
            <p:nvPr/>
          </p:nvSpPr>
          <p:spPr>
            <a:xfrm>
              <a:off x="7349490" y="55118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7" name="Freeform 616"/>
            <p:cNvSpPr/>
            <p:nvPr/>
          </p:nvSpPr>
          <p:spPr>
            <a:xfrm>
              <a:off x="7368268" y="5524104"/>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1" name="Group 620"/>
          <p:cNvGrpSpPr/>
          <p:nvPr/>
        </p:nvGrpSpPr>
        <p:grpSpPr>
          <a:xfrm rot="19523401">
            <a:off x="8481061" y="2727961"/>
            <a:ext cx="212091" cy="173991"/>
            <a:chOff x="8481061" y="2727961"/>
            <a:chExt cx="212091" cy="173991"/>
          </a:xfrm>
        </p:grpSpPr>
        <p:sp>
          <p:nvSpPr>
            <p:cNvPr id="619" name="Freeform 618"/>
            <p:cNvSpPr/>
            <p:nvPr/>
          </p:nvSpPr>
          <p:spPr>
            <a:xfrm>
              <a:off x="8481061" y="27279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0" name="Freeform 619"/>
            <p:cNvSpPr/>
            <p:nvPr/>
          </p:nvSpPr>
          <p:spPr>
            <a:xfrm>
              <a:off x="8510616" y="27466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5" name="Group 624"/>
          <p:cNvGrpSpPr/>
          <p:nvPr/>
        </p:nvGrpSpPr>
        <p:grpSpPr>
          <a:xfrm rot="19523401">
            <a:off x="8663940" y="2757171"/>
            <a:ext cx="181611" cy="128271"/>
            <a:chOff x="8663940" y="2757171"/>
            <a:chExt cx="181611" cy="128271"/>
          </a:xfrm>
        </p:grpSpPr>
        <p:sp>
          <p:nvSpPr>
            <p:cNvPr id="622" name="Freeform 621"/>
            <p:cNvSpPr/>
            <p:nvPr/>
          </p:nvSpPr>
          <p:spPr>
            <a:xfrm>
              <a:off x="8663940" y="27571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Freeform 622"/>
            <p:cNvSpPr/>
            <p:nvPr/>
          </p:nvSpPr>
          <p:spPr>
            <a:xfrm>
              <a:off x="8683347" y="2803877"/>
              <a:ext cx="132081" cy="66040"/>
            </a:xfrm>
            <a:custGeom>
              <a:avLst/>
              <a:gdLst/>
              <a:ahLst/>
              <a:cxnLst/>
              <a:rect l="0" t="0" r="0" b="0"/>
              <a:pathLst>
                <a:path w="132081" h="66040">
                  <a:moveTo>
                    <a:pt x="20319" y="34289"/>
                  </a:moveTo>
                  <a:lnTo>
                    <a:pt x="22860" y="38100"/>
                  </a:lnTo>
                  <a:lnTo>
                    <a:pt x="26669" y="39369"/>
                  </a:lnTo>
                  <a:lnTo>
                    <a:pt x="30480" y="41910"/>
                  </a:lnTo>
                  <a:lnTo>
                    <a:pt x="35560" y="43179"/>
                  </a:lnTo>
                  <a:lnTo>
                    <a:pt x="41910" y="46989"/>
                  </a:lnTo>
                  <a:lnTo>
                    <a:pt x="46990" y="49529"/>
                  </a:lnTo>
                  <a:lnTo>
                    <a:pt x="53340" y="53339"/>
                  </a:lnTo>
                  <a:lnTo>
                    <a:pt x="59690" y="57150"/>
                  </a:lnTo>
                  <a:lnTo>
                    <a:pt x="66040" y="59689"/>
                  </a:lnTo>
                  <a:lnTo>
                    <a:pt x="72390" y="62229"/>
                  </a:lnTo>
                  <a:lnTo>
                    <a:pt x="78740" y="63500"/>
                  </a:lnTo>
                  <a:lnTo>
                    <a:pt x="85090" y="64769"/>
                  </a:lnTo>
                  <a:lnTo>
                    <a:pt x="91440" y="66039"/>
                  </a:lnTo>
                  <a:lnTo>
                    <a:pt x="97790" y="66039"/>
                  </a:lnTo>
                  <a:lnTo>
                    <a:pt x="104140" y="64769"/>
                  </a:lnTo>
                  <a:lnTo>
                    <a:pt x="111760" y="63500"/>
                  </a:lnTo>
                  <a:lnTo>
                    <a:pt x="116840" y="59689"/>
                  </a:lnTo>
                  <a:lnTo>
                    <a:pt x="120650" y="55879"/>
                  </a:lnTo>
                  <a:lnTo>
                    <a:pt x="124460" y="50800"/>
                  </a:lnTo>
                  <a:lnTo>
                    <a:pt x="127000" y="45719"/>
                  </a:lnTo>
                  <a:lnTo>
                    <a:pt x="129540" y="39369"/>
                  </a:lnTo>
                  <a:lnTo>
                    <a:pt x="132080" y="34289"/>
                  </a:lnTo>
                  <a:lnTo>
                    <a:pt x="132080" y="27939"/>
                  </a:lnTo>
                  <a:lnTo>
                    <a:pt x="130810" y="22860"/>
                  </a:lnTo>
                  <a:lnTo>
                    <a:pt x="128269" y="17779"/>
                  </a:lnTo>
                  <a:lnTo>
                    <a:pt x="125730" y="13969"/>
                  </a:lnTo>
                  <a:lnTo>
                    <a:pt x="120650" y="11429"/>
                  </a:lnTo>
                  <a:lnTo>
                    <a:pt x="115569" y="7619"/>
                  </a:lnTo>
                  <a:lnTo>
                    <a:pt x="109219" y="5079"/>
                  </a:lnTo>
                  <a:lnTo>
                    <a:pt x="104140" y="2539"/>
                  </a:lnTo>
                  <a:lnTo>
                    <a:pt x="97790" y="0"/>
                  </a:lnTo>
                  <a:lnTo>
                    <a:pt x="91440" y="0"/>
                  </a:lnTo>
                  <a:lnTo>
                    <a:pt x="85090" y="0"/>
                  </a:lnTo>
                  <a:lnTo>
                    <a:pt x="78740" y="0"/>
                  </a:lnTo>
                  <a:lnTo>
                    <a:pt x="73660" y="2539"/>
                  </a:lnTo>
                  <a:lnTo>
                    <a:pt x="69850" y="7619"/>
                  </a:lnTo>
                  <a:lnTo>
                    <a:pt x="66040" y="11429"/>
                  </a:lnTo>
                  <a:lnTo>
                    <a:pt x="60960" y="15239"/>
                  </a:lnTo>
                  <a:lnTo>
                    <a:pt x="54610" y="17779"/>
                  </a:lnTo>
                  <a:lnTo>
                    <a:pt x="46990" y="19050"/>
                  </a:lnTo>
                  <a:lnTo>
                    <a:pt x="39369" y="19050"/>
                  </a:lnTo>
                  <a:lnTo>
                    <a:pt x="31750" y="20319"/>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 name="Freeform 623"/>
            <p:cNvSpPr/>
            <p:nvPr/>
          </p:nvSpPr>
          <p:spPr>
            <a:xfrm>
              <a:off x="8741229" y="2819306"/>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8" name="Group 627"/>
          <p:cNvGrpSpPr/>
          <p:nvPr/>
        </p:nvGrpSpPr>
        <p:grpSpPr>
          <a:xfrm rot="19523401">
            <a:off x="8515350" y="2686051"/>
            <a:ext cx="148591" cy="184151"/>
            <a:chOff x="8515350" y="2686051"/>
            <a:chExt cx="148591" cy="184151"/>
          </a:xfrm>
        </p:grpSpPr>
        <p:sp>
          <p:nvSpPr>
            <p:cNvPr id="626" name="Freeform 625"/>
            <p:cNvSpPr/>
            <p:nvPr/>
          </p:nvSpPr>
          <p:spPr>
            <a:xfrm>
              <a:off x="8515350" y="2686051"/>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7" name="Freeform 626"/>
            <p:cNvSpPr/>
            <p:nvPr/>
          </p:nvSpPr>
          <p:spPr>
            <a:xfrm>
              <a:off x="8525163" y="2711030"/>
              <a:ext cx="124460" cy="129541"/>
            </a:xfrm>
            <a:custGeom>
              <a:avLst/>
              <a:gdLst/>
              <a:ahLst/>
              <a:cxnLst/>
              <a:rect l="0" t="0" r="0" b="0"/>
              <a:pathLst>
                <a:path w="124460" h="129541">
                  <a:moveTo>
                    <a:pt x="124459" y="0"/>
                  </a:moveTo>
                  <a:lnTo>
                    <a:pt x="110490" y="0"/>
                  </a:lnTo>
                  <a:lnTo>
                    <a:pt x="104140" y="1270"/>
                  </a:lnTo>
                  <a:lnTo>
                    <a:pt x="97790" y="3810"/>
                  </a:lnTo>
                  <a:lnTo>
                    <a:pt x="91440" y="6350"/>
                  </a:lnTo>
                  <a:lnTo>
                    <a:pt x="85090" y="10160"/>
                  </a:lnTo>
                  <a:lnTo>
                    <a:pt x="80009" y="13970"/>
                  </a:lnTo>
                  <a:lnTo>
                    <a:pt x="74929" y="17780"/>
                  </a:lnTo>
                  <a:lnTo>
                    <a:pt x="71119" y="21590"/>
                  </a:lnTo>
                  <a:lnTo>
                    <a:pt x="66040" y="26670"/>
                  </a:lnTo>
                  <a:lnTo>
                    <a:pt x="60959" y="30480"/>
                  </a:lnTo>
                  <a:lnTo>
                    <a:pt x="57150" y="35560"/>
                  </a:lnTo>
                  <a:lnTo>
                    <a:pt x="54609" y="40640"/>
                  </a:lnTo>
                  <a:lnTo>
                    <a:pt x="52069" y="46990"/>
                  </a:lnTo>
                  <a:lnTo>
                    <a:pt x="49529" y="53340"/>
                  </a:lnTo>
                  <a:lnTo>
                    <a:pt x="46990" y="58420"/>
                  </a:lnTo>
                  <a:lnTo>
                    <a:pt x="44450" y="64770"/>
                  </a:lnTo>
                  <a:lnTo>
                    <a:pt x="40640" y="69850"/>
                  </a:lnTo>
                  <a:lnTo>
                    <a:pt x="35559" y="73660"/>
                  </a:lnTo>
                  <a:lnTo>
                    <a:pt x="30479" y="77470"/>
                  </a:lnTo>
                  <a:lnTo>
                    <a:pt x="24129" y="80010"/>
                  </a:lnTo>
                  <a:lnTo>
                    <a:pt x="19050" y="83820"/>
                  </a:lnTo>
                  <a:lnTo>
                    <a:pt x="12700" y="86360"/>
                  </a:lnTo>
                  <a:lnTo>
                    <a:pt x="7619" y="90170"/>
                  </a:lnTo>
                  <a:lnTo>
                    <a:pt x="3809" y="93980"/>
                  </a:lnTo>
                  <a:lnTo>
                    <a:pt x="0" y="100330"/>
                  </a:lnTo>
                  <a:lnTo>
                    <a:pt x="0" y="104140"/>
                  </a:lnTo>
                  <a:lnTo>
                    <a:pt x="2540" y="107950"/>
                  </a:lnTo>
                  <a:lnTo>
                    <a:pt x="6350" y="110490"/>
                  </a:lnTo>
                  <a:lnTo>
                    <a:pt x="10159" y="114300"/>
                  </a:lnTo>
                  <a:lnTo>
                    <a:pt x="17779" y="121920"/>
                  </a:lnTo>
                  <a:lnTo>
                    <a:pt x="21590" y="123190"/>
                  </a:lnTo>
                  <a:lnTo>
                    <a:pt x="24129" y="120650"/>
                  </a:lnTo>
                  <a:lnTo>
                    <a:pt x="27940" y="116840"/>
                  </a:lnTo>
                  <a:lnTo>
                    <a:pt x="30479" y="113030"/>
                  </a:lnTo>
                  <a:lnTo>
                    <a:pt x="31750" y="107950"/>
                  </a:lnTo>
                  <a:lnTo>
                    <a:pt x="34290" y="101600"/>
                  </a:lnTo>
                  <a:lnTo>
                    <a:pt x="38100" y="96520"/>
                  </a:lnTo>
                  <a:lnTo>
                    <a:pt x="40640" y="92710"/>
                  </a:lnTo>
                  <a:lnTo>
                    <a:pt x="44450" y="87630"/>
                  </a:lnTo>
                  <a:lnTo>
                    <a:pt x="49529" y="82550"/>
                  </a:lnTo>
                  <a:lnTo>
                    <a:pt x="54609" y="78740"/>
                  </a:lnTo>
                  <a:lnTo>
                    <a:pt x="60959" y="73660"/>
                  </a:lnTo>
                  <a:lnTo>
                    <a:pt x="66040" y="69850"/>
                  </a:lnTo>
                  <a:lnTo>
                    <a:pt x="72390" y="67310"/>
                  </a:lnTo>
                  <a:lnTo>
                    <a:pt x="78740" y="63500"/>
                  </a:lnTo>
                  <a:lnTo>
                    <a:pt x="85090" y="59690"/>
                  </a:lnTo>
                  <a:lnTo>
                    <a:pt x="90169" y="54610"/>
                  </a:lnTo>
                  <a:lnTo>
                    <a:pt x="95250" y="49530"/>
                  </a:lnTo>
                  <a:lnTo>
                    <a:pt x="104140" y="39370"/>
                  </a:lnTo>
                  <a:lnTo>
                    <a:pt x="107950" y="35560"/>
                  </a:lnTo>
                  <a:lnTo>
                    <a:pt x="111759" y="29210"/>
                  </a:lnTo>
                  <a:lnTo>
                    <a:pt x="113029" y="21590"/>
                  </a:lnTo>
                  <a:lnTo>
                    <a:pt x="114300" y="15240"/>
                  </a:lnTo>
                  <a:lnTo>
                    <a:pt x="116840" y="10160"/>
                  </a:lnTo>
                  <a:lnTo>
                    <a:pt x="118109" y="6350"/>
                  </a:lnTo>
                  <a:lnTo>
                    <a:pt x="120650" y="3810"/>
                  </a:lnTo>
                  <a:lnTo>
                    <a:pt x="120650" y="3810"/>
                  </a:lnTo>
                  <a:lnTo>
                    <a:pt x="118109" y="5080"/>
                  </a:lnTo>
                  <a:lnTo>
                    <a:pt x="109219" y="13970"/>
                  </a:lnTo>
                  <a:lnTo>
                    <a:pt x="105409" y="17780"/>
                  </a:lnTo>
                  <a:lnTo>
                    <a:pt x="100329" y="21590"/>
                  </a:lnTo>
                  <a:lnTo>
                    <a:pt x="95250" y="24130"/>
                  </a:lnTo>
                  <a:lnTo>
                    <a:pt x="90169" y="26670"/>
                  </a:lnTo>
                  <a:lnTo>
                    <a:pt x="86359" y="31750"/>
                  </a:lnTo>
                  <a:lnTo>
                    <a:pt x="83819" y="38100"/>
                  </a:lnTo>
                  <a:lnTo>
                    <a:pt x="81279" y="44450"/>
                  </a:lnTo>
                  <a:lnTo>
                    <a:pt x="81279" y="52070"/>
                  </a:lnTo>
                  <a:lnTo>
                    <a:pt x="80009" y="59690"/>
                  </a:lnTo>
                  <a:lnTo>
                    <a:pt x="80009" y="68580"/>
                  </a:lnTo>
                  <a:lnTo>
                    <a:pt x="77469" y="74930"/>
                  </a:lnTo>
                  <a:lnTo>
                    <a:pt x="74929" y="81280"/>
                  </a:lnTo>
                  <a:lnTo>
                    <a:pt x="72390" y="86360"/>
                  </a:lnTo>
                  <a:lnTo>
                    <a:pt x="68579" y="91440"/>
                  </a:lnTo>
                  <a:lnTo>
                    <a:pt x="64769" y="96520"/>
                  </a:lnTo>
                  <a:lnTo>
                    <a:pt x="60959" y="101600"/>
                  </a:lnTo>
                  <a:lnTo>
                    <a:pt x="57150" y="106680"/>
                  </a:lnTo>
                  <a:lnTo>
                    <a:pt x="54609" y="111760"/>
                  </a:lnTo>
                  <a:lnTo>
                    <a:pt x="45719"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1" name="Group 630"/>
          <p:cNvGrpSpPr/>
          <p:nvPr/>
        </p:nvGrpSpPr>
        <p:grpSpPr>
          <a:xfrm rot="19523401">
            <a:off x="8936990" y="2235201"/>
            <a:ext cx="207011" cy="129541"/>
            <a:chOff x="8936990" y="2235201"/>
            <a:chExt cx="207011" cy="129541"/>
          </a:xfrm>
        </p:grpSpPr>
        <p:sp>
          <p:nvSpPr>
            <p:cNvPr id="629" name="Freeform 628"/>
            <p:cNvSpPr/>
            <p:nvPr/>
          </p:nvSpPr>
          <p:spPr>
            <a:xfrm>
              <a:off x="8936990" y="22352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0" name="Freeform 629"/>
            <p:cNvSpPr/>
            <p:nvPr/>
          </p:nvSpPr>
          <p:spPr>
            <a:xfrm>
              <a:off x="8955768" y="2247504"/>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4" name="Group 633"/>
          <p:cNvGrpSpPr/>
          <p:nvPr/>
        </p:nvGrpSpPr>
        <p:grpSpPr>
          <a:xfrm rot="19523401">
            <a:off x="8481061" y="2385061"/>
            <a:ext cx="212091" cy="173991"/>
            <a:chOff x="8481061" y="2385061"/>
            <a:chExt cx="212091" cy="173991"/>
          </a:xfrm>
        </p:grpSpPr>
        <p:sp>
          <p:nvSpPr>
            <p:cNvPr id="632" name="Freeform 631"/>
            <p:cNvSpPr/>
            <p:nvPr/>
          </p:nvSpPr>
          <p:spPr>
            <a:xfrm>
              <a:off x="8481061" y="23850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3" name="Freeform 632"/>
            <p:cNvSpPr/>
            <p:nvPr/>
          </p:nvSpPr>
          <p:spPr>
            <a:xfrm>
              <a:off x="8510617" y="2403740"/>
              <a:ext cx="158751" cy="128272"/>
            </a:xfrm>
            <a:custGeom>
              <a:avLst/>
              <a:gdLst/>
              <a:ahLst/>
              <a:cxnLst/>
              <a:rect l="0" t="0" r="0" b="0"/>
              <a:pathLst>
                <a:path w="158751" h="128272">
                  <a:moveTo>
                    <a:pt x="133350" y="30481"/>
                  </a:moveTo>
                  <a:lnTo>
                    <a:pt x="127000" y="38100"/>
                  </a:lnTo>
                  <a:lnTo>
                    <a:pt x="121920" y="40640"/>
                  </a:lnTo>
                  <a:lnTo>
                    <a:pt x="115570" y="43181"/>
                  </a:lnTo>
                  <a:lnTo>
                    <a:pt x="48260" y="66040"/>
                  </a:lnTo>
                  <a:lnTo>
                    <a:pt x="41910" y="67311"/>
                  </a:lnTo>
                  <a:lnTo>
                    <a:pt x="34289" y="68581"/>
                  </a:lnTo>
                  <a:lnTo>
                    <a:pt x="25400" y="68581"/>
                  </a:lnTo>
                  <a:lnTo>
                    <a:pt x="19050" y="71121"/>
                  </a:lnTo>
                  <a:lnTo>
                    <a:pt x="12700" y="74931"/>
                  </a:lnTo>
                  <a:lnTo>
                    <a:pt x="7620" y="80011"/>
                  </a:lnTo>
                  <a:lnTo>
                    <a:pt x="3810" y="86361"/>
                  </a:lnTo>
                  <a:lnTo>
                    <a:pt x="1270" y="92711"/>
                  </a:lnTo>
                  <a:lnTo>
                    <a:pt x="0" y="100331"/>
                  </a:lnTo>
                  <a:lnTo>
                    <a:pt x="1270" y="106681"/>
                  </a:lnTo>
                  <a:lnTo>
                    <a:pt x="3810" y="110490"/>
                  </a:lnTo>
                  <a:lnTo>
                    <a:pt x="7620" y="114300"/>
                  </a:lnTo>
                  <a:lnTo>
                    <a:pt x="12700" y="118111"/>
                  </a:lnTo>
                  <a:lnTo>
                    <a:pt x="17779" y="120650"/>
                  </a:lnTo>
                  <a:lnTo>
                    <a:pt x="24129" y="123190"/>
                  </a:lnTo>
                  <a:lnTo>
                    <a:pt x="30479" y="125731"/>
                  </a:lnTo>
                  <a:lnTo>
                    <a:pt x="38100" y="125731"/>
                  </a:lnTo>
                  <a:lnTo>
                    <a:pt x="45720" y="127000"/>
                  </a:lnTo>
                  <a:lnTo>
                    <a:pt x="54610" y="128271"/>
                  </a:lnTo>
                  <a:lnTo>
                    <a:pt x="62229" y="128271"/>
                  </a:lnTo>
                  <a:lnTo>
                    <a:pt x="80010" y="128271"/>
                  </a:lnTo>
                  <a:lnTo>
                    <a:pt x="96520" y="128271"/>
                  </a:lnTo>
                  <a:lnTo>
                    <a:pt x="104139" y="127000"/>
                  </a:lnTo>
                  <a:lnTo>
                    <a:pt x="110489" y="124461"/>
                  </a:lnTo>
                  <a:lnTo>
                    <a:pt x="115570" y="121921"/>
                  </a:lnTo>
                  <a:lnTo>
                    <a:pt x="120650" y="118111"/>
                  </a:lnTo>
                  <a:lnTo>
                    <a:pt x="125729" y="114300"/>
                  </a:lnTo>
                  <a:lnTo>
                    <a:pt x="130810" y="110490"/>
                  </a:lnTo>
                  <a:lnTo>
                    <a:pt x="134620" y="106681"/>
                  </a:lnTo>
                  <a:lnTo>
                    <a:pt x="144779" y="97790"/>
                  </a:lnTo>
                  <a:lnTo>
                    <a:pt x="147320" y="92711"/>
                  </a:lnTo>
                  <a:lnTo>
                    <a:pt x="148589" y="85090"/>
                  </a:lnTo>
                  <a:lnTo>
                    <a:pt x="149860" y="78740"/>
                  </a:lnTo>
                  <a:lnTo>
                    <a:pt x="152400" y="71121"/>
                  </a:lnTo>
                  <a:lnTo>
                    <a:pt x="153670" y="64771"/>
                  </a:lnTo>
                  <a:lnTo>
                    <a:pt x="156210" y="57150"/>
                  </a:lnTo>
                  <a:lnTo>
                    <a:pt x="157479" y="49531"/>
                  </a:lnTo>
                  <a:lnTo>
                    <a:pt x="157479" y="41911"/>
                  </a:lnTo>
                  <a:lnTo>
                    <a:pt x="158750" y="34290"/>
                  </a:lnTo>
                  <a:lnTo>
                    <a:pt x="157479" y="26671"/>
                  </a:lnTo>
                  <a:lnTo>
                    <a:pt x="154939" y="21590"/>
                  </a:lnTo>
                  <a:lnTo>
                    <a:pt x="152400" y="15240"/>
                  </a:lnTo>
                  <a:lnTo>
                    <a:pt x="148589" y="11431"/>
                  </a:lnTo>
                  <a:lnTo>
                    <a:pt x="143510" y="7621"/>
                  </a:lnTo>
                  <a:lnTo>
                    <a:pt x="138429" y="5081"/>
                  </a:lnTo>
                  <a:lnTo>
                    <a:pt x="130810" y="2540"/>
                  </a:lnTo>
                  <a:lnTo>
                    <a:pt x="124460" y="1271"/>
                  </a:lnTo>
                  <a:lnTo>
                    <a:pt x="116839" y="0"/>
                  </a:lnTo>
                  <a:lnTo>
                    <a:pt x="110489" y="0"/>
                  </a:lnTo>
                  <a:lnTo>
                    <a:pt x="105410" y="1271"/>
                  </a:lnTo>
                  <a:lnTo>
                    <a:pt x="101600" y="2540"/>
                  </a:lnTo>
                  <a:lnTo>
                    <a:pt x="99060" y="6350"/>
                  </a:lnTo>
                  <a:lnTo>
                    <a:pt x="97789" y="11431"/>
                  </a:lnTo>
                  <a:lnTo>
                    <a:pt x="96520" y="17781"/>
                  </a:lnTo>
                  <a:lnTo>
                    <a:pt x="96520" y="24131"/>
                  </a:lnTo>
                  <a:lnTo>
                    <a:pt x="97789" y="30481"/>
                  </a:lnTo>
                  <a:lnTo>
                    <a:pt x="99060" y="36831"/>
                  </a:lnTo>
                  <a:lnTo>
                    <a:pt x="100329" y="44450"/>
                  </a:lnTo>
                  <a:lnTo>
                    <a:pt x="101600" y="50800"/>
                  </a:lnTo>
                  <a:lnTo>
                    <a:pt x="104139" y="57150"/>
                  </a:lnTo>
                  <a:lnTo>
                    <a:pt x="102870" y="62231"/>
                  </a:lnTo>
                  <a:lnTo>
                    <a:pt x="101600" y="68581"/>
                  </a:lnTo>
                  <a:lnTo>
                    <a:pt x="99060" y="73661"/>
                  </a:lnTo>
                  <a:lnTo>
                    <a:pt x="95250" y="76200"/>
                  </a:lnTo>
                  <a:lnTo>
                    <a:pt x="88900" y="78740"/>
                  </a:lnTo>
                  <a:lnTo>
                    <a:pt x="82550" y="80011"/>
                  </a:lnTo>
                  <a:lnTo>
                    <a:pt x="74929" y="81281"/>
                  </a:lnTo>
                  <a:lnTo>
                    <a:pt x="68579" y="83821"/>
                  </a:lnTo>
                  <a:lnTo>
                    <a:pt x="55879" y="87631"/>
                  </a:lnTo>
                  <a:lnTo>
                    <a:pt x="33020" y="95250"/>
                  </a:lnTo>
                  <a:lnTo>
                    <a:pt x="34289" y="95250"/>
                  </a:lnTo>
                  <a:lnTo>
                    <a:pt x="38100" y="95250"/>
                  </a:lnTo>
                  <a:lnTo>
                    <a:pt x="44450" y="95250"/>
                  </a:lnTo>
                  <a:lnTo>
                    <a:pt x="66039" y="96521"/>
                  </a:lnTo>
                  <a:lnTo>
                    <a:pt x="90170" y="96521"/>
                  </a:lnTo>
                  <a:lnTo>
                    <a:pt x="97789" y="95250"/>
                  </a:lnTo>
                  <a:lnTo>
                    <a:pt x="104139" y="92711"/>
                  </a:lnTo>
                  <a:lnTo>
                    <a:pt x="109220" y="88900"/>
                  </a:lnTo>
                  <a:lnTo>
                    <a:pt x="113029" y="85090"/>
                  </a:lnTo>
                  <a:lnTo>
                    <a:pt x="115570" y="81281"/>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8" name="Group 637"/>
          <p:cNvGrpSpPr/>
          <p:nvPr/>
        </p:nvGrpSpPr>
        <p:grpSpPr>
          <a:xfrm>
            <a:off x="8905240" y="2223770"/>
            <a:ext cx="181611" cy="128271"/>
            <a:chOff x="8905240" y="2223770"/>
            <a:chExt cx="181611" cy="128271"/>
          </a:xfrm>
        </p:grpSpPr>
        <p:sp>
          <p:nvSpPr>
            <p:cNvPr id="635" name="Freeform 634"/>
            <p:cNvSpPr/>
            <p:nvPr/>
          </p:nvSpPr>
          <p:spPr>
            <a:xfrm>
              <a:off x="8905240" y="2223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6" name="Freeform 635"/>
            <p:cNvSpPr/>
            <p:nvPr/>
          </p:nvSpPr>
          <p:spPr>
            <a:xfrm>
              <a:off x="8924290" y="22707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7" name="Freeform 636"/>
            <p:cNvSpPr/>
            <p:nvPr/>
          </p:nvSpPr>
          <p:spPr>
            <a:xfrm>
              <a:off x="8982710" y="22860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2" name="Group 641"/>
          <p:cNvGrpSpPr/>
          <p:nvPr/>
        </p:nvGrpSpPr>
        <p:grpSpPr>
          <a:xfrm>
            <a:off x="7101840" y="5449570"/>
            <a:ext cx="181611" cy="128271"/>
            <a:chOff x="7101840" y="5449570"/>
            <a:chExt cx="181611" cy="128271"/>
          </a:xfrm>
        </p:grpSpPr>
        <p:sp>
          <p:nvSpPr>
            <p:cNvPr id="639" name="Freeform 638"/>
            <p:cNvSpPr/>
            <p:nvPr/>
          </p:nvSpPr>
          <p:spPr>
            <a:xfrm>
              <a:off x="7101840" y="5449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0" name="Freeform 639"/>
            <p:cNvSpPr/>
            <p:nvPr/>
          </p:nvSpPr>
          <p:spPr>
            <a:xfrm>
              <a:off x="7120890" y="54965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1" name="Freeform 640"/>
            <p:cNvSpPr/>
            <p:nvPr/>
          </p:nvSpPr>
          <p:spPr>
            <a:xfrm>
              <a:off x="7179310" y="55118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6" name="Group 645"/>
          <p:cNvGrpSpPr/>
          <p:nvPr/>
        </p:nvGrpSpPr>
        <p:grpSpPr>
          <a:xfrm>
            <a:off x="8968740" y="3036570"/>
            <a:ext cx="181611" cy="128271"/>
            <a:chOff x="8968740" y="3036570"/>
            <a:chExt cx="181611" cy="128271"/>
          </a:xfrm>
        </p:grpSpPr>
        <p:sp>
          <p:nvSpPr>
            <p:cNvPr id="643" name="Freeform 642"/>
            <p:cNvSpPr/>
            <p:nvPr/>
          </p:nvSpPr>
          <p:spPr>
            <a:xfrm>
              <a:off x="8968740" y="3036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4" name="Freeform 643"/>
            <p:cNvSpPr/>
            <p:nvPr/>
          </p:nvSpPr>
          <p:spPr>
            <a:xfrm>
              <a:off x="8987790" y="30835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5" name="Freeform 644"/>
            <p:cNvSpPr/>
            <p:nvPr/>
          </p:nvSpPr>
          <p:spPr>
            <a:xfrm>
              <a:off x="9046210" y="30988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0" name="Group 649"/>
          <p:cNvGrpSpPr/>
          <p:nvPr/>
        </p:nvGrpSpPr>
        <p:grpSpPr>
          <a:xfrm rot="339600">
            <a:off x="6555740" y="5830571"/>
            <a:ext cx="181611" cy="128271"/>
            <a:chOff x="6555740" y="5830571"/>
            <a:chExt cx="181611" cy="128271"/>
          </a:xfrm>
        </p:grpSpPr>
        <p:sp>
          <p:nvSpPr>
            <p:cNvPr id="647" name="Freeform 646"/>
            <p:cNvSpPr/>
            <p:nvPr/>
          </p:nvSpPr>
          <p:spPr>
            <a:xfrm>
              <a:off x="6555740" y="58305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8" name="Freeform 647"/>
            <p:cNvSpPr/>
            <p:nvPr/>
          </p:nvSpPr>
          <p:spPr>
            <a:xfrm>
              <a:off x="6574994" y="5876909"/>
              <a:ext cx="132081" cy="66040"/>
            </a:xfrm>
            <a:custGeom>
              <a:avLst/>
              <a:gdLst/>
              <a:ahLst/>
              <a:cxnLst/>
              <a:rect l="0" t="0" r="0" b="0"/>
              <a:pathLst>
                <a:path w="132081" h="66040">
                  <a:moveTo>
                    <a:pt x="20320" y="34289"/>
                  </a:moveTo>
                  <a:lnTo>
                    <a:pt x="22861" y="38100"/>
                  </a:lnTo>
                  <a:lnTo>
                    <a:pt x="26670" y="39369"/>
                  </a:lnTo>
                  <a:lnTo>
                    <a:pt x="30480" y="41910"/>
                  </a:lnTo>
                  <a:lnTo>
                    <a:pt x="35561" y="43180"/>
                  </a:lnTo>
                  <a:lnTo>
                    <a:pt x="41911" y="46989"/>
                  </a:lnTo>
                  <a:lnTo>
                    <a:pt x="46990" y="49530"/>
                  </a:lnTo>
                  <a:lnTo>
                    <a:pt x="53340" y="53339"/>
                  </a:lnTo>
                  <a:lnTo>
                    <a:pt x="59690" y="57150"/>
                  </a:lnTo>
                  <a:lnTo>
                    <a:pt x="66040" y="59689"/>
                  </a:lnTo>
                  <a:lnTo>
                    <a:pt x="72390" y="62230"/>
                  </a:lnTo>
                  <a:lnTo>
                    <a:pt x="78740" y="63500"/>
                  </a:lnTo>
                  <a:lnTo>
                    <a:pt x="85090" y="64769"/>
                  </a:lnTo>
                  <a:lnTo>
                    <a:pt x="91440" y="66039"/>
                  </a:lnTo>
                  <a:lnTo>
                    <a:pt x="97790" y="66039"/>
                  </a:lnTo>
                  <a:lnTo>
                    <a:pt x="104140" y="64769"/>
                  </a:lnTo>
                  <a:lnTo>
                    <a:pt x="111761" y="63500"/>
                  </a:lnTo>
                  <a:lnTo>
                    <a:pt x="116840" y="59689"/>
                  </a:lnTo>
                  <a:lnTo>
                    <a:pt x="120650" y="55880"/>
                  </a:lnTo>
                  <a:lnTo>
                    <a:pt x="124461" y="50800"/>
                  </a:lnTo>
                  <a:lnTo>
                    <a:pt x="127000" y="45719"/>
                  </a:lnTo>
                  <a:lnTo>
                    <a:pt x="129540" y="39369"/>
                  </a:lnTo>
                  <a:lnTo>
                    <a:pt x="132080" y="34289"/>
                  </a:lnTo>
                  <a:lnTo>
                    <a:pt x="132080" y="27939"/>
                  </a:lnTo>
                  <a:lnTo>
                    <a:pt x="130811" y="22860"/>
                  </a:lnTo>
                  <a:lnTo>
                    <a:pt x="128270" y="17780"/>
                  </a:lnTo>
                  <a:lnTo>
                    <a:pt x="125730" y="13969"/>
                  </a:lnTo>
                  <a:lnTo>
                    <a:pt x="120650" y="11430"/>
                  </a:lnTo>
                  <a:lnTo>
                    <a:pt x="115570" y="7619"/>
                  </a:lnTo>
                  <a:lnTo>
                    <a:pt x="109220" y="5080"/>
                  </a:lnTo>
                  <a:lnTo>
                    <a:pt x="104140" y="2539"/>
                  </a:lnTo>
                  <a:lnTo>
                    <a:pt x="97790" y="0"/>
                  </a:lnTo>
                  <a:lnTo>
                    <a:pt x="91440" y="0"/>
                  </a:lnTo>
                  <a:lnTo>
                    <a:pt x="85090" y="0"/>
                  </a:lnTo>
                  <a:lnTo>
                    <a:pt x="78740" y="0"/>
                  </a:lnTo>
                  <a:lnTo>
                    <a:pt x="73661" y="2539"/>
                  </a:lnTo>
                  <a:lnTo>
                    <a:pt x="69850" y="7619"/>
                  </a:lnTo>
                  <a:lnTo>
                    <a:pt x="66040" y="11430"/>
                  </a:lnTo>
                  <a:lnTo>
                    <a:pt x="60961" y="15239"/>
                  </a:lnTo>
                  <a:lnTo>
                    <a:pt x="54611" y="17780"/>
                  </a:lnTo>
                  <a:lnTo>
                    <a:pt x="46990" y="19050"/>
                  </a:lnTo>
                  <a:lnTo>
                    <a:pt x="39370" y="19050"/>
                  </a:lnTo>
                  <a:lnTo>
                    <a:pt x="31750" y="20319"/>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9" name="Freeform 648"/>
            <p:cNvSpPr/>
            <p:nvPr/>
          </p:nvSpPr>
          <p:spPr>
            <a:xfrm>
              <a:off x="6632797" y="5892647"/>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4" name="Group 653"/>
          <p:cNvGrpSpPr/>
          <p:nvPr/>
        </p:nvGrpSpPr>
        <p:grpSpPr>
          <a:xfrm rot="339600">
            <a:off x="8879840" y="2071370"/>
            <a:ext cx="181611" cy="128271"/>
            <a:chOff x="8879840" y="2071370"/>
            <a:chExt cx="181611" cy="128271"/>
          </a:xfrm>
        </p:grpSpPr>
        <p:sp>
          <p:nvSpPr>
            <p:cNvPr id="651" name="Freeform 650"/>
            <p:cNvSpPr/>
            <p:nvPr/>
          </p:nvSpPr>
          <p:spPr>
            <a:xfrm>
              <a:off x="8879840" y="2071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2" name="Freeform 651"/>
            <p:cNvSpPr/>
            <p:nvPr/>
          </p:nvSpPr>
          <p:spPr>
            <a:xfrm>
              <a:off x="8899094" y="2117708"/>
              <a:ext cx="132081" cy="66041"/>
            </a:xfrm>
            <a:custGeom>
              <a:avLst/>
              <a:gdLst/>
              <a:ahLst/>
              <a:cxnLst/>
              <a:rect l="0" t="0" r="0" b="0"/>
              <a:pathLst>
                <a:path w="132081" h="66041">
                  <a:moveTo>
                    <a:pt x="20320" y="34290"/>
                  </a:moveTo>
                  <a:lnTo>
                    <a:pt x="22861" y="38100"/>
                  </a:lnTo>
                  <a:lnTo>
                    <a:pt x="26670" y="39370"/>
                  </a:lnTo>
                  <a:lnTo>
                    <a:pt x="30480"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0" y="34290"/>
                  </a:lnTo>
                  <a:lnTo>
                    <a:pt x="132080" y="27940"/>
                  </a:lnTo>
                  <a:lnTo>
                    <a:pt x="130811"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3" name="Freeform 652"/>
            <p:cNvSpPr/>
            <p:nvPr/>
          </p:nvSpPr>
          <p:spPr>
            <a:xfrm>
              <a:off x="8956897" y="2133447"/>
              <a:ext cx="58421" cy="45720"/>
            </a:xfrm>
            <a:custGeom>
              <a:avLst/>
              <a:gdLst/>
              <a:ahLst/>
              <a:cxnLst/>
              <a:rect l="0" t="0" r="0" b="0"/>
              <a:pathLst>
                <a:path w="58421" h="45720">
                  <a:moveTo>
                    <a:pt x="58420" y="0"/>
                  </a:moveTo>
                  <a:lnTo>
                    <a:pt x="58420" y="13969"/>
                  </a:lnTo>
                  <a:lnTo>
                    <a:pt x="55880" y="17779"/>
                  </a:lnTo>
                  <a:lnTo>
                    <a:pt x="53340" y="20319"/>
                  </a:lnTo>
                  <a:lnTo>
                    <a:pt x="48260" y="22859"/>
                  </a:lnTo>
                  <a:lnTo>
                    <a:pt x="36830" y="26669"/>
                  </a:lnTo>
                  <a:lnTo>
                    <a:pt x="31750" y="27939"/>
                  </a:lnTo>
                  <a:lnTo>
                    <a:pt x="25400" y="30479"/>
                  </a:lnTo>
                  <a:lnTo>
                    <a:pt x="20320" y="34289"/>
                  </a:lnTo>
                  <a:lnTo>
                    <a:pt x="16510" y="38100"/>
                  </a:lnTo>
                  <a:lnTo>
                    <a:pt x="12700" y="40639"/>
                  </a:lnTo>
                  <a:lnTo>
                    <a:pt x="8890" y="41909"/>
                  </a:lnTo>
                  <a:lnTo>
                    <a:pt x="0" y="4571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8" name="Group 657"/>
          <p:cNvGrpSpPr/>
          <p:nvPr/>
        </p:nvGrpSpPr>
        <p:grpSpPr>
          <a:xfrm rot="19183801">
            <a:off x="9019540" y="2960371"/>
            <a:ext cx="181611" cy="128271"/>
            <a:chOff x="9019540" y="2960371"/>
            <a:chExt cx="181611" cy="128271"/>
          </a:xfrm>
        </p:grpSpPr>
        <p:sp>
          <p:nvSpPr>
            <p:cNvPr id="655" name="Freeform 654"/>
            <p:cNvSpPr/>
            <p:nvPr/>
          </p:nvSpPr>
          <p:spPr>
            <a:xfrm>
              <a:off x="9019540" y="29603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6" name="Freeform 655"/>
            <p:cNvSpPr/>
            <p:nvPr/>
          </p:nvSpPr>
          <p:spPr>
            <a:xfrm>
              <a:off x="9038403" y="3007294"/>
              <a:ext cx="132082" cy="66041"/>
            </a:xfrm>
            <a:custGeom>
              <a:avLst/>
              <a:gdLst/>
              <a:ahLst/>
              <a:cxnLst/>
              <a:rect l="0" t="0" r="0" b="0"/>
              <a:pathLst>
                <a:path w="132082" h="66041">
                  <a:moveTo>
                    <a:pt x="20321" y="34290"/>
                  </a:moveTo>
                  <a:lnTo>
                    <a:pt x="22861" y="38100"/>
                  </a:lnTo>
                  <a:lnTo>
                    <a:pt x="26671" y="39369"/>
                  </a:lnTo>
                  <a:lnTo>
                    <a:pt x="30481" y="41910"/>
                  </a:lnTo>
                  <a:lnTo>
                    <a:pt x="35561" y="43179"/>
                  </a:lnTo>
                  <a:lnTo>
                    <a:pt x="41911" y="46990"/>
                  </a:lnTo>
                  <a:lnTo>
                    <a:pt x="46990" y="49529"/>
                  </a:lnTo>
                  <a:lnTo>
                    <a:pt x="53340" y="53340"/>
                  </a:lnTo>
                  <a:lnTo>
                    <a:pt x="59690" y="57150"/>
                  </a:lnTo>
                  <a:lnTo>
                    <a:pt x="66040" y="59690"/>
                  </a:lnTo>
                  <a:lnTo>
                    <a:pt x="72390" y="62229"/>
                  </a:lnTo>
                  <a:lnTo>
                    <a:pt x="78740" y="63500"/>
                  </a:lnTo>
                  <a:lnTo>
                    <a:pt x="85090" y="64769"/>
                  </a:lnTo>
                  <a:lnTo>
                    <a:pt x="91440" y="66040"/>
                  </a:lnTo>
                  <a:lnTo>
                    <a:pt x="97790" y="66040"/>
                  </a:lnTo>
                  <a:lnTo>
                    <a:pt x="104140" y="64769"/>
                  </a:lnTo>
                  <a:lnTo>
                    <a:pt x="111761" y="63500"/>
                  </a:lnTo>
                  <a:lnTo>
                    <a:pt x="116840" y="59690"/>
                  </a:lnTo>
                  <a:lnTo>
                    <a:pt x="120650" y="55879"/>
                  </a:lnTo>
                  <a:lnTo>
                    <a:pt x="124461" y="50800"/>
                  </a:lnTo>
                  <a:lnTo>
                    <a:pt x="127000" y="45719"/>
                  </a:lnTo>
                  <a:lnTo>
                    <a:pt x="129540" y="39369"/>
                  </a:lnTo>
                  <a:lnTo>
                    <a:pt x="132081" y="34290"/>
                  </a:lnTo>
                  <a:lnTo>
                    <a:pt x="132081" y="27940"/>
                  </a:lnTo>
                  <a:lnTo>
                    <a:pt x="130811" y="22860"/>
                  </a:lnTo>
                  <a:lnTo>
                    <a:pt x="128271" y="17779"/>
                  </a:lnTo>
                  <a:lnTo>
                    <a:pt x="125731" y="13969"/>
                  </a:lnTo>
                  <a:lnTo>
                    <a:pt x="120650" y="11429"/>
                  </a:lnTo>
                  <a:lnTo>
                    <a:pt x="115571" y="7619"/>
                  </a:lnTo>
                  <a:lnTo>
                    <a:pt x="109221" y="5079"/>
                  </a:lnTo>
                  <a:lnTo>
                    <a:pt x="104140" y="2540"/>
                  </a:lnTo>
                  <a:lnTo>
                    <a:pt x="97790" y="0"/>
                  </a:lnTo>
                  <a:lnTo>
                    <a:pt x="91440" y="0"/>
                  </a:lnTo>
                  <a:lnTo>
                    <a:pt x="85090" y="0"/>
                  </a:lnTo>
                  <a:lnTo>
                    <a:pt x="78740" y="0"/>
                  </a:lnTo>
                  <a:lnTo>
                    <a:pt x="73661" y="2540"/>
                  </a:lnTo>
                  <a:lnTo>
                    <a:pt x="69850" y="7619"/>
                  </a:lnTo>
                  <a:lnTo>
                    <a:pt x="66040" y="11429"/>
                  </a:lnTo>
                  <a:lnTo>
                    <a:pt x="60961" y="15240"/>
                  </a:lnTo>
                  <a:lnTo>
                    <a:pt x="54611" y="17779"/>
                  </a:lnTo>
                  <a:lnTo>
                    <a:pt x="46990" y="19050"/>
                  </a:lnTo>
                  <a:lnTo>
                    <a:pt x="39371"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7" name="Freeform 656"/>
            <p:cNvSpPr/>
            <p:nvPr/>
          </p:nvSpPr>
          <p:spPr>
            <a:xfrm>
              <a:off x="9097305" y="30228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2" name="Group 661"/>
          <p:cNvGrpSpPr/>
          <p:nvPr/>
        </p:nvGrpSpPr>
        <p:grpSpPr>
          <a:xfrm rot="19183801">
            <a:off x="9019540" y="2084071"/>
            <a:ext cx="181611" cy="128271"/>
            <a:chOff x="9019540" y="2084071"/>
            <a:chExt cx="181611" cy="128271"/>
          </a:xfrm>
        </p:grpSpPr>
        <p:sp>
          <p:nvSpPr>
            <p:cNvPr id="659" name="Freeform 658"/>
            <p:cNvSpPr/>
            <p:nvPr/>
          </p:nvSpPr>
          <p:spPr>
            <a:xfrm>
              <a:off x="9019540" y="20840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0" name="Freeform 659"/>
            <p:cNvSpPr/>
            <p:nvPr/>
          </p:nvSpPr>
          <p:spPr>
            <a:xfrm>
              <a:off x="9038403" y="2130993"/>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1" name="Freeform 660"/>
            <p:cNvSpPr/>
            <p:nvPr/>
          </p:nvSpPr>
          <p:spPr>
            <a:xfrm>
              <a:off x="9097305" y="2146535"/>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6" name="Group 665"/>
          <p:cNvGrpSpPr/>
          <p:nvPr/>
        </p:nvGrpSpPr>
        <p:grpSpPr>
          <a:xfrm rot="19523401">
            <a:off x="8854440" y="3036571"/>
            <a:ext cx="181611" cy="128271"/>
            <a:chOff x="8854440" y="3036571"/>
            <a:chExt cx="181611" cy="128271"/>
          </a:xfrm>
        </p:grpSpPr>
        <p:sp>
          <p:nvSpPr>
            <p:cNvPr id="663" name="Freeform 662"/>
            <p:cNvSpPr/>
            <p:nvPr/>
          </p:nvSpPr>
          <p:spPr>
            <a:xfrm>
              <a:off x="8854440" y="30365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4" name="Freeform 663"/>
            <p:cNvSpPr/>
            <p:nvPr/>
          </p:nvSpPr>
          <p:spPr>
            <a:xfrm>
              <a:off x="8873846" y="308327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5" name="Freeform 664"/>
            <p:cNvSpPr/>
            <p:nvPr/>
          </p:nvSpPr>
          <p:spPr>
            <a:xfrm>
              <a:off x="8931729" y="3098707"/>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0" name="Group 669"/>
          <p:cNvGrpSpPr/>
          <p:nvPr/>
        </p:nvGrpSpPr>
        <p:grpSpPr>
          <a:xfrm>
            <a:off x="7190740" y="5678170"/>
            <a:ext cx="181611" cy="128271"/>
            <a:chOff x="7190740" y="5678170"/>
            <a:chExt cx="181611" cy="128271"/>
          </a:xfrm>
        </p:grpSpPr>
        <p:sp>
          <p:nvSpPr>
            <p:cNvPr id="667" name="Freeform 666"/>
            <p:cNvSpPr/>
            <p:nvPr/>
          </p:nvSpPr>
          <p:spPr>
            <a:xfrm>
              <a:off x="7190740" y="56781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8" name="Freeform 667"/>
            <p:cNvSpPr/>
            <p:nvPr/>
          </p:nvSpPr>
          <p:spPr>
            <a:xfrm>
              <a:off x="7209790" y="57251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9" name="Freeform 668"/>
            <p:cNvSpPr/>
            <p:nvPr/>
          </p:nvSpPr>
          <p:spPr>
            <a:xfrm>
              <a:off x="7268210" y="57404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4" name="Group 673"/>
          <p:cNvGrpSpPr/>
          <p:nvPr/>
        </p:nvGrpSpPr>
        <p:grpSpPr>
          <a:xfrm>
            <a:off x="8727440" y="2172970"/>
            <a:ext cx="181611" cy="128271"/>
            <a:chOff x="8727440" y="2172970"/>
            <a:chExt cx="181611" cy="128271"/>
          </a:xfrm>
        </p:grpSpPr>
        <p:sp>
          <p:nvSpPr>
            <p:cNvPr id="671" name="Freeform 670"/>
            <p:cNvSpPr/>
            <p:nvPr/>
          </p:nvSpPr>
          <p:spPr>
            <a:xfrm>
              <a:off x="8727440" y="2172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2" name="Freeform 671"/>
            <p:cNvSpPr/>
            <p:nvPr/>
          </p:nvSpPr>
          <p:spPr>
            <a:xfrm>
              <a:off x="8746490" y="22199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3" name="Freeform 672"/>
            <p:cNvSpPr/>
            <p:nvPr/>
          </p:nvSpPr>
          <p:spPr>
            <a:xfrm>
              <a:off x="8804910" y="22352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7" name="Group 676"/>
          <p:cNvGrpSpPr/>
          <p:nvPr/>
        </p:nvGrpSpPr>
        <p:grpSpPr>
          <a:xfrm rot="339600">
            <a:off x="8670290" y="3009900"/>
            <a:ext cx="207011" cy="129541"/>
            <a:chOff x="8670290" y="3009900"/>
            <a:chExt cx="207011" cy="129541"/>
          </a:xfrm>
        </p:grpSpPr>
        <p:sp>
          <p:nvSpPr>
            <p:cNvPr id="675" name="Freeform 674"/>
            <p:cNvSpPr/>
            <p:nvPr/>
          </p:nvSpPr>
          <p:spPr>
            <a:xfrm>
              <a:off x="8670290" y="30099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6" name="Freeform 675"/>
            <p:cNvSpPr/>
            <p:nvPr/>
          </p:nvSpPr>
          <p:spPr>
            <a:xfrm>
              <a:off x="8689353" y="3022851"/>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1" name="Group 680"/>
          <p:cNvGrpSpPr/>
          <p:nvPr/>
        </p:nvGrpSpPr>
        <p:grpSpPr>
          <a:xfrm rot="19183801">
            <a:off x="7025639" y="5843271"/>
            <a:ext cx="181611" cy="128271"/>
            <a:chOff x="7025639" y="5843271"/>
            <a:chExt cx="181611" cy="128271"/>
          </a:xfrm>
        </p:grpSpPr>
        <p:sp>
          <p:nvSpPr>
            <p:cNvPr id="678" name="Freeform 677"/>
            <p:cNvSpPr/>
            <p:nvPr/>
          </p:nvSpPr>
          <p:spPr>
            <a:xfrm>
              <a:off x="7025639" y="5843271"/>
              <a:ext cx="181611" cy="128271"/>
            </a:xfrm>
            <a:custGeom>
              <a:avLst/>
              <a:gdLst/>
              <a:ahLst/>
              <a:cxnLst/>
              <a:rect l="0" t="0" r="0" b="0"/>
              <a:pathLst>
                <a:path w="181611" h="128271">
                  <a:moveTo>
                    <a:pt x="15241" y="27940"/>
                  </a:moveTo>
                  <a:lnTo>
                    <a:pt x="22860" y="26670"/>
                  </a:lnTo>
                  <a:lnTo>
                    <a:pt x="33020" y="24130"/>
                  </a:lnTo>
                  <a:lnTo>
                    <a:pt x="40641" y="21590"/>
                  </a:lnTo>
                  <a:lnTo>
                    <a:pt x="48260" y="19050"/>
                  </a:lnTo>
                  <a:lnTo>
                    <a:pt x="54610" y="16510"/>
                  </a:lnTo>
                  <a:lnTo>
                    <a:pt x="64770" y="11430"/>
                  </a:lnTo>
                  <a:lnTo>
                    <a:pt x="76200" y="6350"/>
                  </a:lnTo>
                  <a:lnTo>
                    <a:pt x="86360" y="2540"/>
                  </a:lnTo>
                  <a:lnTo>
                    <a:pt x="93980" y="1270"/>
                  </a:lnTo>
                  <a:lnTo>
                    <a:pt x="101600" y="0"/>
                  </a:lnTo>
                  <a:lnTo>
                    <a:pt x="109220" y="0"/>
                  </a:lnTo>
                  <a:lnTo>
                    <a:pt x="116841"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1" y="73660"/>
                  </a:lnTo>
                  <a:lnTo>
                    <a:pt x="180341" y="81280"/>
                  </a:lnTo>
                  <a:lnTo>
                    <a:pt x="181610" y="88900"/>
                  </a:lnTo>
                  <a:lnTo>
                    <a:pt x="180341" y="96520"/>
                  </a:lnTo>
                  <a:lnTo>
                    <a:pt x="175260" y="105410"/>
                  </a:lnTo>
                  <a:lnTo>
                    <a:pt x="166370" y="113030"/>
                  </a:lnTo>
                  <a:lnTo>
                    <a:pt x="157480" y="118110"/>
                  </a:lnTo>
                  <a:lnTo>
                    <a:pt x="151130" y="119380"/>
                  </a:lnTo>
                  <a:lnTo>
                    <a:pt x="143510" y="120650"/>
                  </a:lnTo>
                  <a:lnTo>
                    <a:pt x="137160" y="121920"/>
                  </a:lnTo>
                  <a:lnTo>
                    <a:pt x="129541" y="123190"/>
                  </a:lnTo>
                  <a:lnTo>
                    <a:pt x="121920" y="124460"/>
                  </a:lnTo>
                  <a:lnTo>
                    <a:pt x="114300" y="125730"/>
                  </a:lnTo>
                  <a:lnTo>
                    <a:pt x="105410" y="127000"/>
                  </a:lnTo>
                  <a:lnTo>
                    <a:pt x="97791"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Freeform 678"/>
            <p:cNvSpPr/>
            <p:nvPr/>
          </p:nvSpPr>
          <p:spPr>
            <a:xfrm>
              <a:off x="7044503" y="5890192"/>
              <a:ext cx="132082" cy="66042"/>
            </a:xfrm>
            <a:custGeom>
              <a:avLst/>
              <a:gdLst/>
              <a:ahLst/>
              <a:cxnLst/>
              <a:rect l="0" t="0" r="0" b="0"/>
              <a:pathLst>
                <a:path w="132082" h="66042">
                  <a:moveTo>
                    <a:pt x="20321" y="34291"/>
                  </a:moveTo>
                  <a:lnTo>
                    <a:pt x="22861" y="38100"/>
                  </a:lnTo>
                  <a:lnTo>
                    <a:pt x="26671" y="39370"/>
                  </a:lnTo>
                  <a:lnTo>
                    <a:pt x="30481" y="41911"/>
                  </a:lnTo>
                  <a:lnTo>
                    <a:pt x="35561" y="43181"/>
                  </a:lnTo>
                  <a:lnTo>
                    <a:pt x="41911" y="46991"/>
                  </a:lnTo>
                  <a:lnTo>
                    <a:pt x="46990" y="49531"/>
                  </a:lnTo>
                  <a:lnTo>
                    <a:pt x="53340" y="53341"/>
                  </a:lnTo>
                  <a:lnTo>
                    <a:pt x="59690" y="57150"/>
                  </a:lnTo>
                  <a:lnTo>
                    <a:pt x="66040" y="59691"/>
                  </a:lnTo>
                  <a:lnTo>
                    <a:pt x="72390" y="62231"/>
                  </a:lnTo>
                  <a:lnTo>
                    <a:pt x="78740" y="63500"/>
                  </a:lnTo>
                  <a:lnTo>
                    <a:pt x="85090" y="64770"/>
                  </a:lnTo>
                  <a:lnTo>
                    <a:pt x="91440" y="66041"/>
                  </a:lnTo>
                  <a:lnTo>
                    <a:pt x="97790" y="66041"/>
                  </a:lnTo>
                  <a:lnTo>
                    <a:pt x="104140" y="64770"/>
                  </a:lnTo>
                  <a:lnTo>
                    <a:pt x="111761" y="63500"/>
                  </a:lnTo>
                  <a:lnTo>
                    <a:pt x="116840" y="59691"/>
                  </a:lnTo>
                  <a:lnTo>
                    <a:pt x="120650" y="55881"/>
                  </a:lnTo>
                  <a:lnTo>
                    <a:pt x="124461" y="50800"/>
                  </a:lnTo>
                  <a:lnTo>
                    <a:pt x="127000" y="45720"/>
                  </a:lnTo>
                  <a:lnTo>
                    <a:pt x="129540" y="39370"/>
                  </a:lnTo>
                  <a:lnTo>
                    <a:pt x="132081" y="34291"/>
                  </a:lnTo>
                  <a:lnTo>
                    <a:pt x="132081" y="27941"/>
                  </a:lnTo>
                  <a:lnTo>
                    <a:pt x="130811" y="22861"/>
                  </a:lnTo>
                  <a:lnTo>
                    <a:pt x="128271" y="17781"/>
                  </a:lnTo>
                  <a:lnTo>
                    <a:pt x="125731" y="13970"/>
                  </a:lnTo>
                  <a:lnTo>
                    <a:pt x="120650" y="11431"/>
                  </a:lnTo>
                  <a:lnTo>
                    <a:pt x="115571" y="7620"/>
                  </a:lnTo>
                  <a:lnTo>
                    <a:pt x="109221" y="5081"/>
                  </a:lnTo>
                  <a:lnTo>
                    <a:pt x="104140" y="2541"/>
                  </a:lnTo>
                  <a:lnTo>
                    <a:pt x="97790" y="0"/>
                  </a:lnTo>
                  <a:lnTo>
                    <a:pt x="91440" y="0"/>
                  </a:lnTo>
                  <a:lnTo>
                    <a:pt x="85090" y="0"/>
                  </a:lnTo>
                  <a:lnTo>
                    <a:pt x="78740" y="0"/>
                  </a:lnTo>
                  <a:lnTo>
                    <a:pt x="73661" y="2541"/>
                  </a:lnTo>
                  <a:lnTo>
                    <a:pt x="69850" y="7620"/>
                  </a:lnTo>
                  <a:lnTo>
                    <a:pt x="66040" y="11431"/>
                  </a:lnTo>
                  <a:lnTo>
                    <a:pt x="60961" y="15241"/>
                  </a:lnTo>
                  <a:lnTo>
                    <a:pt x="54611" y="17781"/>
                  </a:lnTo>
                  <a:lnTo>
                    <a:pt x="46990" y="19050"/>
                  </a:lnTo>
                  <a:lnTo>
                    <a:pt x="39371" y="19050"/>
                  </a:lnTo>
                  <a:lnTo>
                    <a:pt x="31750" y="20320"/>
                  </a:lnTo>
                  <a:lnTo>
                    <a:pt x="0" y="279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0" name="Freeform 679"/>
            <p:cNvSpPr/>
            <p:nvPr/>
          </p:nvSpPr>
          <p:spPr>
            <a:xfrm>
              <a:off x="7103405" y="59057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5" name="Group 684"/>
          <p:cNvGrpSpPr/>
          <p:nvPr/>
        </p:nvGrpSpPr>
        <p:grpSpPr>
          <a:xfrm>
            <a:off x="8740140" y="2985770"/>
            <a:ext cx="181611" cy="128271"/>
            <a:chOff x="8740140" y="2985770"/>
            <a:chExt cx="181611" cy="128271"/>
          </a:xfrm>
        </p:grpSpPr>
        <p:sp>
          <p:nvSpPr>
            <p:cNvPr id="682" name="Freeform 681"/>
            <p:cNvSpPr/>
            <p:nvPr/>
          </p:nvSpPr>
          <p:spPr>
            <a:xfrm>
              <a:off x="8740140" y="2985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3" name="Freeform 682"/>
            <p:cNvSpPr/>
            <p:nvPr/>
          </p:nvSpPr>
          <p:spPr>
            <a:xfrm>
              <a:off x="8759190" y="30327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4" name="Freeform 683"/>
            <p:cNvSpPr/>
            <p:nvPr/>
          </p:nvSpPr>
          <p:spPr>
            <a:xfrm>
              <a:off x="8817610" y="30480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9" name="Group 688"/>
          <p:cNvGrpSpPr/>
          <p:nvPr/>
        </p:nvGrpSpPr>
        <p:grpSpPr>
          <a:xfrm>
            <a:off x="6479540" y="5474970"/>
            <a:ext cx="181611" cy="128271"/>
            <a:chOff x="6479540" y="5474970"/>
            <a:chExt cx="181611" cy="128271"/>
          </a:xfrm>
        </p:grpSpPr>
        <p:sp>
          <p:nvSpPr>
            <p:cNvPr id="686" name="Freeform 685"/>
            <p:cNvSpPr/>
            <p:nvPr/>
          </p:nvSpPr>
          <p:spPr>
            <a:xfrm>
              <a:off x="6479540" y="5474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7" name="Freeform 686"/>
            <p:cNvSpPr/>
            <p:nvPr/>
          </p:nvSpPr>
          <p:spPr>
            <a:xfrm>
              <a:off x="6498590" y="55219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8" name="Freeform 687"/>
            <p:cNvSpPr/>
            <p:nvPr/>
          </p:nvSpPr>
          <p:spPr>
            <a:xfrm>
              <a:off x="6557010" y="55372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2" name="Group 691"/>
          <p:cNvGrpSpPr/>
          <p:nvPr/>
        </p:nvGrpSpPr>
        <p:grpSpPr>
          <a:xfrm rot="339600">
            <a:off x="7197090" y="5308600"/>
            <a:ext cx="207011" cy="129542"/>
            <a:chOff x="7197090" y="5308600"/>
            <a:chExt cx="207011" cy="129542"/>
          </a:xfrm>
        </p:grpSpPr>
        <p:sp>
          <p:nvSpPr>
            <p:cNvPr id="690" name="Freeform 689"/>
            <p:cNvSpPr/>
            <p:nvPr/>
          </p:nvSpPr>
          <p:spPr>
            <a:xfrm>
              <a:off x="7197090" y="5308600"/>
              <a:ext cx="207011" cy="129542"/>
            </a:xfrm>
            <a:custGeom>
              <a:avLst/>
              <a:gdLst/>
              <a:ahLst/>
              <a:cxnLst/>
              <a:rect l="0" t="0" r="0" b="0"/>
              <a:pathLst>
                <a:path w="207011" h="129542">
                  <a:moveTo>
                    <a:pt x="134620" y="34291"/>
                  </a:moveTo>
                  <a:lnTo>
                    <a:pt x="125730" y="30480"/>
                  </a:lnTo>
                  <a:lnTo>
                    <a:pt x="116840" y="25400"/>
                  </a:lnTo>
                  <a:lnTo>
                    <a:pt x="107950" y="21591"/>
                  </a:lnTo>
                  <a:lnTo>
                    <a:pt x="101600" y="17780"/>
                  </a:lnTo>
                  <a:lnTo>
                    <a:pt x="93980" y="15241"/>
                  </a:lnTo>
                  <a:lnTo>
                    <a:pt x="87630" y="11430"/>
                  </a:lnTo>
                  <a:lnTo>
                    <a:pt x="77470" y="6350"/>
                  </a:lnTo>
                  <a:lnTo>
                    <a:pt x="67310" y="2541"/>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1"/>
                  </a:lnTo>
                  <a:lnTo>
                    <a:pt x="92710" y="116841"/>
                  </a:lnTo>
                  <a:lnTo>
                    <a:pt x="100330" y="121920"/>
                  </a:lnTo>
                  <a:lnTo>
                    <a:pt x="107950" y="124460"/>
                  </a:lnTo>
                  <a:lnTo>
                    <a:pt x="115570" y="127000"/>
                  </a:lnTo>
                  <a:lnTo>
                    <a:pt x="123190" y="128270"/>
                  </a:lnTo>
                  <a:lnTo>
                    <a:pt x="132080" y="128270"/>
                  </a:lnTo>
                  <a:lnTo>
                    <a:pt x="139700" y="129541"/>
                  </a:lnTo>
                  <a:lnTo>
                    <a:pt x="147320" y="129541"/>
                  </a:lnTo>
                  <a:lnTo>
                    <a:pt x="154940" y="128270"/>
                  </a:lnTo>
                  <a:lnTo>
                    <a:pt x="162560" y="128270"/>
                  </a:lnTo>
                  <a:lnTo>
                    <a:pt x="168910" y="127000"/>
                  </a:lnTo>
                  <a:lnTo>
                    <a:pt x="175260" y="125730"/>
                  </a:lnTo>
                  <a:lnTo>
                    <a:pt x="181610" y="123191"/>
                  </a:lnTo>
                  <a:lnTo>
                    <a:pt x="187960" y="120650"/>
                  </a:lnTo>
                  <a:lnTo>
                    <a:pt x="195580" y="113030"/>
                  </a:lnTo>
                  <a:lnTo>
                    <a:pt x="201930" y="104141"/>
                  </a:lnTo>
                  <a:lnTo>
                    <a:pt x="205740" y="92710"/>
                  </a:lnTo>
                  <a:lnTo>
                    <a:pt x="207010" y="82550"/>
                  </a:lnTo>
                  <a:lnTo>
                    <a:pt x="204470" y="71120"/>
                  </a:lnTo>
                  <a:lnTo>
                    <a:pt x="199390" y="62230"/>
                  </a:lnTo>
                  <a:lnTo>
                    <a:pt x="190500" y="55880"/>
                  </a:lnTo>
                  <a:lnTo>
                    <a:pt x="181610" y="50800"/>
                  </a:lnTo>
                  <a:lnTo>
                    <a:pt x="173990" y="49530"/>
                  </a:lnTo>
                  <a:lnTo>
                    <a:pt x="166370" y="48260"/>
                  </a:lnTo>
                  <a:lnTo>
                    <a:pt x="160020" y="46991"/>
                  </a:lnTo>
                  <a:lnTo>
                    <a:pt x="153670" y="45720"/>
                  </a:lnTo>
                  <a:lnTo>
                    <a:pt x="147320" y="44450"/>
                  </a:lnTo>
                  <a:lnTo>
                    <a:pt x="140970" y="41910"/>
                  </a:lnTo>
                  <a:lnTo>
                    <a:pt x="134620" y="40641"/>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1" name="Freeform 690"/>
            <p:cNvSpPr/>
            <p:nvPr/>
          </p:nvSpPr>
          <p:spPr>
            <a:xfrm>
              <a:off x="7216153" y="5321551"/>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6" name="Group 695"/>
          <p:cNvGrpSpPr/>
          <p:nvPr/>
        </p:nvGrpSpPr>
        <p:grpSpPr>
          <a:xfrm rot="19183801">
            <a:off x="6466840" y="6008371"/>
            <a:ext cx="181611" cy="128271"/>
            <a:chOff x="6466840" y="6008371"/>
            <a:chExt cx="181611" cy="128271"/>
          </a:xfrm>
        </p:grpSpPr>
        <p:sp>
          <p:nvSpPr>
            <p:cNvPr id="693" name="Freeform 692"/>
            <p:cNvSpPr/>
            <p:nvPr/>
          </p:nvSpPr>
          <p:spPr>
            <a:xfrm>
              <a:off x="6466840" y="6008371"/>
              <a:ext cx="181611" cy="128271"/>
            </a:xfrm>
            <a:custGeom>
              <a:avLst/>
              <a:gdLst/>
              <a:ahLst/>
              <a:cxnLst/>
              <a:rect l="0" t="0" r="0" b="0"/>
              <a:pathLst>
                <a:path w="181611" h="128271">
                  <a:moveTo>
                    <a:pt x="15240" y="27940"/>
                  </a:moveTo>
                  <a:lnTo>
                    <a:pt x="22860" y="26670"/>
                  </a:lnTo>
                  <a:lnTo>
                    <a:pt x="33019" y="24130"/>
                  </a:lnTo>
                  <a:lnTo>
                    <a:pt x="40640" y="21590"/>
                  </a:lnTo>
                  <a:lnTo>
                    <a:pt x="48260" y="19050"/>
                  </a:lnTo>
                  <a:lnTo>
                    <a:pt x="54610" y="16510"/>
                  </a:lnTo>
                  <a:lnTo>
                    <a:pt x="64769" y="11430"/>
                  </a:lnTo>
                  <a:lnTo>
                    <a:pt x="76199" y="6350"/>
                  </a:lnTo>
                  <a:lnTo>
                    <a:pt x="86360" y="2540"/>
                  </a:lnTo>
                  <a:lnTo>
                    <a:pt x="93980" y="1270"/>
                  </a:lnTo>
                  <a:lnTo>
                    <a:pt x="101599" y="0"/>
                  </a:lnTo>
                  <a:lnTo>
                    <a:pt x="109219" y="0"/>
                  </a:lnTo>
                  <a:lnTo>
                    <a:pt x="116840" y="1270"/>
                  </a:lnTo>
                  <a:lnTo>
                    <a:pt x="124460" y="2540"/>
                  </a:lnTo>
                  <a:lnTo>
                    <a:pt x="132080" y="5080"/>
                  </a:lnTo>
                  <a:lnTo>
                    <a:pt x="140969" y="10160"/>
                  </a:lnTo>
                  <a:lnTo>
                    <a:pt x="147319" y="12700"/>
                  </a:lnTo>
                  <a:lnTo>
                    <a:pt x="152399" y="16510"/>
                  </a:lnTo>
                  <a:lnTo>
                    <a:pt x="158749" y="21590"/>
                  </a:lnTo>
                  <a:lnTo>
                    <a:pt x="166369" y="30480"/>
                  </a:lnTo>
                  <a:lnTo>
                    <a:pt x="172719" y="41910"/>
                  </a:lnTo>
                  <a:lnTo>
                    <a:pt x="176530" y="50800"/>
                  </a:lnTo>
                  <a:lnTo>
                    <a:pt x="179069" y="58420"/>
                  </a:lnTo>
                  <a:lnTo>
                    <a:pt x="179069" y="66040"/>
                  </a:lnTo>
                  <a:lnTo>
                    <a:pt x="180340" y="73660"/>
                  </a:lnTo>
                  <a:lnTo>
                    <a:pt x="180340" y="81280"/>
                  </a:lnTo>
                  <a:lnTo>
                    <a:pt x="181610" y="88900"/>
                  </a:lnTo>
                  <a:lnTo>
                    <a:pt x="180340" y="96520"/>
                  </a:lnTo>
                  <a:lnTo>
                    <a:pt x="175260" y="105410"/>
                  </a:lnTo>
                  <a:lnTo>
                    <a:pt x="166369" y="113030"/>
                  </a:lnTo>
                  <a:lnTo>
                    <a:pt x="157480" y="118110"/>
                  </a:lnTo>
                  <a:lnTo>
                    <a:pt x="151130" y="119380"/>
                  </a:lnTo>
                  <a:lnTo>
                    <a:pt x="143510" y="120650"/>
                  </a:lnTo>
                  <a:lnTo>
                    <a:pt x="137160" y="121920"/>
                  </a:lnTo>
                  <a:lnTo>
                    <a:pt x="129540" y="123190"/>
                  </a:lnTo>
                  <a:lnTo>
                    <a:pt x="121919" y="124460"/>
                  </a:lnTo>
                  <a:lnTo>
                    <a:pt x="114299" y="125730"/>
                  </a:lnTo>
                  <a:lnTo>
                    <a:pt x="105410" y="127000"/>
                  </a:lnTo>
                  <a:lnTo>
                    <a:pt x="97790" y="128270"/>
                  </a:lnTo>
                  <a:lnTo>
                    <a:pt x="90169" y="128270"/>
                  </a:lnTo>
                  <a:lnTo>
                    <a:pt x="82549" y="128270"/>
                  </a:lnTo>
                  <a:lnTo>
                    <a:pt x="76199" y="127000"/>
                  </a:lnTo>
                  <a:lnTo>
                    <a:pt x="69849" y="125730"/>
                  </a:lnTo>
                  <a:lnTo>
                    <a:pt x="63499" y="124460"/>
                  </a:lnTo>
                  <a:lnTo>
                    <a:pt x="57149" y="123190"/>
                  </a:lnTo>
                  <a:lnTo>
                    <a:pt x="50799" y="120650"/>
                  </a:lnTo>
                  <a:lnTo>
                    <a:pt x="43180" y="119380"/>
                  </a:lnTo>
                  <a:lnTo>
                    <a:pt x="33019" y="115570"/>
                  </a:lnTo>
                  <a:lnTo>
                    <a:pt x="22860" y="109220"/>
                  </a:lnTo>
                  <a:lnTo>
                    <a:pt x="13969" y="102870"/>
                  </a:lnTo>
                  <a:lnTo>
                    <a:pt x="6350" y="93980"/>
                  </a:lnTo>
                  <a:lnTo>
                    <a:pt x="1269" y="85090"/>
                  </a:lnTo>
                  <a:lnTo>
                    <a:pt x="0" y="77470"/>
                  </a:lnTo>
                  <a:lnTo>
                    <a:pt x="0" y="69850"/>
                  </a:lnTo>
                  <a:lnTo>
                    <a:pt x="0" y="62230"/>
                  </a:lnTo>
                  <a:lnTo>
                    <a:pt x="1269" y="55880"/>
                  </a:lnTo>
                  <a:lnTo>
                    <a:pt x="3810" y="49530"/>
                  </a:lnTo>
                  <a:lnTo>
                    <a:pt x="7619" y="43180"/>
                  </a:lnTo>
                  <a:lnTo>
                    <a:pt x="11430" y="38100"/>
                  </a:lnTo>
                  <a:lnTo>
                    <a:pt x="17780" y="34290"/>
                  </a:lnTo>
                  <a:lnTo>
                    <a:pt x="24130" y="30480"/>
                  </a:lnTo>
                  <a:lnTo>
                    <a:pt x="31750" y="27940"/>
                  </a:lnTo>
                  <a:lnTo>
                    <a:pt x="41910" y="25400"/>
                  </a:lnTo>
                  <a:lnTo>
                    <a:pt x="50799"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Freeform 693"/>
            <p:cNvSpPr/>
            <p:nvPr/>
          </p:nvSpPr>
          <p:spPr>
            <a:xfrm>
              <a:off x="6485704" y="6055292"/>
              <a:ext cx="132081" cy="66042"/>
            </a:xfrm>
            <a:custGeom>
              <a:avLst/>
              <a:gdLst/>
              <a:ahLst/>
              <a:cxnLst/>
              <a:rect l="0" t="0" r="0" b="0"/>
              <a:pathLst>
                <a:path w="132081" h="66042">
                  <a:moveTo>
                    <a:pt x="20321" y="34291"/>
                  </a:moveTo>
                  <a:lnTo>
                    <a:pt x="22860" y="38100"/>
                  </a:lnTo>
                  <a:lnTo>
                    <a:pt x="26671" y="39370"/>
                  </a:lnTo>
                  <a:lnTo>
                    <a:pt x="30480" y="41911"/>
                  </a:lnTo>
                  <a:lnTo>
                    <a:pt x="35560" y="43181"/>
                  </a:lnTo>
                  <a:lnTo>
                    <a:pt x="41910" y="46991"/>
                  </a:lnTo>
                  <a:lnTo>
                    <a:pt x="46990" y="49531"/>
                  </a:lnTo>
                  <a:lnTo>
                    <a:pt x="53340" y="53341"/>
                  </a:lnTo>
                  <a:lnTo>
                    <a:pt x="59690" y="57150"/>
                  </a:lnTo>
                  <a:lnTo>
                    <a:pt x="66040" y="59691"/>
                  </a:lnTo>
                  <a:lnTo>
                    <a:pt x="72390" y="62231"/>
                  </a:lnTo>
                  <a:lnTo>
                    <a:pt x="78740" y="63500"/>
                  </a:lnTo>
                  <a:lnTo>
                    <a:pt x="85090" y="64770"/>
                  </a:lnTo>
                  <a:lnTo>
                    <a:pt x="91440" y="66041"/>
                  </a:lnTo>
                  <a:lnTo>
                    <a:pt x="97790" y="66041"/>
                  </a:lnTo>
                  <a:lnTo>
                    <a:pt x="104140" y="64770"/>
                  </a:lnTo>
                  <a:lnTo>
                    <a:pt x="111760" y="63500"/>
                  </a:lnTo>
                  <a:lnTo>
                    <a:pt x="116840" y="59691"/>
                  </a:lnTo>
                  <a:lnTo>
                    <a:pt x="120649" y="55881"/>
                  </a:lnTo>
                  <a:lnTo>
                    <a:pt x="124460" y="50800"/>
                  </a:lnTo>
                  <a:lnTo>
                    <a:pt x="126999" y="45720"/>
                  </a:lnTo>
                  <a:lnTo>
                    <a:pt x="129540" y="39370"/>
                  </a:lnTo>
                  <a:lnTo>
                    <a:pt x="132080" y="34291"/>
                  </a:lnTo>
                  <a:lnTo>
                    <a:pt x="132080" y="27941"/>
                  </a:lnTo>
                  <a:lnTo>
                    <a:pt x="130810" y="22861"/>
                  </a:lnTo>
                  <a:lnTo>
                    <a:pt x="128271" y="17781"/>
                  </a:lnTo>
                  <a:lnTo>
                    <a:pt x="125730" y="13970"/>
                  </a:lnTo>
                  <a:lnTo>
                    <a:pt x="120649" y="11431"/>
                  </a:lnTo>
                  <a:lnTo>
                    <a:pt x="115571" y="7620"/>
                  </a:lnTo>
                  <a:lnTo>
                    <a:pt x="109221" y="5081"/>
                  </a:lnTo>
                  <a:lnTo>
                    <a:pt x="104140" y="2541"/>
                  </a:lnTo>
                  <a:lnTo>
                    <a:pt x="97790" y="0"/>
                  </a:lnTo>
                  <a:lnTo>
                    <a:pt x="91440" y="0"/>
                  </a:lnTo>
                  <a:lnTo>
                    <a:pt x="85090" y="0"/>
                  </a:lnTo>
                  <a:lnTo>
                    <a:pt x="78740" y="0"/>
                  </a:lnTo>
                  <a:lnTo>
                    <a:pt x="73660" y="2541"/>
                  </a:lnTo>
                  <a:lnTo>
                    <a:pt x="69849" y="7620"/>
                  </a:lnTo>
                  <a:lnTo>
                    <a:pt x="66040" y="11431"/>
                  </a:lnTo>
                  <a:lnTo>
                    <a:pt x="60960" y="15241"/>
                  </a:lnTo>
                  <a:lnTo>
                    <a:pt x="54610" y="17781"/>
                  </a:lnTo>
                  <a:lnTo>
                    <a:pt x="46990" y="19050"/>
                  </a:lnTo>
                  <a:lnTo>
                    <a:pt x="39371" y="19050"/>
                  </a:lnTo>
                  <a:lnTo>
                    <a:pt x="31749" y="20320"/>
                  </a:lnTo>
                  <a:lnTo>
                    <a:pt x="0" y="279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5" name="Freeform 694"/>
            <p:cNvSpPr/>
            <p:nvPr/>
          </p:nvSpPr>
          <p:spPr>
            <a:xfrm>
              <a:off x="6544605" y="60708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9" name="Group 698"/>
          <p:cNvGrpSpPr/>
          <p:nvPr/>
        </p:nvGrpSpPr>
        <p:grpSpPr>
          <a:xfrm rot="19523401">
            <a:off x="7273290" y="5765801"/>
            <a:ext cx="207011" cy="129541"/>
            <a:chOff x="7273290" y="5765801"/>
            <a:chExt cx="207011" cy="129541"/>
          </a:xfrm>
        </p:grpSpPr>
        <p:sp>
          <p:nvSpPr>
            <p:cNvPr id="697" name="Freeform 696"/>
            <p:cNvSpPr/>
            <p:nvPr/>
          </p:nvSpPr>
          <p:spPr>
            <a:xfrm>
              <a:off x="7273290" y="57658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8" name="Freeform 697"/>
            <p:cNvSpPr/>
            <p:nvPr/>
          </p:nvSpPr>
          <p:spPr>
            <a:xfrm>
              <a:off x="7292068" y="5778104"/>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3" name="Group 702"/>
          <p:cNvGrpSpPr/>
          <p:nvPr/>
        </p:nvGrpSpPr>
        <p:grpSpPr>
          <a:xfrm>
            <a:off x="6631940" y="5627370"/>
            <a:ext cx="181611" cy="128271"/>
            <a:chOff x="6631940" y="5627370"/>
            <a:chExt cx="181611" cy="128271"/>
          </a:xfrm>
        </p:grpSpPr>
        <p:sp>
          <p:nvSpPr>
            <p:cNvPr id="700" name="Freeform 699"/>
            <p:cNvSpPr/>
            <p:nvPr/>
          </p:nvSpPr>
          <p:spPr>
            <a:xfrm>
              <a:off x="6631940" y="5627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1" name="Freeform 700"/>
            <p:cNvSpPr/>
            <p:nvPr/>
          </p:nvSpPr>
          <p:spPr>
            <a:xfrm>
              <a:off x="6650990" y="56743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2" name="Freeform 701"/>
            <p:cNvSpPr/>
            <p:nvPr/>
          </p:nvSpPr>
          <p:spPr>
            <a:xfrm>
              <a:off x="6709410" y="56896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7" name="Group 706"/>
          <p:cNvGrpSpPr/>
          <p:nvPr/>
        </p:nvGrpSpPr>
        <p:grpSpPr>
          <a:xfrm>
            <a:off x="6873240" y="5894070"/>
            <a:ext cx="181611" cy="128271"/>
            <a:chOff x="6873240" y="5894070"/>
            <a:chExt cx="181611" cy="128271"/>
          </a:xfrm>
        </p:grpSpPr>
        <p:sp>
          <p:nvSpPr>
            <p:cNvPr id="704" name="Freeform 703"/>
            <p:cNvSpPr/>
            <p:nvPr/>
          </p:nvSpPr>
          <p:spPr>
            <a:xfrm>
              <a:off x="6873240" y="58940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5" name="Freeform 704"/>
            <p:cNvSpPr/>
            <p:nvPr/>
          </p:nvSpPr>
          <p:spPr>
            <a:xfrm>
              <a:off x="6892290" y="59410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6" name="Freeform 705"/>
            <p:cNvSpPr/>
            <p:nvPr/>
          </p:nvSpPr>
          <p:spPr>
            <a:xfrm>
              <a:off x="6950710" y="59563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0" name="Group 709"/>
          <p:cNvGrpSpPr/>
          <p:nvPr/>
        </p:nvGrpSpPr>
        <p:grpSpPr>
          <a:xfrm rot="339600">
            <a:off x="7019291" y="5930900"/>
            <a:ext cx="207011" cy="129542"/>
            <a:chOff x="7019291" y="5930900"/>
            <a:chExt cx="207011" cy="129542"/>
          </a:xfrm>
        </p:grpSpPr>
        <p:sp>
          <p:nvSpPr>
            <p:cNvPr id="708" name="Freeform 707"/>
            <p:cNvSpPr/>
            <p:nvPr/>
          </p:nvSpPr>
          <p:spPr>
            <a:xfrm>
              <a:off x="7019291" y="5930900"/>
              <a:ext cx="207011" cy="129542"/>
            </a:xfrm>
            <a:custGeom>
              <a:avLst/>
              <a:gdLst/>
              <a:ahLst/>
              <a:cxnLst/>
              <a:rect l="0" t="0" r="0" b="0"/>
              <a:pathLst>
                <a:path w="207011" h="129542">
                  <a:moveTo>
                    <a:pt x="134620" y="34291"/>
                  </a:moveTo>
                  <a:lnTo>
                    <a:pt x="125729" y="30480"/>
                  </a:lnTo>
                  <a:lnTo>
                    <a:pt x="116840" y="25400"/>
                  </a:lnTo>
                  <a:lnTo>
                    <a:pt x="107950" y="21591"/>
                  </a:lnTo>
                  <a:lnTo>
                    <a:pt x="101600" y="17780"/>
                  </a:lnTo>
                  <a:lnTo>
                    <a:pt x="93979" y="15241"/>
                  </a:lnTo>
                  <a:lnTo>
                    <a:pt x="87629" y="11430"/>
                  </a:lnTo>
                  <a:lnTo>
                    <a:pt x="77470" y="6350"/>
                  </a:lnTo>
                  <a:lnTo>
                    <a:pt x="67310" y="2541"/>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1"/>
                  </a:lnTo>
                  <a:lnTo>
                    <a:pt x="92710" y="116841"/>
                  </a:lnTo>
                  <a:lnTo>
                    <a:pt x="100329" y="121920"/>
                  </a:lnTo>
                  <a:lnTo>
                    <a:pt x="107950" y="124460"/>
                  </a:lnTo>
                  <a:lnTo>
                    <a:pt x="115570" y="127000"/>
                  </a:lnTo>
                  <a:lnTo>
                    <a:pt x="123190" y="128270"/>
                  </a:lnTo>
                  <a:lnTo>
                    <a:pt x="132079" y="128270"/>
                  </a:lnTo>
                  <a:lnTo>
                    <a:pt x="139700" y="129541"/>
                  </a:lnTo>
                  <a:lnTo>
                    <a:pt x="147320" y="129541"/>
                  </a:lnTo>
                  <a:lnTo>
                    <a:pt x="154940" y="128270"/>
                  </a:lnTo>
                  <a:lnTo>
                    <a:pt x="162560" y="128270"/>
                  </a:lnTo>
                  <a:lnTo>
                    <a:pt x="168910" y="127000"/>
                  </a:lnTo>
                  <a:lnTo>
                    <a:pt x="175260" y="125730"/>
                  </a:lnTo>
                  <a:lnTo>
                    <a:pt x="181610" y="123191"/>
                  </a:lnTo>
                  <a:lnTo>
                    <a:pt x="187960" y="120650"/>
                  </a:lnTo>
                  <a:lnTo>
                    <a:pt x="195579" y="113030"/>
                  </a:lnTo>
                  <a:lnTo>
                    <a:pt x="201929" y="104141"/>
                  </a:lnTo>
                  <a:lnTo>
                    <a:pt x="205740" y="92710"/>
                  </a:lnTo>
                  <a:lnTo>
                    <a:pt x="207010" y="82550"/>
                  </a:lnTo>
                  <a:lnTo>
                    <a:pt x="204470" y="71120"/>
                  </a:lnTo>
                  <a:lnTo>
                    <a:pt x="199390" y="62230"/>
                  </a:lnTo>
                  <a:lnTo>
                    <a:pt x="190500" y="55880"/>
                  </a:lnTo>
                  <a:lnTo>
                    <a:pt x="181610" y="50800"/>
                  </a:lnTo>
                  <a:lnTo>
                    <a:pt x="173990" y="49530"/>
                  </a:lnTo>
                  <a:lnTo>
                    <a:pt x="166370" y="48260"/>
                  </a:lnTo>
                  <a:lnTo>
                    <a:pt x="160020" y="46991"/>
                  </a:lnTo>
                  <a:lnTo>
                    <a:pt x="153670" y="45720"/>
                  </a:lnTo>
                  <a:lnTo>
                    <a:pt x="147320" y="44450"/>
                  </a:lnTo>
                  <a:lnTo>
                    <a:pt x="140970" y="41910"/>
                  </a:lnTo>
                  <a:lnTo>
                    <a:pt x="134620" y="40641"/>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9" name="Freeform 708"/>
            <p:cNvSpPr/>
            <p:nvPr/>
          </p:nvSpPr>
          <p:spPr>
            <a:xfrm>
              <a:off x="7038353" y="5943851"/>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4" name="Group 713"/>
          <p:cNvGrpSpPr/>
          <p:nvPr/>
        </p:nvGrpSpPr>
        <p:grpSpPr>
          <a:xfrm rot="19183801">
            <a:off x="9121140" y="2973071"/>
            <a:ext cx="181611" cy="128271"/>
            <a:chOff x="9121140" y="2973071"/>
            <a:chExt cx="181611" cy="128271"/>
          </a:xfrm>
        </p:grpSpPr>
        <p:sp>
          <p:nvSpPr>
            <p:cNvPr id="711" name="Freeform 710"/>
            <p:cNvSpPr/>
            <p:nvPr/>
          </p:nvSpPr>
          <p:spPr>
            <a:xfrm>
              <a:off x="9121140" y="29730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2" name="Freeform 711"/>
            <p:cNvSpPr/>
            <p:nvPr/>
          </p:nvSpPr>
          <p:spPr>
            <a:xfrm>
              <a:off x="9140003" y="3019993"/>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1" y="63500"/>
                  </a:lnTo>
                  <a:lnTo>
                    <a:pt x="116840" y="59690"/>
                  </a:lnTo>
                  <a:lnTo>
                    <a:pt x="120650" y="55880"/>
                  </a:lnTo>
                  <a:lnTo>
                    <a:pt x="124461" y="50800"/>
                  </a:lnTo>
                  <a:lnTo>
                    <a:pt x="127000" y="45720"/>
                  </a:lnTo>
                  <a:lnTo>
                    <a:pt x="129540" y="39370"/>
                  </a:lnTo>
                  <a:lnTo>
                    <a:pt x="132081" y="34290"/>
                  </a:lnTo>
                  <a:lnTo>
                    <a:pt x="132081" y="27940"/>
                  </a:lnTo>
                  <a:lnTo>
                    <a:pt x="130811"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1" y="2540"/>
                  </a:lnTo>
                  <a:lnTo>
                    <a:pt x="69850" y="7620"/>
                  </a:lnTo>
                  <a:lnTo>
                    <a:pt x="66040" y="11430"/>
                  </a:lnTo>
                  <a:lnTo>
                    <a:pt x="60961" y="15240"/>
                  </a:lnTo>
                  <a:lnTo>
                    <a:pt x="54611"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3" name="Freeform 712"/>
            <p:cNvSpPr/>
            <p:nvPr/>
          </p:nvSpPr>
          <p:spPr>
            <a:xfrm>
              <a:off x="9198905" y="3035536"/>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7" name="Group 716"/>
          <p:cNvGrpSpPr/>
          <p:nvPr/>
        </p:nvGrpSpPr>
        <p:grpSpPr>
          <a:xfrm rot="19523401">
            <a:off x="6600189" y="6121401"/>
            <a:ext cx="207011" cy="129541"/>
            <a:chOff x="6600189" y="6121401"/>
            <a:chExt cx="207011" cy="129541"/>
          </a:xfrm>
        </p:grpSpPr>
        <p:sp>
          <p:nvSpPr>
            <p:cNvPr id="715" name="Freeform 714"/>
            <p:cNvSpPr/>
            <p:nvPr/>
          </p:nvSpPr>
          <p:spPr>
            <a:xfrm>
              <a:off x="6600189" y="6121401"/>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70"/>
                  </a:lnTo>
                  <a:lnTo>
                    <a:pt x="52070" y="0"/>
                  </a:lnTo>
                  <a:lnTo>
                    <a:pt x="44450" y="0"/>
                  </a:lnTo>
                  <a:lnTo>
                    <a:pt x="36830" y="0"/>
                  </a:lnTo>
                  <a:lnTo>
                    <a:pt x="29210" y="0"/>
                  </a:lnTo>
                  <a:lnTo>
                    <a:pt x="22860" y="1270"/>
                  </a:lnTo>
                  <a:lnTo>
                    <a:pt x="15241" y="3810"/>
                  </a:lnTo>
                  <a:lnTo>
                    <a:pt x="8891" y="10160"/>
                  </a:lnTo>
                  <a:lnTo>
                    <a:pt x="3810" y="16510"/>
                  </a:lnTo>
                  <a:lnTo>
                    <a:pt x="1270" y="22860"/>
                  </a:lnTo>
                  <a:lnTo>
                    <a:pt x="0" y="30480"/>
                  </a:lnTo>
                  <a:lnTo>
                    <a:pt x="0" y="39370"/>
                  </a:lnTo>
                  <a:lnTo>
                    <a:pt x="2541" y="49530"/>
                  </a:lnTo>
                  <a:lnTo>
                    <a:pt x="7620" y="58420"/>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20"/>
                  </a:lnTo>
                  <a:lnTo>
                    <a:pt x="107950" y="124460"/>
                  </a:lnTo>
                  <a:lnTo>
                    <a:pt x="115570" y="127000"/>
                  </a:lnTo>
                  <a:lnTo>
                    <a:pt x="123191" y="128270"/>
                  </a:lnTo>
                  <a:lnTo>
                    <a:pt x="132080" y="128270"/>
                  </a:lnTo>
                  <a:lnTo>
                    <a:pt x="139700" y="129540"/>
                  </a:lnTo>
                  <a:lnTo>
                    <a:pt x="147320" y="129540"/>
                  </a:lnTo>
                  <a:lnTo>
                    <a:pt x="154941" y="128270"/>
                  </a:lnTo>
                  <a:lnTo>
                    <a:pt x="162560" y="128270"/>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20"/>
                  </a:lnTo>
                  <a:lnTo>
                    <a:pt x="199391" y="62230"/>
                  </a:lnTo>
                  <a:lnTo>
                    <a:pt x="190500" y="55880"/>
                  </a:lnTo>
                  <a:lnTo>
                    <a:pt x="181610" y="50800"/>
                  </a:lnTo>
                  <a:lnTo>
                    <a:pt x="173991" y="49530"/>
                  </a:lnTo>
                  <a:lnTo>
                    <a:pt x="166370" y="48260"/>
                  </a:lnTo>
                  <a:lnTo>
                    <a:pt x="160020" y="46990"/>
                  </a:lnTo>
                  <a:lnTo>
                    <a:pt x="153670" y="45720"/>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 name="Freeform 715"/>
            <p:cNvSpPr/>
            <p:nvPr/>
          </p:nvSpPr>
          <p:spPr>
            <a:xfrm>
              <a:off x="6618968" y="6133704"/>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1" name="Group 720"/>
          <p:cNvGrpSpPr/>
          <p:nvPr/>
        </p:nvGrpSpPr>
        <p:grpSpPr>
          <a:xfrm rot="1339800">
            <a:off x="9337041" y="2299970"/>
            <a:ext cx="181611" cy="128271"/>
            <a:chOff x="9337041" y="2299970"/>
            <a:chExt cx="181611" cy="128271"/>
          </a:xfrm>
        </p:grpSpPr>
        <p:sp>
          <p:nvSpPr>
            <p:cNvPr id="718" name="Freeform 717"/>
            <p:cNvSpPr/>
            <p:nvPr/>
          </p:nvSpPr>
          <p:spPr>
            <a:xfrm>
              <a:off x="9337041" y="2299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0"/>
                  </a:lnTo>
                  <a:lnTo>
                    <a:pt x="179070" y="66040"/>
                  </a:lnTo>
                  <a:lnTo>
                    <a:pt x="180340" y="73660"/>
                  </a:lnTo>
                  <a:lnTo>
                    <a:pt x="180340" y="81280"/>
                  </a:lnTo>
                  <a:lnTo>
                    <a:pt x="181610" y="88900"/>
                  </a:lnTo>
                  <a:lnTo>
                    <a:pt x="180340" y="96520"/>
                  </a:lnTo>
                  <a:lnTo>
                    <a:pt x="175260" y="105410"/>
                  </a:lnTo>
                  <a:lnTo>
                    <a:pt x="166370" y="113030"/>
                  </a:lnTo>
                  <a:lnTo>
                    <a:pt x="157479" y="118110"/>
                  </a:lnTo>
                  <a:lnTo>
                    <a:pt x="151129"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79"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9" name="Freeform 718"/>
            <p:cNvSpPr/>
            <p:nvPr/>
          </p:nvSpPr>
          <p:spPr>
            <a:xfrm>
              <a:off x="9356404" y="2346347"/>
              <a:ext cx="132081" cy="66041"/>
            </a:xfrm>
            <a:custGeom>
              <a:avLst/>
              <a:gdLst/>
              <a:ahLst/>
              <a:cxnLst/>
              <a:rect l="0" t="0" r="0" b="0"/>
              <a:pathLst>
                <a:path w="132081" h="66041">
                  <a:moveTo>
                    <a:pt x="20321" y="34290"/>
                  </a:moveTo>
                  <a:lnTo>
                    <a:pt x="22860" y="38100"/>
                  </a:lnTo>
                  <a:lnTo>
                    <a:pt x="26671"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1" y="17780"/>
                  </a:lnTo>
                  <a:lnTo>
                    <a:pt x="125730"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0" name="Freeform 719"/>
            <p:cNvSpPr/>
            <p:nvPr/>
          </p:nvSpPr>
          <p:spPr>
            <a:xfrm>
              <a:off x="9414988" y="2362674"/>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5" name="Group 724"/>
          <p:cNvGrpSpPr/>
          <p:nvPr/>
        </p:nvGrpSpPr>
        <p:grpSpPr>
          <a:xfrm rot="1339800">
            <a:off x="4790441" y="2693670"/>
            <a:ext cx="181610" cy="128271"/>
            <a:chOff x="4790441" y="2693670"/>
            <a:chExt cx="181610" cy="128271"/>
          </a:xfrm>
        </p:grpSpPr>
        <p:sp>
          <p:nvSpPr>
            <p:cNvPr id="722" name="Freeform 721"/>
            <p:cNvSpPr/>
            <p:nvPr/>
          </p:nvSpPr>
          <p:spPr>
            <a:xfrm>
              <a:off x="4790441" y="269367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3" name="Freeform 722"/>
            <p:cNvSpPr/>
            <p:nvPr/>
          </p:nvSpPr>
          <p:spPr>
            <a:xfrm>
              <a:off x="4809804" y="27400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4" name="Freeform 723"/>
            <p:cNvSpPr/>
            <p:nvPr/>
          </p:nvSpPr>
          <p:spPr>
            <a:xfrm>
              <a:off x="4868388" y="2756374"/>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8" name="Group 727"/>
          <p:cNvGrpSpPr/>
          <p:nvPr/>
        </p:nvGrpSpPr>
        <p:grpSpPr>
          <a:xfrm rot="1679400">
            <a:off x="8543291" y="2908300"/>
            <a:ext cx="207011" cy="129541"/>
            <a:chOff x="8543291" y="2908300"/>
            <a:chExt cx="207011" cy="129541"/>
          </a:xfrm>
        </p:grpSpPr>
        <p:sp>
          <p:nvSpPr>
            <p:cNvPr id="726" name="Freeform 725"/>
            <p:cNvSpPr/>
            <p:nvPr/>
          </p:nvSpPr>
          <p:spPr>
            <a:xfrm>
              <a:off x="8543291" y="29083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7" name="Freeform 726"/>
            <p:cNvSpPr/>
            <p:nvPr/>
          </p:nvSpPr>
          <p:spPr>
            <a:xfrm>
              <a:off x="8562042" y="292107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1" y="41910"/>
                  </a:lnTo>
                  <a:lnTo>
                    <a:pt x="60960" y="38100"/>
                  </a:lnTo>
                  <a:lnTo>
                    <a:pt x="55880" y="34290"/>
                  </a:lnTo>
                  <a:lnTo>
                    <a:pt x="49530" y="31750"/>
                  </a:lnTo>
                  <a:lnTo>
                    <a:pt x="44450" y="27940"/>
                  </a:lnTo>
                  <a:lnTo>
                    <a:pt x="38100" y="25400"/>
                  </a:lnTo>
                  <a:lnTo>
                    <a:pt x="31750" y="24130"/>
                  </a:lnTo>
                  <a:lnTo>
                    <a:pt x="24130" y="22860"/>
                  </a:lnTo>
                  <a:lnTo>
                    <a:pt x="5080" y="21590"/>
                  </a:lnTo>
                  <a:lnTo>
                    <a:pt x="2541" y="24130"/>
                  </a:lnTo>
                  <a:lnTo>
                    <a:pt x="2541" y="27940"/>
                  </a:lnTo>
                  <a:lnTo>
                    <a:pt x="1270" y="34290"/>
                  </a:lnTo>
                  <a:lnTo>
                    <a:pt x="2541" y="39370"/>
                  </a:lnTo>
                  <a:lnTo>
                    <a:pt x="6350" y="43180"/>
                  </a:lnTo>
                  <a:lnTo>
                    <a:pt x="10160" y="46990"/>
                  </a:lnTo>
                  <a:lnTo>
                    <a:pt x="15241" y="49530"/>
                  </a:lnTo>
                  <a:lnTo>
                    <a:pt x="21591"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1"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1" y="73660"/>
                  </a:lnTo>
                  <a:lnTo>
                    <a:pt x="157480" y="71120"/>
                  </a:lnTo>
                  <a:lnTo>
                    <a:pt x="152400" y="67310"/>
                  </a:lnTo>
                  <a:lnTo>
                    <a:pt x="147320" y="64770"/>
                  </a:lnTo>
                  <a:lnTo>
                    <a:pt x="140970" y="62230"/>
                  </a:lnTo>
                  <a:lnTo>
                    <a:pt x="135891" y="59690"/>
                  </a:lnTo>
                  <a:lnTo>
                    <a:pt x="129541" y="57150"/>
                  </a:lnTo>
                  <a:lnTo>
                    <a:pt x="124460" y="54610"/>
                  </a:lnTo>
                  <a:lnTo>
                    <a:pt x="120650" y="49530"/>
                  </a:lnTo>
                  <a:lnTo>
                    <a:pt x="116841"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1"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2" name="Group 731"/>
          <p:cNvGrpSpPr/>
          <p:nvPr/>
        </p:nvGrpSpPr>
        <p:grpSpPr>
          <a:xfrm rot="20523600">
            <a:off x="7254240" y="5513071"/>
            <a:ext cx="181611" cy="128271"/>
            <a:chOff x="7254240" y="5513071"/>
            <a:chExt cx="181611" cy="128271"/>
          </a:xfrm>
        </p:grpSpPr>
        <p:sp>
          <p:nvSpPr>
            <p:cNvPr id="729" name="Freeform 728"/>
            <p:cNvSpPr/>
            <p:nvPr/>
          </p:nvSpPr>
          <p:spPr>
            <a:xfrm>
              <a:off x="7254240" y="55130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0" name="Freeform 729"/>
            <p:cNvSpPr/>
            <p:nvPr/>
          </p:nvSpPr>
          <p:spPr>
            <a:xfrm>
              <a:off x="7273120" y="5560301"/>
              <a:ext cx="132082" cy="66041"/>
            </a:xfrm>
            <a:custGeom>
              <a:avLst/>
              <a:gdLst/>
              <a:ahLst/>
              <a:cxnLst/>
              <a:rect l="0" t="0" r="0" b="0"/>
              <a:pathLst>
                <a:path w="132082" h="66041">
                  <a:moveTo>
                    <a:pt x="20321" y="34290"/>
                  </a:moveTo>
                  <a:lnTo>
                    <a:pt x="22861" y="38100"/>
                  </a:lnTo>
                  <a:lnTo>
                    <a:pt x="26671" y="39370"/>
                  </a:lnTo>
                  <a:lnTo>
                    <a:pt x="30481" y="41910"/>
                  </a:lnTo>
                  <a:lnTo>
                    <a:pt x="35561" y="43180"/>
                  </a:lnTo>
                  <a:lnTo>
                    <a:pt x="41911" y="46990"/>
                  </a:lnTo>
                  <a:lnTo>
                    <a:pt x="46991" y="49530"/>
                  </a:lnTo>
                  <a:lnTo>
                    <a:pt x="53341" y="53340"/>
                  </a:lnTo>
                  <a:lnTo>
                    <a:pt x="59691" y="57150"/>
                  </a:lnTo>
                  <a:lnTo>
                    <a:pt x="66041" y="59690"/>
                  </a:lnTo>
                  <a:lnTo>
                    <a:pt x="72391" y="62230"/>
                  </a:lnTo>
                  <a:lnTo>
                    <a:pt x="78741" y="63500"/>
                  </a:lnTo>
                  <a:lnTo>
                    <a:pt x="85091" y="64770"/>
                  </a:lnTo>
                  <a:lnTo>
                    <a:pt x="91441" y="66040"/>
                  </a:lnTo>
                  <a:lnTo>
                    <a:pt x="97791" y="66040"/>
                  </a:lnTo>
                  <a:lnTo>
                    <a:pt x="104141" y="64770"/>
                  </a:lnTo>
                  <a:lnTo>
                    <a:pt x="111761" y="63500"/>
                  </a:lnTo>
                  <a:lnTo>
                    <a:pt x="116841" y="59690"/>
                  </a:lnTo>
                  <a:lnTo>
                    <a:pt x="120650" y="55880"/>
                  </a:lnTo>
                  <a:lnTo>
                    <a:pt x="124461" y="50800"/>
                  </a:lnTo>
                  <a:lnTo>
                    <a:pt x="127000" y="45720"/>
                  </a:lnTo>
                  <a:lnTo>
                    <a:pt x="129541" y="39370"/>
                  </a:lnTo>
                  <a:lnTo>
                    <a:pt x="132081" y="34290"/>
                  </a:lnTo>
                  <a:lnTo>
                    <a:pt x="132081" y="27940"/>
                  </a:lnTo>
                  <a:lnTo>
                    <a:pt x="130811" y="22860"/>
                  </a:lnTo>
                  <a:lnTo>
                    <a:pt x="128271" y="17780"/>
                  </a:lnTo>
                  <a:lnTo>
                    <a:pt x="125731" y="13970"/>
                  </a:lnTo>
                  <a:lnTo>
                    <a:pt x="120650" y="11430"/>
                  </a:lnTo>
                  <a:lnTo>
                    <a:pt x="115571" y="7620"/>
                  </a:lnTo>
                  <a:lnTo>
                    <a:pt x="109221" y="5080"/>
                  </a:lnTo>
                  <a:lnTo>
                    <a:pt x="104141" y="2540"/>
                  </a:lnTo>
                  <a:lnTo>
                    <a:pt x="97791" y="0"/>
                  </a:lnTo>
                  <a:lnTo>
                    <a:pt x="91441" y="0"/>
                  </a:lnTo>
                  <a:lnTo>
                    <a:pt x="85091" y="0"/>
                  </a:lnTo>
                  <a:lnTo>
                    <a:pt x="78741" y="0"/>
                  </a:lnTo>
                  <a:lnTo>
                    <a:pt x="73661" y="2540"/>
                  </a:lnTo>
                  <a:lnTo>
                    <a:pt x="69850" y="7620"/>
                  </a:lnTo>
                  <a:lnTo>
                    <a:pt x="66041" y="11430"/>
                  </a:lnTo>
                  <a:lnTo>
                    <a:pt x="60961" y="15240"/>
                  </a:lnTo>
                  <a:lnTo>
                    <a:pt x="54611" y="17780"/>
                  </a:lnTo>
                  <a:lnTo>
                    <a:pt x="46991"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1" name="Freeform 730"/>
            <p:cNvSpPr/>
            <p:nvPr/>
          </p:nvSpPr>
          <p:spPr>
            <a:xfrm>
              <a:off x="7332481" y="5575086"/>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5" name="Group 734"/>
          <p:cNvGrpSpPr/>
          <p:nvPr/>
        </p:nvGrpSpPr>
        <p:grpSpPr>
          <a:xfrm rot="20863200">
            <a:off x="7273290" y="5956301"/>
            <a:ext cx="207011" cy="129541"/>
            <a:chOff x="7273290" y="5956301"/>
            <a:chExt cx="207011" cy="129541"/>
          </a:xfrm>
        </p:grpSpPr>
        <p:sp>
          <p:nvSpPr>
            <p:cNvPr id="733" name="Freeform 732"/>
            <p:cNvSpPr/>
            <p:nvPr/>
          </p:nvSpPr>
          <p:spPr>
            <a:xfrm>
              <a:off x="7273290" y="59563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4" name="Freeform 733"/>
            <p:cNvSpPr/>
            <p:nvPr/>
          </p:nvSpPr>
          <p:spPr>
            <a:xfrm>
              <a:off x="7292398" y="596846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9" name="Group 738"/>
          <p:cNvGrpSpPr/>
          <p:nvPr/>
        </p:nvGrpSpPr>
        <p:grpSpPr>
          <a:xfrm rot="1339800">
            <a:off x="6987540" y="6033770"/>
            <a:ext cx="181611" cy="128272"/>
            <a:chOff x="6987540" y="6033770"/>
            <a:chExt cx="181611" cy="128272"/>
          </a:xfrm>
        </p:grpSpPr>
        <p:sp>
          <p:nvSpPr>
            <p:cNvPr id="736" name="Freeform 735"/>
            <p:cNvSpPr/>
            <p:nvPr/>
          </p:nvSpPr>
          <p:spPr>
            <a:xfrm>
              <a:off x="6987540" y="6033770"/>
              <a:ext cx="181611" cy="128272"/>
            </a:xfrm>
            <a:custGeom>
              <a:avLst/>
              <a:gdLst/>
              <a:ahLst/>
              <a:cxnLst/>
              <a:rect l="0" t="0" r="0" b="0"/>
              <a:pathLst>
                <a:path w="181611" h="128272">
                  <a:moveTo>
                    <a:pt x="15240" y="27940"/>
                  </a:moveTo>
                  <a:lnTo>
                    <a:pt x="22860" y="26671"/>
                  </a:lnTo>
                  <a:lnTo>
                    <a:pt x="33020" y="24130"/>
                  </a:lnTo>
                  <a:lnTo>
                    <a:pt x="40640" y="21590"/>
                  </a:lnTo>
                  <a:lnTo>
                    <a:pt x="48260" y="19050"/>
                  </a:lnTo>
                  <a:lnTo>
                    <a:pt x="54610" y="16510"/>
                  </a:lnTo>
                  <a:lnTo>
                    <a:pt x="64770" y="11430"/>
                  </a:lnTo>
                  <a:lnTo>
                    <a:pt x="76200" y="6350"/>
                  </a:lnTo>
                  <a:lnTo>
                    <a:pt x="86360" y="2540"/>
                  </a:lnTo>
                  <a:lnTo>
                    <a:pt x="93980" y="1271"/>
                  </a:lnTo>
                  <a:lnTo>
                    <a:pt x="101600" y="0"/>
                  </a:lnTo>
                  <a:lnTo>
                    <a:pt x="109220" y="0"/>
                  </a:lnTo>
                  <a:lnTo>
                    <a:pt x="116840" y="1271"/>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1"/>
                  </a:lnTo>
                  <a:lnTo>
                    <a:pt x="179070" y="66040"/>
                  </a:lnTo>
                  <a:lnTo>
                    <a:pt x="180340" y="73660"/>
                  </a:lnTo>
                  <a:lnTo>
                    <a:pt x="180340" y="81280"/>
                  </a:lnTo>
                  <a:lnTo>
                    <a:pt x="181610" y="88900"/>
                  </a:lnTo>
                  <a:lnTo>
                    <a:pt x="180340" y="96521"/>
                  </a:lnTo>
                  <a:lnTo>
                    <a:pt x="175260" y="105410"/>
                  </a:lnTo>
                  <a:lnTo>
                    <a:pt x="166370" y="113030"/>
                  </a:lnTo>
                  <a:lnTo>
                    <a:pt x="157480" y="118110"/>
                  </a:lnTo>
                  <a:lnTo>
                    <a:pt x="151130" y="119380"/>
                  </a:lnTo>
                  <a:lnTo>
                    <a:pt x="143510" y="120650"/>
                  </a:lnTo>
                  <a:lnTo>
                    <a:pt x="137160" y="121921"/>
                  </a:lnTo>
                  <a:lnTo>
                    <a:pt x="129540" y="123190"/>
                  </a:lnTo>
                  <a:lnTo>
                    <a:pt x="121920" y="124460"/>
                  </a:lnTo>
                  <a:lnTo>
                    <a:pt x="114300" y="125730"/>
                  </a:lnTo>
                  <a:lnTo>
                    <a:pt x="105410" y="127000"/>
                  </a:lnTo>
                  <a:lnTo>
                    <a:pt x="97790" y="128271"/>
                  </a:lnTo>
                  <a:lnTo>
                    <a:pt x="90170" y="128271"/>
                  </a:lnTo>
                  <a:lnTo>
                    <a:pt x="82550" y="128271"/>
                  </a:lnTo>
                  <a:lnTo>
                    <a:pt x="76200" y="127000"/>
                  </a:lnTo>
                  <a:lnTo>
                    <a:pt x="69850" y="125730"/>
                  </a:lnTo>
                  <a:lnTo>
                    <a:pt x="63500" y="124460"/>
                  </a:lnTo>
                  <a:lnTo>
                    <a:pt x="57150" y="123190"/>
                  </a:lnTo>
                  <a:lnTo>
                    <a:pt x="50800" y="120650"/>
                  </a:lnTo>
                  <a:lnTo>
                    <a:pt x="43180" y="119380"/>
                  </a:lnTo>
                  <a:lnTo>
                    <a:pt x="33020" y="115571"/>
                  </a:lnTo>
                  <a:lnTo>
                    <a:pt x="22860" y="109221"/>
                  </a:lnTo>
                  <a:lnTo>
                    <a:pt x="13970" y="102871"/>
                  </a:lnTo>
                  <a:lnTo>
                    <a:pt x="6350" y="93980"/>
                  </a:lnTo>
                  <a:lnTo>
                    <a:pt x="1270" y="85090"/>
                  </a:lnTo>
                  <a:lnTo>
                    <a:pt x="0" y="77471"/>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7" name="Freeform 736"/>
            <p:cNvSpPr/>
            <p:nvPr/>
          </p:nvSpPr>
          <p:spPr>
            <a:xfrm>
              <a:off x="7006903" y="6080147"/>
              <a:ext cx="132082" cy="66041"/>
            </a:xfrm>
            <a:custGeom>
              <a:avLst/>
              <a:gdLst/>
              <a:ahLst/>
              <a:cxnLst/>
              <a:rect l="0" t="0" r="0" b="0"/>
              <a:pathLst>
                <a:path w="132082" h="66041">
                  <a:moveTo>
                    <a:pt x="20321" y="34290"/>
                  </a:moveTo>
                  <a:lnTo>
                    <a:pt x="22860" y="38100"/>
                  </a:lnTo>
                  <a:lnTo>
                    <a:pt x="26671" y="39370"/>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1" y="34290"/>
                  </a:lnTo>
                  <a:lnTo>
                    <a:pt x="132081" y="27940"/>
                  </a:lnTo>
                  <a:lnTo>
                    <a:pt x="130810"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8" name="Freeform 737"/>
            <p:cNvSpPr/>
            <p:nvPr/>
          </p:nvSpPr>
          <p:spPr>
            <a:xfrm>
              <a:off x="7065487" y="6096474"/>
              <a:ext cx="58422" cy="45721"/>
            </a:xfrm>
            <a:custGeom>
              <a:avLst/>
              <a:gdLst/>
              <a:ahLst/>
              <a:cxnLst/>
              <a:rect l="0" t="0" r="0" b="0"/>
              <a:pathLst>
                <a:path w="58422" h="45721">
                  <a:moveTo>
                    <a:pt x="58421" y="0"/>
                  </a:moveTo>
                  <a:lnTo>
                    <a:pt x="58421" y="13970"/>
                  </a:lnTo>
                  <a:lnTo>
                    <a:pt x="55881" y="17780"/>
                  </a:lnTo>
                  <a:lnTo>
                    <a:pt x="53340" y="20320"/>
                  </a:lnTo>
                  <a:lnTo>
                    <a:pt x="48261" y="22860"/>
                  </a:lnTo>
                  <a:lnTo>
                    <a:pt x="36831"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3" name="Group 742"/>
          <p:cNvGrpSpPr/>
          <p:nvPr/>
        </p:nvGrpSpPr>
        <p:grpSpPr>
          <a:xfrm rot="1339800">
            <a:off x="8613140" y="1969770"/>
            <a:ext cx="181611" cy="128271"/>
            <a:chOff x="8613140" y="1969770"/>
            <a:chExt cx="181611" cy="128271"/>
          </a:xfrm>
        </p:grpSpPr>
        <p:sp>
          <p:nvSpPr>
            <p:cNvPr id="740" name="Freeform 739"/>
            <p:cNvSpPr/>
            <p:nvPr/>
          </p:nvSpPr>
          <p:spPr>
            <a:xfrm>
              <a:off x="8613140" y="1969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1" name="Freeform 740"/>
            <p:cNvSpPr/>
            <p:nvPr/>
          </p:nvSpPr>
          <p:spPr>
            <a:xfrm>
              <a:off x="8632503" y="2016147"/>
              <a:ext cx="132082" cy="66041"/>
            </a:xfrm>
            <a:custGeom>
              <a:avLst/>
              <a:gdLst/>
              <a:ahLst/>
              <a:cxnLst/>
              <a:rect l="0" t="0" r="0" b="0"/>
              <a:pathLst>
                <a:path w="132082" h="66041">
                  <a:moveTo>
                    <a:pt x="20321" y="34290"/>
                  </a:moveTo>
                  <a:lnTo>
                    <a:pt x="22860" y="38100"/>
                  </a:lnTo>
                  <a:lnTo>
                    <a:pt x="26671" y="39370"/>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1" y="34290"/>
                  </a:lnTo>
                  <a:lnTo>
                    <a:pt x="132081" y="27940"/>
                  </a:lnTo>
                  <a:lnTo>
                    <a:pt x="130810"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2" name="Freeform 741"/>
            <p:cNvSpPr/>
            <p:nvPr/>
          </p:nvSpPr>
          <p:spPr>
            <a:xfrm>
              <a:off x="8691087" y="2032474"/>
              <a:ext cx="58422" cy="45721"/>
            </a:xfrm>
            <a:custGeom>
              <a:avLst/>
              <a:gdLst/>
              <a:ahLst/>
              <a:cxnLst/>
              <a:rect l="0" t="0" r="0" b="0"/>
              <a:pathLst>
                <a:path w="58422" h="45721">
                  <a:moveTo>
                    <a:pt x="58421" y="0"/>
                  </a:moveTo>
                  <a:lnTo>
                    <a:pt x="58421" y="13970"/>
                  </a:lnTo>
                  <a:lnTo>
                    <a:pt x="55881" y="17780"/>
                  </a:lnTo>
                  <a:lnTo>
                    <a:pt x="53340" y="20320"/>
                  </a:lnTo>
                  <a:lnTo>
                    <a:pt x="48261" y="22860"/>
                  </a:lnTo>
                  <a:lnTo>
                    <a:pt x="36831"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6" name="Group 745"/>
          <p:cNvGrpSpPr/>
          <p:nvPr/>
        </p:nvGrpSpPr>
        <p:grpSpPr>
          <a:xfrm rot="1679400">
            <a:off x="8759191" y="2374900"/>
            <a:ext cx="207011" cy="129541"/>
            <a:chOff x="8759191" y="2374900"/>
            <a:chExt cx="207011" cy="129541"/>
          </a:xfrm>
        </p:grpSpPr>
        <p:sp>
          <p:nvSpPr>
            <p:cNvPr id="744" name="Freeform 743"/>
            <p:cNvSpPr/>
            <p:nvPr/>
          </p:nvSpPr>
          <p:spPr>
            <a:xfrm>
              <a:off x="8759191" y="23749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5" name="Freeform 744"/>
            <p:cNvSpPr/>
            <p:nvPr/>
          </p:nvSpPr>
          <p:spPr>
            <a:xfrm>
              <a:off x="8777942" y="2387670"/>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0" name="Group 749"/>
          <p:cNvGrpSpPr/>
          <p:nvPr/>
        </p:nvGrpSpPr>
        <p:grpSpPr>
          <a:xfrm rot="20523600">
            <a:off x="7368540" y="5944871"/>
            <a:ext cx="181611" cy="128271"/>
            <a:chOff x="7368540" y="5944871"/>
            <a:chExt cx="181611" cy="128271"/>
          </a:xfrm>
        </p:grpSpPr>
        <p:sp>
          <p:nvSpPr>
            <p:cNvPr id="747" name="Freeform 746"/>
            <p:cNvSpPr/>
            <p:nvPr/>
          </p:nvSpPr>
          <p:spPr>
            <a:xfrm>
              <a:off x="7368540" y="59448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8" name="Freeform 747"/>
            <p:cNvSpPr/>
            <p:nvPr/>
          </p:nvSpPr>
          <p:spPr>
            <a:xfrm>
              <a:off x="7387420" y="5992102"/>
              <a:ext cx="132081" cy="66042"/>
            </a:xfrm>
            <a:custGeom>
              <a:avLst/>
              <a:gdLst/>
              <a:ahLst/>
              <a:cxnLst/>
              <a:rect l="0" t="0" r="0" b="0"/>
              <a:pathLst>
                <a:path w="132081" h="66042">
                  <a:moveTo>
                    <a:pt x="20320" y="34291"/>
                  </a:moveTo>
                  <a:lnTo>
                    <a:pt x="22860" y="38100"/>
                  </a:lnTo>
                  <a:lnTo>
                    <a:pt x="26670" y="39371"/>
                  </a:lnTo>
                  <a:lnTo>
                    <a:pt x="30480" y="41911"/>
                  </a:lnTo>
                  <a:lnTo>
                    <a:pt x="35560" y="43180"/>
                  </a:lnTo>
                  <a:lnTo>
                    <a:pt x="41910" y="46991"/>
                  </a:lnTo>
                  <a:lnTo>
                    <a:pt x="46990" y="49530"/>
                  </a:lnTo>
                  <a:lnTo>
                    <a:pt x="53340" y="53341"/>
                  </a:lnTo>
                  <a:lnTo>
                    <a:pt x="59690" y="57150"/>
                  </a:lnTo>
                  <a:lnTo>
                    <a:pt x="66040" y="59691"/>
                  </a:lnTo>
                  <a:lnTo>
                    <a:pt x="72390" y="62230"/>
                  </a:lnTo>
                  <a:lnTo>
                    <a:pt x="78740" y="63500"/>
                  </a:lnTo>
                  <a:lnTo>
                    <a:pt x="85090" y="64771"/>
                  </a:lnTo>
                  <a:lnTo>
                    <a:pt x="91440" y="66041"/>
                  </a:lnTo>
                  <a:lnTo>
                    <a:pt x="97790" y="66041"/>
                  </a:lnTo>
                  <a:lnTo>
                    <a:pt x="104140" y="64771"/>
                  </a:lnTo>
                  <a:lnTo>
                    <a:pt x="111760" y="63500"/>
                  </a:lnTo>
                  <a:lnTo>
                    <a:pt x="116840" y="59691"/>
                  </a:lnTo>
                  <a:lnTo>
                    <a:pt x="120650" y="55880"/>
                  </a:lnTo>
                  <a:lnTo>
                    <a:pt x="124460" y="50800"/>
                  </a:lnTo>
                  <a:lnTo>
                    <a:pt x="127000" y="45721"/>
                  </a:lnTo>
                  <a:lnTo>
                    <a:pt x="129540" y="39371"/>
                  </a:lnTo>
                  <a:lnTo>
                    <a:pt x="132080" y="34291"/>
                  </a:lnTo>
                  <a:lnTo>
                    <a:pt x="132080" y="27941"/>
                  </a:lnTo>
                  <a:lnTo>
                    <a:pt x="130810" y="22861"/>
                  </a:lnTo>
                  <a:lnTo>
                    <a:pt x="128270" y="17780"/>
                  </a:lnTo>
                  <a:lnTo>
                    <a:pt x="125730" y="13971"/>
                  </a:lnTo>
                  <a:lnTo>
                    <a:pt x="120650" y="11430"/>
                  </a:lnTo>
                  <a:lnTo>
                    <a:pt x="115570" y="7621"/>
                  </a:lnTo>
                  <a:lnTo>
                    <a:pt x="109220" y="5080"/>
                  </a:lnTo>
                  <a:lnTo>
                    <a:pt x="104140" y="2541"/>
                  </a:lnTo>
                  <a:lnTo>
                    <a:pt x="97790" y="0"/>
                  </a:lnTo>
                  <a:lnTo>
                    <a:pt x="91440" y="0"/>
                  </a:lnTo>
                  <a:lnTo>
                    <a:pt x="85090" y="0"/>
                  </a:lnTo>
                  <a:lnTo>
                    <a:pt x="78740" y="0"/>
                  </a:lnTo>
                  <a:lnTo>
                    <a:pt x="73660" y="2541"/>
                  </a:lnTo>
                  <a:lnTo>
                    <a:pt x="69850" y="7621"/>
                  </a:lnTo>
                  <a:lnTo>
                    <a:pt x="66040" y="11430"/>
                  </a:lnTo>
                  <a:lnTo>
                    <a:pt x="60960" y="15241"/>
                  </a:lnTo>
                  <a:lnTo>
                    <a:pt x="54610" y="17780"/>
                  </a:lnTo>
                  <a:lnTo>
                    <a:pt x="46990" y="19050"/>
                  </a:lnTo>
                  <a:lnTo>
                    <a:pt x="39370" y="19050"/>
                  </a:lnTo>
                  <a:lnTo>
                    <a:pt x="31750" y="20321"/>
                  </a:lnTo>
                  <a:lnTo>
                    <a:pt x="0" y="279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9" name="Freeform 748"/>
            <p:cNvSpPr/>
            <p:nvPr/>
          </p:nvSpPr>
          <p:spPr>
            <a:xfrm>
              <a:off x="7446781" y="6006888"/>
              <a:ext cx="58422" cy="45721"/>
            </a:xfrm>
            <a:custGeom>
              <a:avLst/>
              <a:gdLst/>
              <a:ahLst/>
              <a:cxnLst/>
              <a:rect l="0" t="0" r="0" b="0"/>
              <a:pathLst>
                <a:path w="58422" h="45721">
                  <a:moveTo>
                    <a:pt x="58421" y="0"/>
                  </a:moveTo>
                  <a:lnTo>
                    <a:pt x="58421" y="13970"/>
                  </a:lnTo>
                  <a:lnTo>
                    <a:pt x="55880" y="17780"/>
                  </a:lnTo>
                  <a:lnTo>
                    <a:pt x="53340" y="20320"/>
                  </a:lnTo>
                  <a:lnTo>
                    <a:pt x="48260" y="22859"/>
                  </a:lnTo>
                  <a:lnTo>
                    <a:pt x="36830" y="26670"/>
                  </a:lnTo>
                  <a:lnTo>
                    <a:pt x="31750" y="27940"/>
                  </a:lnTo>
                  <a:lnTo>
                    <a:pt x="25400" y="30480"/>
                  </a:lnTo>
                  <a:lnTo>
                    <a:pt x="20321" y="34290"/>
                  </a:lnTo>
                  <a:lnTo>
                    <a:pt x="16510" y="38100"/>
                  </a:lnTo>
                  <a:lnTo>
                    <a:pt x="12700" y="40640"/>
                  </a:lnTo>
                  <a:lnTo>
                    <a:pt x="8890" y="41909"/>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3" name="Group 752"/>
          <p:cNvGrpSpPr/>
          <p:nvPr/>
        </p:nvGrpSpPr>
        <p:grpSpPr>
          <a:xfrm rot="20863200">
            <a:off x="7349490" y="6045201"/>
            <a:ext cx="207011" cy="129541"/>
            <a:chOff x="7349490" y="6045201"/>
            <a:chExt cx="207011" cy="129541"/>
          </a:xfrm>
        </p:grpSpPr>
        <p:sp>
          <p:nvSpPr>
            <p:cNvPr id="751" name="Freeform 750"/>
            <p:cNvSpPr/>
            <p:nvPr/>
          </p:nvSpPr>
          <p:spPr>
            <a:xfrm>
              <a:off x="7349490" y="60452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2" name="Freeform 751"/>
            <p:cNvSpPr/>
            <p:nvPr/>
          </p:nvSpPr>
          <p:spPr>
            <a:xfrm>
              <a:off x="7368598" y="6057362"/>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7" name="Group 756"/>
          <p:cNvGrpSpPr/>
          <p:nvPr/>
        </p:nvGrpSpPr>
        <p:grpSpPr>
          <a:xfrm rot="1339800">
            <a:off x="7165340" y="6046470"/>
            <a:ext cx="181611" cy="128272"/>
            <a:chOff x="7165340" y="6046470"/>
            <a:chExt cx="181611" cy="128272"/>
          </a:xfrm>
        </p:grpSpPr>
        <p:sp>
          <p:nvSpPr>
            <p:cNvPr id="754" name="Freeform 753"/>
            <p:cNvSpPr/>
            <p:nvPr/>
          </p:nvSpPr>
          <p:spPr>
            <a:xfrm>
              <a:off x="7165340" y="6046470"/>
              <a:ext cx="181611" cy="128272"/>
            </a:xfrm>
            <a:custGeom>
              <a:avLst/>
              <a:gdLst/>
              <a:ahLst/>
              <a:cxnLst/>
              <a:rect l="0" t="0" r="0" b="0"/>
              <a:pathLst>
                <a:path w="181611" h="128272">
                  <a:moveTo>
                    <a:pt x="15240" y="27940"/>
                  </a:moveTo>
                  <a:lnTo>
                    <a:pt x="22860" y="26671"/>
                  </a:lnTo>
                  <a:lnTo>
                    <a:pt x="33020" y="24130"/>
                  </a:lnTo>
                  <a:lnTo>
                    <a:pt x="40640" y="21590"/>
                  </a:lnTo>
                  <a:lnTo>
                    <a:pt x="48260" y="19050"/>
                  </a:lnTo>
                  <a:lnTo>
                    <a:pt x="54610" y="16510"/>
                  </a:lnTo>
                  <a:lnTo>
                    <a:pt x="64770" y="11430"/>
                  </a:lnTo>
                  <a:lnTo>
                    <a:pt x="76200" y="6350"/>
                  </a:lnTo>
                  <a:lnTo>
                    <a:pt x="86360" y="2540"/>
                  </a:lnTo>
                  <a:lnTo>
                    <a:pt x="93980" y="1271"/>
                  </a:lnTo>
                  <a:lnTo>
                    <a:pt x="101600" y="0"/>
                  </a:lnTo>
                  <a:lnTo>
                    <a:pt x="109220" y="0"/>
                  </a:lnTo>
                  <a:lnTo>
                    <a:pt x="116840" y="1271"/>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1"/>
                  </a:lnTo>
                  <a:lnTo>
                    <a:pt x="179070" y="66040"/>
                  </a:lnTo>
                  <a:lnTo>
                    <a:pt x="180340" y="73660"/>
                  </a:lnTo>
                  <a:lnTo>
                    <a:pt x="180340" y="81280"/>
                  </a:lnTo>
                  <a:lnTo>
                    <a:pt x="181610" y="88900"/>
                  </a:lnTo>
                  <a:lnTo>
                    <a:pt x="180340" y="96521"/>
                  </a:lnTo>
                  <a:lnTo>
                    <a:pt x="175260" y="105410"/>
                  </a:lnTo>
                  <a:lnTo>
                    <a:pt x="166370" y="113030"/>
                  </a:lnTo>
                  <a:lnTo>
                    <a:pt x="157480" y="118110"/>
                  </a:lnTo>
                  <a:lnTo>
                    <a:pt x="151130" y="119380"/>
                  </a:lnTo>
                  <a:lnTo>
                    <a:pt x="143510" y="120650"/>
                  </a:lnTo>
                  <a:lnTo>
                    <a:pt x="137160" y="121921"/>
                  </a:lnTo>
                  <a:lnTo>
                    <a:pt x="129540" y="123190"/>
                  </a:lnTo>
                  <a:lnTo>
                    <a:pt x="121920" y="124460"/>
                  </a:lnTo>
                  <a:lnTo>
                    <a:pt x="114300" y="125730"/>
                  </a:lnTo>
                  <a:lnTo>
                    <a:pt x="105410" y="127000"/>
                  </a:lnTo>
                  <a:lnTo>
                    <a:pt x="97790" y="128271"/>
                  </a:lnTo>
                  <a:lnTo>
                    <a:pt x="90170" y="128271"/>
                  </a:lnTo>
                  <a:lnTo>
                    <a:pt x="82550" y="128271"/>
                  </a:lnTo>
                  <a:lnTo>
                    <a:pt x="76200" y="127000"/>
                  </a:lnTo>
                  <a:lnTo>
                    <a:pt x="69850" y="125730"/>
                  </a:lnTo>
                  <a:lnTo>
                    <a:pt x="63500" y="124460"/>
                  </a:lnTo>
                  <a:lnTo>
                    <a:pt x="57150" y="123190"/>
                  </a:lnTo>
                  <a:lnTo>
                    <a:pt x="50800" y="120650"/>
                  </a:lnTo>
                  <a:lnTo>
                    <a:pt x="43180" y="119380"/>
                  </a:lnTo>
                  <a:lnTo>
                    <a:pt x="33020" y="115571"/>
                  </a:lnTo>
                  <a:lnTo>
                    <a:pt x="22860" y="109221"/>
                  </a:lnTo>
                  <a:lnTo>
                    <a:pt x="13970" y="102871"/>
                  </a:lnTo>
                  <a:lnTo>
                    <a:pt x="6350" y="93980"/>
                  </a:lnTo>
                  <a:lnTo>
                    <a:pt x="1270" y="85090"/>
                  </a:lnTo>
                  <a:lnTo>
                    <a:pt x="0" y="77471"/>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5" name="Freeform 754"/>
            <p:cNvSpPr/>
            <p:nvPr/>
          </p:nvSpPr>
          <p:spPr>
            <a:xfrm>
              <a:off x="7184703" y="6092847"/>
              <a:ext cx="132082" cy="66041"/>
            </a:xfrm>
            <a:custGeom>
              <a:avLst/>
              <a:gdLst/>
              <a:ahLst/>
              <a:cxnLst/>
              <a:rect l="0" t="0" r="0" b="0"/>
              <a:pathLst>
                <a:path w="132082" h="66041">
                  <a:moveTo>
                    <a:pt x="20321" y="34290"/>
                  </a:moveTo>
                  <a:lnTo>
                    <a:pt x="22860" y="38100"/>
                  </a:lnTo>
                  <a:lnTo>
                    <a:pt x="26671" y="39370"/>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1" y="34290"/>
                  </a:lnTo>
                  <a:lnTo>
                    <a:pt x="132081" y="27940"/>
                  </a:lnTo>
                  <a:lnTo>
                    <a:pt x="130810"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6" name="Freeform 755"/>
            <p:cNvSpPr/>
            <p:nvPr/>
          </p:nvSpPr>
          <p:spPr>
            <a:xfrm>
              <a:off x="7243288" y="6109174"/>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1" name="Group 760"/>
          <p:cNvGrpSpPr/>
          <p:nvPr/>
        </p:nvGrpSpPr>
        <p:grpSpPr>
          <a:xfrm rot="1339800">
            <a:off x="9311640" y="2134870"/>
            <a:ext cx="181611" cy="128271"/>
            <a:chOff x="9311640" y="2134870"/>
            <a:chExt cx="181611" cy="128271"/>
          </a:xfrm>
        </p:grpSpPr>
        <p:sp>
          <p:nvSpPr>
            <p:cNvPr id="758" name="Freeform 757"/>
            <p:cNvSpPr/>
            <p:nvPr/>
          </p:nvSpPr>
          <p:spPr>
            <a:xfrm>
              <a:off x="9311640" y="2134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9" name="Freeform 758"/>
            <p:cNvSpPr/>
            <p:nvPr/>
          </p:nvSpPr>
          <p:spPr>
            <a:xfrm>
              <a:off x="9331003" y="2181247"/>
              <a:ext cx="132082" cy="66041"/>
            </a:xfrm>
            <a:custGeom>
              <a:avLst/>
              <a:gdLst/>
              <a:ahLst/>
              <a:cxnLst/>
              <a:rect l="0" t="0" r="0" b="0"/>
              <a:pathLst>
                <a:path w="132082" h="66041">
                  <a:moveTo>
                    <a:pt x="20321" y="34290"/>
                  </a:moveTo>
                  <a:lnTo>
                    <a:pt x="22860" y="38100"/>
                  </a:lnTo>
                  <a:lnTo>
                    <a:pt x="26671" y="39370"/>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1" y="34290"/>
                  </a:lnTo>
                  <a:lnTo>
                    <a:pt x="132081" y="27940"/>
                  </a:lnTo>
                  <a:lnTo>
                    <a:pt x="130810"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0" name="Freeform 759"/>
            <p:cNvSpPr/>
            <p:nvPr/>
          </p:nvSpPr>
          <p:spPr>
            <a:xfrm>
              <a:off x="9389587" y="2197574"/>
              <a:ext cx="58422" cy="45721"/>
            </a:xfrm>
            <a:custGeom>
              <a:avLst/>
              <a:gdLst/>
              <a:ahLst/>
              <a:cxnLst/>
              <a:rect l="0" t="0" r="0" b="0"/>
              <a:pathLst>
                <a:path w="58422" h="45721">
                  <a:moveTo>
                    <a:pt x="58421" y="0"/>
                  </a:moveTo>
                  <a:lnTo>
                    <a:pt x="58421" y="13970"/>
                  </a:lnTo>
                  <a:lnTo>
                    <a:pt x="55881" y="17780"/>
                  </a:lnTo>
                  <a:lnTo>
                    <a:pt x="53340" y="20320"/>
                  </a:lnTo>
                  <a:lnTo>
                    <a:pt x="48261" y="22860"/>
                  </a:lnTo>
                  <a:lnTo>
                    <a:pt x="36831"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4" name="Group 763"/>
          <p:cNvGrpSpPr/>
          <p:nvPr/>
        </p:nvGrpSpPr>
        <p:grpSpPr>
          <a:xfrm rot="1679400">
            <a:off x="9267191" y="2933700"/>
            <a:ext cx="207011" cy="129541"/>
            <a:chOff x="9267191" y="2933700"/>
            <a:chExt cx="207011" cy="129541"/>
          </a:xfrm>
        </p:grpSpPr>
        <p:sp>
          <p:nvSpPr>
            <p:cNvPr id="762" name="Freeform 761"/>
            <p:cNvSpPr/>
            <p:nvPr/>
          </p:nvSpPr>
          <p:spPr>
            <a:xfrm>
              <a:off x="9267191" y="29337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3" name="Freeform 762"/>
            <p:cNvSpPr/>
            <p:nvPr/>
          </p:nvSpPr>
          <p:spPr>
            <a:xfrm>
              <a:off x="9285942" y="2946471"/>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8" name="Group 767"/>
          <p:cNvGrpSpPr/>
          <p:nvPr/>
        </p:nvGrpSpPr>
        <p:grpSpPr>
          <a:xfrm rot="20523600">
            <a:off x="6657340" y="5944871"/>
            <a:ext cx="181611" cy="128271"/>
            <a:chOff x="6657340" y="5944871"/>
            <a:chExt cx="181611" cy="128271"/>
          </a:xfrm>
        </p:grpSpPr>
        <p:sp>
          <p:nvSpPr>
            <p:cNvPr id="765" name="Freeform 764"/>
            <p:cNvSpPr/>
            <p:nvPr/>
          </p:nvSpPr>
          <p:spPr>
            <a:xfrm>
              <a:off x="6657340" y="59448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6" name="Freeform 765"/>
            <p:cNvSpPr/>
            <p:nvPr/>
          </p:nvSpPr>
          <p:spPr>
            <a:xfrm>
              <a:off x="6676220" y="5992102"/>
              <a:ext cx="132081" cy="66042"/>
            </a:xfrm>
            <a:custGeom>
              <a:avLst/>
              <a:gdLst/>
              <a:ahLst/>
              <a:cxnLst/>
              <a:rect l="0" t="0" r="0" b="0"/>
              <a:pathLst>
                <a:path w="132081" h="66042">
                  <a:moveTo>
                    <a:pt x="20320" y="34291"/>
                  </a:moveTo>
                  <a:lnTo>
                    <a:pt x="22860" y="38100"/>
                  </a:lnTo>
                  <a:lnTo>
                    <a:pt x="26670" y="39371"/>
                  </a:lnTo>
                  <a:lnTo>
                    <a:pt x="30480" y="41911"/>
                  </a:lnTo>
                  <a:lnTo>
                    <a:pt x="35560" y="43180"/>
                  </a:lnTo>
                  <a:lnTo>
                    <a:pt x="41910" y="46991"/>
                  </a:lnTo>
                  <a:lnTo>
                    <a:pt x="46990" y="49530"/>
                  </a:lnTo>
                  <a:lnTo>
                    <a:pt x="53340" y="53341"/>
                  </a:lnTo>
                  <a:lnTo>
                    <a:pt x="59690" y="57150"/>
                  </a:lnTo>
                  <a:lnTo>
                    <a:pt x="66040" y="59691"/>
                  </a:lnTo>
                  <a:lnTo>
                    <a:pt x="72390" y="62230"/>
                  </a:lnTo>
                  <a:lnTo>
                    <a:pt x="78740" y="63500"/>
                  </a:lnTo>
                  <a:lnTo>
                    <a:pt x="85090" y="64771"/>
                  </a:lnTo>
                  <a:lnTo>
                    <a:pt x="91440" y="66041"/>
                  </a:lnTo>
                  <a:lnTo>
                    <a:pt x="97790" y="66041"/>
                  </a:lnTo>
                  <a:lnTo>
                    <a:pt x="104140" y="64771"/>
                  </a:lnTo>
                  <a:lnTo>
                    <a:pt x="111760" y="63500"/>
                  </a:lnTo>
                  <a:lnTo>
                    <a:pt x="116840" y="59691"/>
                  </a:lnTo>
                  <a:lnTo>
                    <a:pt x="120650" y="55880"/>
                  </a:lnTo>
                  <a:lnTo>
                    <a:pt x="124460" y="50800"/>
                  </a:lnTo>
                  <a:lnTo>
                    <a:pt x="127000" y="45721"/>
                  </a:lnTo>
                  <a:lnTo>
                    <a:pt x="129540" y="39371"/>
                  </a:lnTo>
                  <a:lnTo>
                    <a:pt x="132080" y="34291"/>
                  </a:lnTo>
                  <a:lnTo>
                    <a:pt x="132080" y="27941"/>
                  </a:lnTo>
                  <a:lnTo>
                    <a:pt x="130810" y="22861"/>
                  </a:lnTo>
                  <a:lnTo>
                    <a:pt x="128270" y="17780"/>
                  </a:lnTo>
                  <a:lnTo>
                    <a:pt x="125730" y="13971"/>
                  </a:lnTo>
                  <a:lnTo>
                    <a:pt x="120650" y="11430"/>
                  </a:lnTo>
                  <a:lnTo>
                    <a:pt x="115570" y="7621"/>
                  </a:lnTo>
                  <a:lnTo>
                    <a:pt x="109220" y="5080"/>
                  </a:lnTo>
                  <a:lnTo>
                    <a:pt x="104140" y="2541"/>
                  </a:lnTo>
                  <a:lnTo>
                    <a:pt x="97790" y="0"/>
                  </a:lnTo>
                  <a:lnTo>
                    <a:pt x="91440" y="0"/>
                  </a:lnTo>
                  <a:lnTo>
                    <a:pt x="85090" y="0"/>
                  </a:lnTo>
                  <a:lnTo>
                    <a:pt x="78740" y="0"/>
                  </a:lnTo>
                  <a:lnTo>
                    <a:pt x="73660" y="2541"/>
                  </a:lnTo>
                  <a:lnTo>
                    <a:pt x="69850" y="7621"/>
                  </a:lnTo>
                  <a:lnTo>
                    <a:pt x="66040" y="11430"/>
                  </a:lnTo>
                  <a:lnTo>
                    <a:pt x="60960" y="15241"/>
                  </a:lnTo>
                  <a:lnTo>
                    <a:pt x="54610" y="17780"/>
                  </a:lnTo>
                  <a:lnTo>
                    <a:pt x="46990" y="19050"/>
                  </a:lnTo>
                  <a:lnTo>
                    <a:pt x="39370" y="19050"/>
                  </a:lnTo>
                  <a:lnTo>
                    <a:pt x="31750" y="20321"/>
                  </a:lnTo>
                  <a:lnTo>
                    <a:pt x="0" y="279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7" name="Freeform 766"/>
            <p:cNvSpPr/>
            <p:nvPr/>
          </p:nvSpPr>
          <p:spPr>
            <a:xfrm>
              <a:off x="6735581" y="6006887"/>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1" name="Group 770"/>
          <p:cNvGrpSpPr/>
          <p:nvPr/>
        </p:nvGrpSpPr>
        <p:grpSpPr>
          <a:xfrm rot="20863200">
            <a:off x="6574790" y="6057901"/>
            <a:ext cx="207011" cy="129541"/>
            <a:chOff x="6574790" y="6057901"/>
            <a:chExt cx="207011" cy="129541"/>
          </a:xfrm>
        </p:grpSpPr>
        <p:sp>
          <p:nvSpPr>
            <p:cNvPr id="769" name="Freeform 768"/>
            <p:cNvSpPr/>
            <p:nvPr/>
          </p:nvSpPr>
          <p:spPr>
            <a:xfrm>
              <a:off x="6574790" y="60579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0" name="Freeform 769"/>
            <p:cNvSpPr/>
            <p:nvPr/>
          </p:nvSpPr>
          <p:spPr>
            <a:xfrm>
              <a:off x="6593898" y="6070062"/>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5" name="Group 774"/>
          <p:cNvGrpSpPr/>
          <p:nvPr/>
        </p:nvGrpSpPr>
        <p:grpSpPr>
          <a:xfrm rot="1339800">
            <a:off x="6936740" y="2185670"/>
            <a:ext cx="181611" cy="128271"/>
            <a:chOff x="6936740" y="2185670"/>
            <a:chExt cx="181611" cy="128271"/>
          </a:xfrm>
        </p:grpSpPr>
        <p:sp>
          <p:nvSpPr>
            <p:cNvPr id="772" name="Freeform 771"/>
            <p:cNvSpPr/>
            <p:nvPr/>
          </p:nvSpPr>
          <p:spPr>
            <a:xfrm>
              <a:off x="6936740" y="21856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3" name="Freeform 772"/>
            <p:cNvSpPr/>
            <p:nvPr/>
          </p:nvSpPr>
          <p:spPr>
            <a:xfrm>
              <a:off x="6956103" y="2232047"/>
              <a:ext cx="132082" cy="66041"/>
            </a:xfrm>
            <a:custGeom>
              <a:avLst/>
              <a:gdLst/>
              <a:ahLst/>
              <a:cxnLst/>
              <a:rect l="0" t="0" r="0" b="0"/>
              <a:pathLst>
                <a:path w="132082" h="66041">
                  <a:moveTo>
                    <a:pt x="20321" y="34290"/>
                  </a:moveTo>
                  <a:lnTo>
                    <a:pt x="22860" y="38100"/>
                  </a:lnTo>
                  <a:lnTo>
                    <a:pt x="26671" y="39370"/>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1" y="34290"/>
                  </a:lnTo>
                  <a:lnTo>
                    <a:pt x="132081" y="27940"/>
                  </a:lnTo>
                  <a:lnTo>
                    <a:pt x="130810"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4" name="Freeform 773"/>
            <p:cNvSpPr/>
            <p:nvPr/>
          </p:nvSpPr>
          <p:spPr>
            <a:xfrm>
              <a:off x="7014687" y="2248374"/>
              <a:ext cx="58422" cy="45721"/>
            </a:xfrm>
            <a:custGeom>
              <a:avLst/>
              <a:gdLst/>
              <a:ahLst/>
              <a:cxnLst/>
              <a:rect l="0" t="0" r="0" b="0"/>
              <a:pathLst>
                <a:path w="58422" h="45721">
                  <a:moveTo>
                    <a:pt x="58421" y="0"/>
                  </a:moveTo>
                  <a:lnTo>
                    <a:pt x="58421" y="13970"/>
                  </a:lnTo>
                  <a:lnTo>
                    <a:pt x="55881" y="17780"/>
                  </a:lnTo>
                  <a:lnTo>
                    <a:pt x="53340" y="20320"/>
                  </a:lnTo>
                  <a:lnTo>
                    <a:pt x="48261" y="22860"/>
                  </a:lnTo>
                  <a:lnTo>
                    <a:pt x="36831"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9" name="Group 778"/>
          <p:cNvGrpSpPr/>
          <p:nvPr/>
        </p:nvGrpSpPr>
        <p:grpSpPr>
          <a:xfrm rot="1339800">
            <a:off x="6771640" y="6109970"/>
            <a:ext cx="181611" cy="128272"/>
            <a:chOff x="6771640" y="6109970"/>
            <a:chExt cx="181611" cy="128272"/>
          </a:xfrm>
        </p:grpSpPr>
        <p:sp>
          <p:nvSpPr>
            <p:cNvPr id="776" name="Freeform 775"/>
            <p:cNvSpPr/>
            <p:nvPr/>
          </p:nvSpPr>
          <p:spPr>
            <a:xfrm>
              <a:off x="6771640" y="6109970"/>
              <a:ext cx="181611" cy="128272"/>
            </a:xfrm>
            <a:custGeom>
              <a:avLst/>
              <a:gdLst/>
              <a:ahLst/>
              <a:cxnLst/>
              <a:rect l="0" t="0" r="0" b="0"/>
              <a:pathLst>
                <a:path w="181611" h="128272">
                  <a:moveTo>
                    <a:pt x="15240" y="27940"/>
                  </a:moveTo>
                  <a:lnTo>
                    <a:pt x="22860" y="26671"/>
                  </a:lnTo>
                  <a:lnTo>
                    <a:pt x="33020" y="24130"/>
                  </a:lnTo>
                  <a:lnTo>
                    <a:pt x="40640" y="21590"/>
                  </a:lnTo>
                  <a:lnTo>
                    <a:pt x="48260" y="19050"/>
                  </a:lnTo>
                  <a:lnTo>
                    <a:pt x="54610" y="16510"/>
                  </a:lnTo>
                  <a:lnTo>
                    <a:pt x="64770" y="11430"/>
                  </a:lnTo>
                  <a:lnTo>
                    <a:pt x="76200" y="6350"/>
                  </a:lnTo>
                  <a:lnTo>
                    <a:pt x="86360" y="2540"/>
                  </a:lnTo>
                  <a:lnTo>
                    <a:pt x="93980" y="1271"/>
                  </a:lnTo>
                  <a:lnTo>
                    <a:pt x="101600" y="0"/>
                  </a:lnTo>
                  <a:lnTo>
                    <a:pt x="109220" y="0"/>
                  </a:lnTo>
                  <a:lnTo>
                    <a:pt x="116840" y="1271"/>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1"/>
                  </a:lnTo>
                  <a:lnTo>
                    <a:pt x="179070" y="66040"/>
                  </a:lnTo>
                  <a:lnTo>
                    <a:pt x="180340" y="73660"/>
                  </a:lnTo>
                  <a:lnTo>
                    <a:pt x="180340" y="81280"/>
                  </a:lnTo>
                  <a:lnTo>
                    <a:pt x="181610" y="88900"/>
                  </a:lnTo>
                  <a:lnTo>
                    <a:pt x="180340" y="96521"/>
                  </a:lnTo>
                  <a:lnTo>
                    <a:pt x="175260" y="105410"/>
                  </a:lnTo>
                  <a:lnTo>
                    <a:pt x="166370" y="113030"/>
                  </a:lnTo>
                  <a:lnTo>
                    <a:pt x="157480" y="118110"/>
                  </a:lnTo>
                  <a:lnTo>
                    <a:pt x="151130" y="119380"/>
                  </a:lnTo>
                  <a:lnTo>
                    <a:pt x="143510" y="120650"/>
                  </a:lnTo>
                  <a:lnTo>
                    <a:pt x="137160" y="121921"/>
                  </a:lnTo>
                  <a:lnTo>
                    <a:pt x="129540" y="123190"/>
                  </a:lnTo>
                  <a:lnTo>
                    <a:pt x="121920" y="124460"/>
                  </a:lnTo>
                  <a:lnTo>
                    <a:pt x="114300" y="125730"/>
                  </a:lnTo>
                  <a:lnTo>
                    <a:pt x="105410" y="127000"/>
                  </a:lnTo>
                  <a:lnTo>
                    <a:pt x="97790" y="128271"/>
                  </a:lnTo>
                  <a:lnTo>
                    <a:pt x="90170" y="128271"/>
                  </a:lnTo>
                  <a:lnTo>
                    <a:pt x="82550" y="128271"/>
                  </a:lnTo>
                  <a:lnTo>
                    <a:pt x="76200" y="127000"/>
                  </a:lnTo>
                  <a:lnTo>
                    <a:pt x="69850" y="125730"/>
                  </a:lnTo>
                  <a:lnTo>
                    <a:pt x="63500" y="124460"/>
                  </a:lnTo>
                  <a:lnTo>
                    <a:pt x="57150" y="123190"/>
                  </a:lnTo>
                  <a:lnTo>
                    <a:pt x="50800" y="120650"/>
                  </a:lnTo>
                  <a:lnTo>
                    <a:pt x="43180" y="119380"/>
                  </a:lnTo>
                  <a:lnTo>
                    <a:pt x="33020" y="115571"/>
                  </a:lnTo>
                  <a:lnTo>
                    <a:pt x="22860" y="109221"/>
                  </a:lnTo>
                  <a:lnTo>
                    <a:pt x="13970" y="102871"/>
                  </a:lnTo>
                  <a:lnTo>
                    <a:pt x="6350" y="93980"/>
                  </a:lnTo>
                  <a:lnTo>
                    <a:pt x="1270" y="85090"/>
                  </a:lnTo>
                  <a:lnTo>
                    <a:pt x="0" y="77471"/>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7" name="Freeform 776"/>
            <p:cNvSpPr/>
            <p:nvPr/>
          </p:nvSpPr>
          <p:spPr>
            <a:xfrm>
              <a:off x="6791003" y="6156347"/>
              <a:ext cx="132082" cy="66041"/>
            </a:xfrm>
            <a:custGeom>
              <a:avLst/>
              <a:gdLst/>
              <a:ahLst/>
              <a:cxnLst/>
              <a:rect l="0" t="0" r="0" b="0"/>
              <a:pathLst>
                <a:path w="132082" h="66041">
                  <a:moveTo>
                    <a:pt x="20321" y="34290"/>
                  </a:moveTo>
                  <a:lnTo>
                    <a:pt x="22860" y="38100"/>
                  </a:lnTo>
                  <a:lnTo>
                    <a:pt x="26671" y="39370"/>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1" y="34290"/>
                  </a:lnTo>
                  <a:lnTo>
                    <a:pt x="132081" y="27940"/>
                  </a:lnTo>
                  <a:lnTo>
                    <a:pt x="130810"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8" name="Freeform 777"/>
            <p:cNvSpPr/>
            <p:nvPr/>
          </p:nvSpPr>
          <p:spPr>
            <a:xfrm>
              <a:off x="6849588" y="6172674"/>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2" name="Group 781"/>
          <p:cNvGrpSpPr/>
          <p:nvPr/>
        </p:nvGrpSpPr>
        <p:grpSpPr>
          <a:xfrm rot="1679400">
            <a:off x="8555990" y="2387600"/>
            <a:ext cx="207011" cy="129541"/>
            <a:chOff x="8555990" y="2387600"/>
            <a:chExt cx="207011" cy="129541"/>
          </a:xfrm>
        </p:grpSpPr>
        <p:sp>
          <p:nvSpPr>
            <p:cNvPr id="780" name="Freeform 779"/>
            <p:cNvSpPr/>
            <p:nvPr/>
          </p:nvSpPr>
          <p:spPr>
            <a:xfrm>
              <a:off x="8555990" y="2387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1" name="Freeform 780"/>
            <p:cNvSpPr/>
            <p:nvPr/>
          </p:nvSpPr>
          <p:spPr>
            <a:xfrm>
              <a:off x="8574741" y="2400370"/>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79" y="69850"/>
                  </a:lnTo>
                  <a:lnTo>
                    <a:pt x="63500" y="69850"/>
                  </a:lnTo>
                  <a:lnTo>
                    <a:pt x="68579" y="73660"/>
                  </a:lnTo>
                  <a:lnTo>
                    <a:pt x="73660" y="77470"/>
                  </a:lnTo>
                  <a:lnTo>
                    <a:pt x="77470"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6" name="Group 785"/>
          <p:cNvGrpSpPr/>
          <p:nvPr/>
        </p:nvGrpSpPr>
        <p:grpSpPr>
          <a:xfrm rot="20523600">
            <a:off x="7038340" y="6135371"/>
            <a:ext cx="181611" cy="128271"/>
            <a:chOff x="7038340" y="6135371"/>
            <a:chExt cx="181611" cy="128271"/>
          </a:xfrm>
        </p:grpSpPr>
        <p:sp>
          <p:nvSpPr>
            <p:cNvPr id="783" name="Freeform 782"/>
            <p:cNvSpPr/>
            <p:nvPr/>
          </p:nvSpPr>
          <p:spPr>
            <a:xfrm>
              <a:off x="7038340" y="61353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4" name="Freeform 783"/>
            <p:cNvSpPr/>
            <p:nvPr/>
          </p:nvSpPr>
          <p:spPr>
            <a:xfrm>
              <a:off x="7057220" y="618260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5" name="Freeform 784"/>
            <p:cNvSpPr/>
            <p:nvPr/>
          </p:nvSpPr>
          <p:spPr>
            <a:xfrm>
              <a:off x="7116581" y="6197387"/>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9" name="Group 788"/>
          <p:cNvGrpSpPr/>
          <p:nvPr/>
        </p:nvGrpSpPr>
        <p:grpSpPr>
          <a:xfrm rot="20863200">
            <a:off x="7247890" y="6146801"/>
            <a:ext cx="207011" cy="129541"/>
            <a:chOff x="7247890" y="6146801"/>
            <a:chExt cx="207011" cy="129541"/>
          </a:xfrm>
        </p:grpSpPr>
        <p:sp>
          <p:nvSpPr>
            <p:cNvPr id="787" name="Freeform 786"/>
            <p:cNvSpPr/>
            <p:nvPr/>
          </p:nvSpPr>
          <p:spPr>
            <a:xfrm>
              <a:off x="7247890" y="61468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8" name="Freeform 787"/>
            <p:cNvSpPr/>
            <p:nvPr/>
          </p:nvSpPr>
          <p:spPr>
            <a:xfrm>
              <a:off x="7266998" y="615896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2" name="Group 791"/>
          <p:cNvGrpSpPr/>
          <p:nvPr/>
        </p:nvGrpSpPr>
        <p:grpSpPr>
          <a:xfrm rot="3519600">
            <a:off x="7412990" y="6197601"/>
            <a:ext cx="207011" cy="129541"/>
            <a:chOff x="7412990" y="6197601"/>
            <a:chExt cx="207011" cy="129541"/>
          </a:xfrm>
        </p:grpSpPr>
        <p:sp>
          <p:nvSpPr>
            <p:cNvPr id="790" name="Freeform 789"/>
            <p:cNvSpPr/>
            <p:nvPr/>
          </p:nvSpPr>
          <p:spPr>
            <a:xfrm>
              <a:off x="7412990" y="61976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1" name="Freeform 790"/>
            <p:cNvSpPr/>
            <p:nvPr/>
          </p:nvSpPr>
          <p:spPr>
            <a:xfrm>
              <a:off x="7431749" y="6210064"/>
              <a:ext cx="163832" cy="104141"/>
            </a:xfrm>
            <a:custGeom>
              <a:avLst/>
              <a:gdLst/>
              <a:ahLst/>
              <a:cxnLst/>
              <a:rect l="0" t="0" r="0" b="0"/>
              <a:pathLst>
                <a:path w="163832" h="104141">
                  <a:moveTo>
                    <a:pt x="162560" y="66040"/>
                  </a:moveTo>
                  <a:lnTo>
                    <a:pt x="127000" y="66040"/>
                  </a:lnTo>
                  <a:lnTo>
                    <a:pt x="119381" y="64770"/>
                  </a:lnTo>
                  <a:lnTo>
                    <a:pt x="114300" y="62230"/>
                  </a:lnTo>
                  <a:lnTo>
                    <a:pt x="107950" y="59690"/>
                  </a:lnTo>
                  <a:lnTo>
                    <a:pt x="102871" y="55880"/>
                  </a:lnTo>
                  <a:lnTo>
                    <a:pt x="96521" y="53340"/>
                  </a:lnTo>
                  <a:lnTo>
                    <a:pt x="90171" y="52070"/>
                  </a:lnTo>
                  <a:lnTo>
                    <a:pt x="77471" y="46990"/>
                  </a:lnTo>
                  <a:lnTo>
                    <a:pt x="71121" y="44450"/>
                  </a:lnTo>
                  <a:lnTo>
                    <a:pt x="66041" y="41910"/>
                  </a:lnTo>
                  <a:lnTo>
                    <a:pt x="60960" y="38100"/>
                  </a:lnTo>
                  <a:lnTo>
                    <a:pt x="55881" y="34290"/>
                  </a:lnTo>
                  <a:lnTo>
                    <a:pt x="49531" y="31750"/>
                  </a:lnTo>
                  <a:lnTo>
                    <a:pt x="44450" y="27940"/>
                  </a:lnTo>
                  <a:lnTo>
                    <a:pt x="38100" y="25400"/>
                  </a:lnTo>
                  <a:lnTo>
                    <a:pt x="31750" y="24130"/>
                  </a:lnTo>
                  <a:lnTo>
                    <a:pt x="24131" y="22860"/>
                  </a:lnTo>
                  <a:lnTo>
                    <a:pt x="5081" y="21590"/>
                  </a:lnTo>
                  <a:lnTo>
                    <a:pt x="2541" y="24130"/>
                  </a:lnTo>
                  <a:lnTo>
                    <a:pt x="2541" y="27940"/>
                  </a:lnTo>
                  <a:lnTo>
                    <a:pt x="1271" y="34290"/>
                  </a:lnTo>
                  <a:lnTo>
                    <a:pt x="2541" y="39370"/>
                  </a:lnTo>
                  <a:lnTo>
                    <a:pt x="6350" y="43180"/>
                  </a:lnTo>
                  <a:lnTo>
                    <a:pt x="10160" y="46990"/>
                  </a:lnTo>
                  <a:lnTo>
                    <a:pt x="15241" y="49530"/>
                  </a:lnTo>
                  <a:lnTo>
                    <a:pt x="21591" y="52070"/>
                  </a:lnTo>
                  <a:lnTo>
                    <a:pt x="26671" y="54610"/>
                  </a:lnTo>
                  <a:lnTo>
                    <a:pt x="33021" y="57150"/>
                  </a:lnTo>
                  <a:lnTo>
                    <a:pt x="38100" y="60960"/>
                  </a:lnTo>
                  <a:lnTo>
                    <a:pt x="41910" y="64770"/>
                  </a:lnTo>
                  <a:lnTo>
                    <a:pt x="48260" y="67310"/>
                  </a:lnTo>
                  <a:lnTo>
                    <a:pt x="55881" y="69850"/>
                  </a:lnTo>
                  <a:lnTo>
                    <a:pt x="63500" y="69850"/>
                  </a:lnTo>
                  <a:lnTo>
                    <a:pt x="68581" y="73660"/>
                  </a:lnTo>
                  <a:lnTo>
                    <a:pt x="73660" y="77470"/>
                  </a:lnTo>
                  <a:lnTo>
                    <a:pt x="77471" y="82550"/>
                  </a:lnTo>
                  <a:lnTo>
                    <a:pt x="81281" y="87630"/>
                  </a:lnTo>
                  <a:lnTo>
                    <a:pt x="87631" y="91440"/>
                  </a:lnTo>
                  <a:lnTo>
                    <a:pt x="92710" y="96520"/>
                  </a:lnTo>
                  <a:lnTo>
                    <a:pt x="99060" y="99060"/>
                  </a:lnTo>
                  <a:lnTo>
                    <a:pt x="106681" y="101600"/>
                  </a:lnTo>
                  <a:lnTo>
                    <a:pt x="114300" y="102870"/>
                  </a:lnTo>
                  <a:lnTo>
                    <a:pt x="123191" y="102870"/>
                  </a:lnTo>
                  <a:lnTo>
                    <a:pt x="130810" y="104140"/>
                  </a:lnTo>
                  <a:lnTo>
                    <a:pt x="139700" y="104140"/>
                  </a:lnTo>
                  <a:lnTo>
                    <a:pt x="146050" y="102870"/>
                  </a:lnTo>
                  <a:lnTo>
                    <a:pt x="151131" y="99060"/>
                  </a:lnTo>
                  <a:lnTo>
                    <a:pt x="158750" y="91440"/>
                  </a:lnTo>
                  <a:lnTo>
                    <a:pt x="163831" y="85090"/>
                  </a:lnTo>
                  <a:lnTo>
                    <a:pt x="163831" y="81280"/>
                  </a:lnTo>
                  <a:lnTo>
                    <a:pt x="162560" y="77470"/>
                  </a:lnTo>
                  <a:lnTo>
                    <a:pt x="161291" y="73660"/>
                  </a:lnTo>
                  <a:lnTo>
                    <a:pt x="157481" y="71120"/>
                  </a:lnTo>
                  <a:lnTo>
                    <a:pt x="152400" y="67310"/>
                  </a:lnTo>
                  <a:lnTo>
                    <a:pt x="147321" y="64770"/>
                  </a:lnTo>
                  <a:lnTo>
                    <a:pt x="140971" y="62230"/>
                  </a:lnTo>
                  <a:lnTo>
                    <a:pt x="135891" y="59690"/>
                  </a:lnTo>
                  <a:lnTo>
                    <a:pt x="129541" y="57150"/>
                  </a:lnTo>
                  <a:lnTo>
                    <a:pt x="124460" y="54610"/>
                  </a:lnTo>
                  <a:lnTo>
                    <a:pt x="120650" y="49530"/>
                  </a:lnTo>
                  <a:lnTo>
                    <a:pt x="116841" y="44450"/>
                  </a:lnTo>
                  <a:lnTo>
                    <a:pt x="111760" y="40640"/>
                  </a:lnTo>
                  <a:lnTo>
                    <a:pt x="105410" y="38100"/>
                  </a:lnTo>
                  <a:lnTo>
                    <a:pt x="99060" y="36830"/>
                  </a:lnTo>
                  <a:lnTo>
                    <a:pt x="92710" y="34290"/>
                  </a:lnTo>
                  <a:lnTo>
                    <a:pt x="87631" y="30480"/>
                  </a:lnTo>
                  <a:lnTo>
                    <a:pt x="82550" y="27940"/>
                  </a:lnTo>
                  <a:lnTo>
                    <a:pt x="76200" y="24130"/>
                  </a:lnTo>
                  <a:lnTo>
                    <a:pt x="69850" y="21590"/>
                  </a:lnTo>
                  <a:lnTo>
                    <a:pt x="64771" y="19050"/>
                  </a:lnTo>
                  <a:lnTo>
                    <a:pt x="58421" y="16510"/>
                  </a:lnTo>
                  <a:lnTo>
                    <a:pt x="45721" y="12700"/>
                  </a:lnTo>
                  <a:lnTo>
                    <a:pt x="39371" y="8890"/>
                  </a:lnTo>
                  <a:lnTo>
                    <a:pt x="34291" y="5080"/>
                  </a:lnTo>
                  <a:lnTo>
                    <a:pt x="29210" y="2540"/>
                  </a:lnTo>
                  <a:lnTo>
                    <a:pt x="24131" y="0"/>
                  </a:lnTo>
                  <a:lnTo>
                    <a:pt x="17781"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5" name="Group 794"/>
          <p:cNvGrpSpPr/>
          <p:nvPr/>
        </p:nvGrpSpPr>
        <p:grpSpPr>
          <a:xfrm rot="339600">
            <a:off x="6485891" y="6159500"/>
            <a:ext cx="207011" cy="129542"/>
            <a:chOff x="6485891" y="6159500"/>
            <a:chExt cx="207011" cy="129542"/>
          </a:xfrm>
        </p:grpSpPr>
        <p:sp>
          <p:nvSpPr>
            <p:cNvPr id="793" name="Freeform 792"/>
            <p:cNvSpPr/>
            <p:nvPr/>
          </p:nvSpPr>
          <p:spPr>
            <a:xfrm>
              <a:off x="6485891" y="6159500"/>
              <a:ext cx="207011" cy="129542"/>
            </a:xfrm>
            <a:custGeom>
              <a:avLst/>
              <a:gdLst/>
              <a:ahLst/>
              <a:cxnLst/>
              <a:rect l="0" t="0" r="0" b="0"/>
              <a:pathLst>
                <a:path w="207011" h="129542">
                  <a:moveTo>
                    <a:pt x="134620" y="34291"/>
                  </a:moveTo>
                  <a:lnTo>
                    <a:pt x="125729" y="30480"/>
                  </a:lnTo>
                  <a:lnTo>
                    <a:pt x="116840" y="25400"/>
                  </a:lnTo>
                  <a:lnTo>
                    <a:pt x="107950" y="21591"/>
                  </a:lnTo>
                  <a:lnTo>
                    <a:pt x="101600" y="17780"/>
                  </a:lnTo>
                  <a:lnTo>
                    <a:pt x="93979" y="15241"/>
                  </a:lnTo>
                  <a:lnTo>
                    <a:pt x="87629" y="11430"/>
                  </a:lnTo>
                  <a:lnTo>
                    <a:pt x="77470" y="6350"/>
                  </a:lnTo>
                  <a:lnTo>
                    <a:pt x="67310" y="2541"/>
                  </a:lnTo>
                  <a:lnTo>
                    <a:pt x="59690" y="1270"/>
                  </a:lnTo>
                  <a:lnTo>
                    <a:pt x="52070" y="0"/>
                  </a:lnTo>
                  <a:lnTo>
                    <a:pt x="44450" y="0"/>
                  </a:lnTo>
                  <a:lnTo>
                    <a:pt x="36829"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79" y="82550"/>
                  </a:lnTo>
                  <a:lnTo>
                    <a:pt x="40640" y="88900"/>
                  </a:lnTo>
                  <a:lnTo>
                    <a:pt x="50800" y="93980"/>
                  </a:lnTo>
                  <a:lnTo>
                    <a:pt x="62229" y="99060"/>
                  </a:lnTo>
                  <a:lnTo>
                    <a:pt x="72390" y="105410"/>
                  </a:lnTo>
                  <a:lnTo>
                    <a:pt x="82550" y="110491"/>
                  </a:lnTo>
                  <a:lnTo>
                    <a:pt x="92710" y="116841"/>
                  </a:lnTo>
                  <a:lnTo>
                    <a:pt x="100329" y="121920"/>
                  </a:lnTo>
                  <a:lnTo>
                    <a:pt x="107950" y="124460"/>
                  </a:lnTo>
                  <a:lnTo>
                    <a:pt x="115570" y="127000"/>
                  </a:lnTo>
                  <a:lnTo>
                    <a:pt x="123190" y="128270"/>
                  </a:lnTo>
                  <a:lnTo>
                    <a:pt x="132079" y="128270"/>
                  </a:lnTo>
                  <a:lnTo>
                    <a:pt x="139700" y="129541"/>
                  </a:lnTo>
                  <a:lnTo>
                    <a:pt x="147320" y="129541"/>
                  </a:lnTo>
                  <a:lnTo>
                    <a:pt x="154940" y="128270"/>
                  </a:lnTo>
                  <a:lnTo>
                    <a:pt x="162560" y="128270"/>
                  </a:lnTo>
                  <a:lnTo>
                    <a:pt x="168910" y="127000"/>
                  </a:lnTo>
                  <a:lnTo>
                    <a:pt x="175260" y="125730"/>
                  </a:lnTo>
                  <a:lnTo>
                    <a:pt x="181610" y="123191"/>
                  </a:lnTo>
                  <a:lnTo>
                    <a:pt x="187960" y="120650"/>
                  </a:lnTo>
                  <a:lnTo>
                    <a:pt x="195579" y="113030"/>
                  </a:lnTo>
                  <a:lnTo>
                    <a:pt x="201929" y="104141"/>
                  </a:lnTo>
                  <a:lnTo>
                    <a:pt x="205740" y="92710"/>
                  </a:lnTo>
                  <a:lnTo>
                    <a:pt x="207010" y="82550"/>
                  </a:lnTo>
                  <a:lnTo>
                    <a:pt x="204470" y="71120"/>
                  </a:lnTo>
                  <a:lnTo>
                    <a:pt x="199390" y="62230"/>
                  </a:lnTo>
                  <a:lnTo>
                    <a:pt x="190500" y="55880"/>
                  </a:lnTo>
                  <a:lnTo>
                    <a:pt x="181610" y="50800"/>
                  </a:lnTo>
                  <a:lnTo>
                    <a:pt x="173990" y="49530"/>
                  </a:lnTo>
                  <a:lnTo>
                    <a:pt x="166370" y="48260"/>
                  </a:lnTo>
                  <a:lnTo>
                    <a:pt x="160020" y="46991"/>
                  </a:lnTo>
                  <a:lnTo>
                    <a:pt x="153670" y="45720"/>
                  </a:lnTo>
                  <a:lnTo>
                    <a:pt x="147320" y="44450"/>
                  </a:lnTo>
                  <a:lnTo>
                    <a:pt x="140970" y="41910"/>
                  </a:lnTo>
                  <a:lnTo>
                    <a:pt x="134620" y="40641"/>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4" name="Freeform 793"/>
            <p:cNvSpPr/>
            <p:nvPr/>
          </p:nvSpPr>
          <p:spPr>
            <a:xfrm>
              <a:off x="6504953" y="617245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8" name="Group 797"/>
          <p:cNvGrpSpPr/>
          <p:nvPr/>
        </p:nvGrpSpPr>
        <p:grpSpPr>
          <a:xfrm rot="19183801">
            <a:off x="847090" y="2895600"/>
            <a:ext cx="207011" cy="129541"/>
            <a:chOff x="847090" y="2895600"/>
            <a:chExt cx="207011" cy="129541"/>
          </a:xfrm>
        </p:grpSpPr>
        <p:sp>
          <p:nvSpPr>
            <p:cNvPr id="796" name="Freeform 795"/>
            <p:cNvSpPr/>
            <p:nvPr/>
          </p:nvSpPr>
          <p:spPr>
            <a:xfrm>
              <a:off x="847090" y="2895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7" name="Freeform 796"/>
            <p:cNvSpPr/>
            <p:nvPr/>
          </p:nvSpPr>
          <p:spPr>
            <a:xfrm>
              <a:off x="865921" y="2907628"/>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2" name="Group 801"/>
          <p:cNvGrpSpPr/>
          <p:nvPr/>
        </p:nvGrpSpPr>
        <p:grpSpPr>
          <a:xfrm rot="19523401">
            <a:off x="6492240" y="6236971"/>
            <a:ext cx="181611" cy="128271"/>
            <a:chOff x="6492240" y="6236971"/>
            <a:chExt cx="181611" cy="128271"/>
          </a:xfrm>
        </p:grpSpPr>
        <p:sp>
          <p:nvSpPr>
            <p:cNvPr id="799" name="Freeform 798"/>
            <p:cNvSpPr/>
            <p:nvPr/>
          </p:nvSpPr>
          <p:spPr>
            <a:xfrm>
              <a:off x="6492240" y="62369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0" name="Freeform 799"/>
            <p:cNvSpPr/>
            <p:nvPr/>
          </p:nvSpPr>
          <p:spPr>
            <a:xfrm>
              <a:off x="6511647" y="6283677"/>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1" name="Freeform 800"/>
            <p:cNvSpPr/>
            <p:nvPr/>
          </p:nvSpPr>
          <p:spPr>
            <a:xfrm>
              <a:off x="6569529" y="6299107"/>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5" name="Group 804"/>
          <p:cNvGrpSpPr/>
          <p:nvPr/>
        </p:nvGrpSpPr>
        <p:grpSpPr>
          <a:xfrm rot="19523401">
            <a:off x="9395461" y="2359661"/>
            <a:ext cx="212091" cy="173991"/>
            <a:chOff x="9395461" y="2359661"/>
            <a:chExt cx="212091" cy="173991"/>
          </a:xfrm>
        </p:grpSpPr>
        <p:sp>
          <p:nvSpPr>
            <p:cNvPr id="803" name="Freeform 802"/>
            <p:cNvSpPr/>
            <p:nvPr/>
          </p:nvSpPr>
          <p:spPr>
            <a:xfrm>
              <a:off x="9395461" y="23596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4" name="Freeform 803"/>
            <p:cNvSpPr/>
            <p:nvPr/>
          </p:nvSpPr>
          <p:spPr>
            <a:xfrm>
              <a:off x="9425017" y="23783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79" y="120650"/>
                  </a:lnTo>
                  <a:lnTo>
                    <a:pt x="24129" y="123190"/>
                  </a:lnTo>
                  <a:lnTo>
                    <a:pt x="30479" y="125730"/>
                  </a:lnTo>
                  <a:lnTo>
                    <a:pt x="38100" y="125730"/>
                  </a:lnTo>
                  <a:lnTo>
                    <a:pt x="45720" y="127000"/>
                  </a:lnTo>
                  <a:lnTo>
                    <a:pt x="54610" y="128270"/>
                  </a:lnTo>
                  <a:lnTo>
                    <a:pt x="62229" y="128270"/>
                  </a:lnTo>
                  <a:lnTo>
                    <a:pt x="80010" y="128270"/>
                  </a:lnTo>
                  <a:lnTo>
                    <a:pt x="96520" y="128270"/>
                  </a:lnTo>
                  <a:lnTo>
                    <a:pt x="104139" y="127000"/>
                  </a:lnTo>
                  <a:lnTo>
                    <a:pt x="110489" y="124460"/>
                  </a:lnTo>
                  <a:lnTo>
                    <a:pt x="115570" y="121920"/>
                  </a:lnTo>
                  <a:lnTo>
                    <a:pt x="120650" y="118110"/>
                  </a:lnTo>
                  <a:lnTo>
                    <a:pt x="125729" y="114300"/>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8" name="Group 807"/>
          <p:cNvGrpSpPr/>
          <p:nvPr/>
        </p:nvGrpSpPr>
        <p:grpSpPr>
          <a:xfrm rot="3451200">
            <a:off x="6435091" y="5829300"/>
            <a:ext cx="207011" cy="129541"/>
            <a:chOff x="6435091" y="5829300"/>
            <a:chExt cx="207011" cy="129541"/>
          </a:xfrm>
        </p:grpSpPr>
        <p:sp>
          <p:nvSpPr>
            <p:cNvPr id="806" name="Freeform 805"/>
            <p:cNvSpPr/>
            <p:nvPr/>
          </p:nvSpPr>
          <p:spPr>
            <a:xfrm>
              <a:off x="6435091" y="5829300"/>
              <a:ext cx="207011" cy="129541"/>
            </a:xfrm>
            <a:custGeom>
              <a:avLst/>
              <a:gdLst/>
              <a:ahLst/>
              <a:cxnLst/>
              <a:rect l="0" t="0" r="0" b="0"/>
              <a:pathLst>
                <a:path w="207011" h="129541">
                  <a:moveTo>
                    <a:pt x="134620" y="34290"/>
                  </a:moveTo>
                  <a:lnTo>
                    <a:pt x="125729" y="30480"/>
                  </a:lnTo>
                  <a:lnTo>
                    <a:pt x="116840" y="25400"/>
                  </a:lnTo>
                  <a:lnTo>
                    <a:pt x="107950" y="21590"/>
                  </a:lnTo>
                  <a:lnTo>
                    <a:pt x="101600" y="17780"/>
                  </a:lnTo>
                  <a:lnTo>
                    <a:pt x="93979" y="15240"/>
                  </a:lnTo>
                  <a:lnTo>
                    <a:pt x="87629"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29" y="121920"/>
                  </a:lnTo>
                  <a:lnTo>
                    <a:pt x="107950" y="124460"/>
                  </a:lnTo>
                  <a:lnTo>
                    <a:pt x="115570" y="127000"/>
                  </a:lnTo>
                  <a:lnTo>
                    <a:pt x="123190" y="128270"/>
                  </a:lnTo>
                  <a:lnTo>
                    <a:pt x="132079"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7" name="Freeform 806"/>
            <p:cNvSpPr/>
            <p:nvPr/>
          </p:nvSpPr>
          <p:spPr>
            <a:xfrm>
              <a:off x="6453856" y="584170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1" name="Group 810"/>
          <p:cNvGrpSpPr/>
          <p:nvPr/>
        </p:nvGrpSpPr>
        <p:grpSpPr>
          <a:xfrm rot="339600">
            <a:off x="7235190" y="5588000"/>
            <a:ext cx="207011" cy="129542"/>
            <a:chOff x="7235190" y="5588000"/>
            <a:chExt cx="207011" cy="129542"/>
          </a:xfrm>
        </p:grpSpPr>
        <p:sp>
          <p:nvSpPr>
            <p:cNvPr id="809" name="Freeform 808"/>
            <p:cNvSpPr/>
            <p:nvPr/>
          </p:nvSpPr>
          <p:spPr>
            <a:xfrm>
              <a:off x="7235190" y="5588000"/>
              <a:ext cx="207011" cy="129542"/>
            </a:xfrm>
            <a:custGeom>
              <a:avLst/>
              <a:gdLst/>
              <a:ahLst/>
              <a:cxnLst/>
              <a:rect l="0" t="0" r="0" b="0"/>
              <a:pathLst>
                <a:path w="207011" h="129542">
                  <a:moveTo>
                    <a:pt x="134620" y="34291"/>
                  </a:moveTo>
                  <a:lnTo>
                    <a:pt x="125730" y="30480"/>
                  </a:lnTo>
                  <a:lnTo>
                    <a:pt x="116840" y="25400"/>
                  </a:lnTo>
                  <a:lnTo>
                    <a:pt x="107950" y="21591"/>
                  </a:lnTo>
                  <a:lnTo>
                    <a:pt x="101600" y="17780"/>
                  </a:lnTo>
                  <a:lnTo>
                    <a:pt x="93980" y="15241"/>
                  </a:lnTo>
                  <a:lnTo>
                    <a:pt x="87630" y="11430"/>
                  </a:lnTo>
                  <a:lnTo>
                    <a:pt x="77470" y="6350"/>
                  </a:lnTo>
                  <a:lnTo>
                    <a:pt x="67310" y="2541"/>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1"/>
                  </a:lnTo>
                  <a:lnTo>
                    <a:pt x="92710" y="116841"/>
                  </a:lnTo>
                  <a:lnTo>
                    <a:pt x="100330" y="121920"/>
                  </a:lnTo>
                  <a:lnTo>
                    <a:pt x="107950" y="124460"/>
                  </a:lnTo>
                  <a:lnTo>
                    <a:pt x="115570" y="127000"/>
                  </a:lnTo>
                  <a:lnTo>
                    <a:pt x="123190" y="128270"/>
                  </a:lnTo>
                  <a:lnTo>
                    <a:pt x="132080" y="128270"/>
                  </a:lnTo>
                  <a:lnTo>
                    <a:pt x="139700" y="129541"/>
                  </a:lnTo>
                  <a:lnTo>
                    <a:pt x="147320" y="129541"/>
                  </a:lnTo>
                  <a:lnTo>
                    <a:pt x="154940" y="128270"/>
                  </a:lnTo>
                  <a:lnTo>
                    <a:pt x="162560" y="128270"/>
                  </a:lnTo>
                  <a:lnTo>
                    <a:pt x="168910" y="127000"/>
                  </a:lnTo>
                  <a:lnTo>
                    <a:pt x="175260" y="125730"/>
                  </a:lnTo>
                  <a:lnTo>
                    <a:pt x="181610" y="123191"/>
                  </a:lnTo>
                  <a:lnTo>
                    <a:pt x="187960" y="120650"/>
                  </a:lnTo>
                  <a:lnTo>
                    <a:pt x="195580" y="113030"/>
                  </a:lnTo>
                  <a:lnTo>
                    <a:pt x="201930" y="104141"/>
                  </a:lnTo>
                  <a:lnTo>
                    <a:pt x="205740" y="92710"/>
                  </a:lnTo>
                  <a:lnTo>
                    <a:pt x="207010" y="82550"/>
                  </a:lnTo>
                  <a:lnTo>
                    <a:pt x="204470" y="71120"/>
                  </a:lnTo>
                  <a:lnTo>
                    <a:pt x="199390" y="62230"/>
                  </a:lnTo>
                  <a:lnTo>
                    <a:pt x="190500" y="55880"/>
                  </a:lnTo>
                  <a:lnTo>
                    <a:pt x="181610" y="50800"/>
                  </a:lnTo>
                  <a:lnTo>
                    <a:pt x="173990" y="49530"/>
                  </a:lnTo>
                  <a:lnTo>
                    <a:pt x="166370" y="48260"/>
                  </a:lnTo>
                  <a:lnTo>
                    <a:pt x="160020" y="46991"/>
                  </a:lnTo>
                  <a:lnTo>
                    <a:pt x="153670" y="45720"/>
                  </a:lnTo>
                  <a:lnTo>
                    <a:pt x="147320" y="44450"/>
                  </a:lnTo>
                  <a:lnTo>
                    <a:pt x="140970" y="41910"/>
                  </a:lnTo>
                  <a:lnTo>
                    <a:pt x="134620" y="40641"/>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0" name="Freeform 809"/>
            <p:cNvSpPr/>
            <p:nvPr/>
          </p:nvSpPr>
          <p:spPr>
            <a:xfrm>
              <a:off x="7254253" y="5600951"/>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4" name="Group 813"/>
          <p:cNvGrpSpPr/>
          <p:nvPr/>
        </p:nvGrpSpPr>
        <p:grpSpPr>
          <a:xfrm rot="19183801">
            <a:off x="7260590" y="5854701"/>
            <a:ext cx="207011" cy="129541"/>
            <a:chOff x="7260590" y="5854701"/>
            <a:chExt cx="207011" cy="129541"/>
          </a:xfrm>
        </p:grpSpPr>
        <p:sp>
          <p:nvSpPr>
            <p:cNvPr id="812" name="Freeform 811"/>
            <p:cNvSpPr/>
            <p:nvPr/>
          </p:nvSpPr>
          <p:spPr>
            <a:xfrm>
              <a:off x="7260590" y="58547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3" name="Freeform 812"/>
            <p:cNvSpPr/>
            <p:nvPr/>
          </p:nvSpPr>
          <p:spPr>
            <a:xfrm>
              <a:off x="7279421" y="5866728"/>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8" name="Group 817"/>
          <p:cNvGrpSpPr/>
          <p:nvPr/>
        </p:nvGrpSpPr>
        <p:grpSpPr>
          <a:xfrm rot="19523401">
            <a:off x="7012940" y="5525771"/>
            <a:ext cx="181611" cy="128271"/>
            <a:chOff x="7012940" y="5525771"/>
            <a:chExt cx="181611" cy="128271"/>
          </a:xfrm>
        </p:grpSpPr>
        <p:sp>
          <p:nvSpPr>
            <p:cNvPr id="815" name="Freeform 814"/>
            <p:cNvSpPr/>
            <p:nvPr/>
          </p:nvSpPr>
          <p:spPr>
            <a:xfrm>
              <a:off x="7012940" y="55257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6" name="Freeform 815"/>
            <p:cNvSpPr/>
            <p:nvPr/>
          </p:nvSpPr>
          <p:spPr>
            <a:xfrm>
              <a:off x="7032347" y="5572477"/>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7" name="Freeform 816"/>
            <p:cNvSpPr/>
            <p:nvPr/>
          </p:nvSpPr>
          <p:spPr>
            <a:xfrm>
              <a:off x="7090229" y="5587907"/>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1" name="Group 820"/>
          <p:cNvGrpSpPr/>
          <p:nvPr/>
        </p:nvGrpSpPr>
        <p:grpSpPr>
          <a:xfrm rot="19523401">
            <a:off x="7122161" y="5902961"/>
            <a:ext cx="212091" cy="173991"/>
            <a:chOff x="7122161" y="5902961"/>
            <a:chExt cx="212091" cy="173991"/>
          </a:xfrm>
        </p:grpSpPr>
        <p:sp>
          <p:nvSpPr>
            <p:cNvPr id="819" name="Freeform 818"/>
            <p:cNvSpPr/>
            <p:nvPr/>
          </p:nvSpPr>
          <p:spPr>
            <a:xfrm>
              <a:off x="7122161" y="59029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0" name="Freeform 819"/>
            <p:cNvSpPr/>
            <p:nvPr/>
          </p:nvSpPr>
          <p:spPr>
            <a:xfrm>
              <a:off x="7151717" y="5921640"/>
              <a:ext cx="158751" cy="128270"/>
            </a:xfrm>
            <a:custGeom>
              <a:avLst/>
              <a:gdLst/>
              <a:ahLst/>
              <a:cxnLst/>
              <a:rect l="0" t="0" r="0" b="0"/>
              <a:pathLst>
                <a:path w="158751" h="128270">
                  <a:moveTo>
                    <a:pt x="133350" y="30480"/>
                  </a:moveTo>
                  <a:lnTo>
                    <a:pt x="127000" y="38100"/>
                  </a:lnTo>
                  <a:lnTo>
                    <a:pt x="121920" y="40639"/>
                  </a:lnTo>
                  <a:lnTo>
                    <a:pt x="115570" y="43180"/>
                  </a:lnTo>
                  <a:lnTo>
                    <a:pt x="48260" y="66039"/>
                  </a:lnTo>
                  <a:lnTo>
                    <a:pt x="41910" y="67310"/>
                  </a:lnTo>
                  <a:lnTo>
                    <a:pt x="34289" y="68580"/>
                  </a:lnTo>
                  <a:lnTo>
                    <a:pt x="25400" y="68580"/>
                  </a:lnTo>
                  <a:lnTo>
                    <a:pt x="19050" y="71119"/>
                  </a:lnTo>
                  <a:lnTo>
                    <a:pt x="12700" y="74930"/>
                  </a:lnTo>
                  <a:lnTo>
                    <a:pt x="7620" y="80010"/>
                  </a:lnTo>
                  <a:lnTo>
                    <a:pt x="3810" y="86360"/>
                  </a:lnTo>
                  <a:lnTo>
                    <a:pt x="1270" y="92710"/>
                  </a:lnTo>
                  <a:lnTo>
                    <a:pt x="0" y="100330"/>
                  </a:lnTo>
                  <a:lnTo>
                    <a:pt x="1270" y="106680"/>
                  </a:lnTo>
                  <a:lnTo>
                    <a:pt x="3810" y="110489"/>
                  </a:lnTo>
                  <a:lnTo>
                    <a:pt x="7620" y="114300"/>
                  </a:lnTo>
                  <a:lnTo>
                    <a:pt x="12700" y="118110"/>
                  </a:lnTo>
                  <a:lnTo>
                    <a:pt x="17779" y="120650"/>
                  </a:lnTo>
                  <a:lnTo>
                    <a:pt x="24129" y="123189"/>
                  </a:lnTo>
                  <a:lnTo>
                    <a:pt x="30479" y="125730"/>
                  </a:lnTo>
                  <a:lnTo>
                    <a:pt x="38100" y="125730"/>
                  </a:lnTo>
                  <a:lnTo>
                    <a:pt x="45720" y="127000"/>
                  </a:lnTo>
                  <a:lnTo>
                    <a:pt x="54610" y="128269"/>
                  </a:lnTo>
                  <a:lnTo>
                    <a:pt x="62229" y="128269"/>
                  </a:lnTo>
                  <a:lnTo>
                    <a:pt x="80010" y="128269"/>
                  </a:lnTo>
                  <a:lnTo>
                    <a:pt x="96520" y="128269"/>
                  </a:lnTo>
                  <a:lnTo>
                    <a:pt x="104139" y="127000"/>
                  </a:lnTo>
                  <a:lnTo>
                    <a:pt x="110489" y="124460"/>
                  </a:lnTo>
                  <a:lnTo>
                    <a:pt x="115570" y="121919"/>
                  </a:lnTo>
                  <a:lnTo>
                    <a:pt x="120650" y="118110"/>
                  </a:lnTo>
                  <a:lnTo>
                    <a:pt x="125729" y="114300"/>
                  </a:lnTo>
                  <a:lnTo>
                    <a:pt x="130810" y="110489"/>
                  </a:lnTo>
                  <a:lnTo>
                    <a:pt x="134620" y="106680"/>
                  </a:lnTo>
                  <a:lnTo>
                    <a:pt x="144779" y="97789"/>
                  </a:lnTo>
                  <a:lnTo>
                    <a:pt x="147320" y="92710"/>
                  </a:lnTo>
                  <a:lnTo>
                    <a:pt x="148589" y="85089"/>
                  </a:lnTo>
                  <a:lnTo>
                    <a:pt x="149860" y="78739"/>
                  </a:lnTo>
                  <a:lnTo>
                    <a:pt x="152400" y="71119"/>
                  </a:lnTo>
                  <a:lnTo>
                    <a:pt x="153670" y="64769"/>
                  </a:lnTo>
                  <a:lnTo>
                    <a:pt x="156210" y="57150"/>
                  </a:lnTo>
                  <a:lnTo>
                    <a:pt x="157479" y="49530"/>
                  </a:lnTo>
                  <a:lnTo>
                    <a:pt x="157479" y="41910"/>
                  </a:lnTo>
                  <a:lnTo>
                    <a:pt x="158750" y="34289"/>
                  </a:lnTo>
                  <a:lnTo>
                    <a:pt x="157479" y="26669"/>
                  </a:lnTo>
                  <a:lnTo>
                    <a:pt x="154939" y="21589"/>
                  </a:lnTo>
                  <a:lnTo>
                    <a:pt x="152400" y="15239"/>
                  </a:lnTo>
                  <a:lnTo>
                    <a:pt x="148589" y="11430"/>
                  </a:lnTo>
                  <a:lnTo>
                    <a:pt x="143510" y="7619"/>
                  </a:lnTo>
                  <a:lnTo>
                    <a:pt x="138429" y="5080"/>
                  </a:lnTo>
                  <a:lnTo>
                    <a:pt x="130810" y="2539"/>
                  </a:lnTo>
                  <a:lnTo>
                    <a:pt x="124460" y="1269"/>
                  </a:lnTo>
                  <a:lnTo>
                    <a:pt x="116839" y="0"/>
                  </a:lnTo>
                  <a:lnTo>
                    <a:pt x="110489" y="0"/>
                  </a:lnTo>
                  <a:lnTo>
                    <a:pt x="105410" y="1269"/>
                  </a:lnTo>
                  <a:lnTo>
                    <a:pt x="101600" y="2539"/>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39"/>
                  </a:lnTo>
                  <a:lnTo>
                    <a:pt x="82550" y="80010"/>
                  </a:lnTo>
                  <a:lnTo>
                    <a:pt x="74929" y="81280"/>
                  </a:lnTo>
                  <a:lnTo>
                    <a:pt x="68579" y="83819"/>
                  </a:lnTo>
                  <a:lnTo>
                    <a:pt x="55879" y="87630"/>
                  </a:lnTo>
                  <a:lnTo>
                    <a:pt x="33020" y="95250"/>
                  </a:lnTo>
                  <a:lnTo>
                    <a:pt x="34289" y="95250"/>
                  </a:lnTo>
                  <a:lnTo>
                    <a:pt x="38100" y="95250"/>
                  </a:lnTo>
                  <a:lnTo>
                    <a:pt x="44450" y="95250"/>
                  </a:lnTo>
                  <a:lnTo>
                    <a:pt x="66039" y="96519"/>
                  </a:lnTo>
                  <a:lnTo>
                    <a:pt x="90170" y="96519"/>
                  </a:lnTo>
                  <a:lnTo>
                    <a:pt x="97789" y="95250"/>
                  </a:lnTo>
                  <a:lnTo>
                    <a:pt x="104139" y="92710"/>
                  </a:lnTo>
                  <a:lnTo>
                    <a:pt x="109220" y="88900"/>
                  </a:lnTo>
                  <a:lnTo>
                    <a:pt x="113029" y="85089"/>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4" name="Group 823"/>
          <p:cNvGrpSpPr/>
          <p:nvPr/>
        </p:nvGrpSpPr>
        <p:grpSpPr>
          <a:xfrm>
            <a:off x="9076690" y="3022600"/>
            <a:ext cx="207011" cy="129541"/>
            <a:chOff x="9076690" y="3022600"/>
            <a:chExt cx="207011" cy="129541"/>
          </a:xfrm>
        </p:grpSpPr>
        <p:sp>
          <p:nvSpPr>
            <p:cNvPr id="822" name="Freeform 821"/>
            <p:cNvSpPr/>
            <p:nvPr/>
          </p:nvSpPr>
          <p:spPr>
            <a:xfrm>
              <a:off x="9076690" y="3022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3" name="Freeform 822"/>
            <p:cNvSpPr/>
            <p:nvPr/>
          </p:nvSpPr>
          <p:spPr>
            <a:xfrm>
              <a:off x="9095740" y="303530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7" name="Group 826"/>
          <p:cNvGrpSpPr/>
          <p:nvPr/>
        </p:nvGrpSpPr>
        <p:grpSpPr>
          <a:xfrm rot="339600">
            <a:off x="6879590" y="6096000"/>
            <a:ext cx="207011" cy="129542"/>
            <a:chOff x="6879590" y="6096000"/>
            <a:chExt cx="207011" cy="129542"/>
          </a:xfrm>
        </p:grpSpPr>
        <p:sp>
          <p:nvSpPr>
            <p:cNvPr id="825" name="Freeform 824"/>
            <p:cNvSpPr/>
            <p:nvPr/>
          </p:nvSpPr>
          <p:spPr>
            <a:xfrm>
              <a:off x="6879590" y="6096000"/>
              <a:ext cx="207011" cy="129542"/>
            </a:xfrm>
            <a:custGeom>
              <a:avLst/>
              <a:gdLst/>
              <a:ahLst/>
              <a:cxnLst/>
              <a:rect l="0" t="0" r="0" b="0"/>
              <a:pathLst>
                <a:path w="207011" h="129542">
                  <a:moveTo>
                    <a:pt x="134620" y="34291"/>
                  </a:moveTo>
                  <a:lnTo>
                    <a:pt x="125730" y="30480"/>
                  </a:lnTo>
                  <a:lnTo>
                    <a:pt x="116840" y="25400"/>
                  </a:lnTo>
                  <a:lnTo>
                    <a:pt x="107950" y="21591"/>
                  </a:lnTo>
                  <a:lnTo>
                    <a:pt x="101600" y="17780"/>
                  </a:lnTo>
                  <a:lnTo>
                    <a:pt x="93980" y="15241"/>
                  </a:lnTo>
                  <a:lnTo>
                    <a:pt x="87630" y="11430"/>
                  </a:lnTo>
                  <a:lnTo>
                    <a:pt x="77470" y="6350"/>
                  </a:lnTo>
                  <a:lnTo>
                    <a:pt x="67310" y="2541"/>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1"/>
                  </a:lnTo>
                  <a:lnTo>
                    <a:pt x="92710" y="116841"/>
                  </a:lnTo>
                  <a:lnTo>
                    <a:pt x="100330" y="121920"/>
                  </a:lnTo>
                  <a:lnTo>
                    <a:pt x="107950" y="124460"/>
                  </a:lnTo>
                  <a:lnTo>
                    <a:pt x="115570" y="127000"/>
                  </a:lnTo>
                  <a:lnTo>
                    <a:pt x="123190" y="128270"/>
                  </a:lnTo>
                  <a:lnTo>
                    <a:pt x="132080" y="128270"/>
                  </a:lnTo>
                  <a:lnTo>
                    <a:pt x="139700" y="129541"/>
                  </a:lnTo>
                  <a:lnTo>
                    <a:pt x="147320" y="129541"/>
                  </a:lnTo>
                  <a:lnTo>
                    <a:pt x="154940" y="128270"/>
                  </a:lnTo>
                  <a:lnTo>
                    <a:pt x="162560" y="128270"/>
                  </a:lnTo>
                  <a:lnTo>
                    <a:pt x="168910" y="127000"/>
                  </a:lnTo>
                  <a:lnTo>
                    <a:pt x="175260" y="125730"/>
                  </a:lnTo>
                  <a:lnTo>
                    <a:pt x="181610" y="123191"/>
                  </a:lnTo>
                  <a:lnTo>
                    <a:pt x="187960" y="120650"/>
                  </a:lnTo>
                  <a:lnTo>
                    <a:pt x="195580" y="113030"/>
                  </a:lnTo>
                  <a:lnTo>
                    <a:pt x="201930" y="104141"/>
                  </a:lnTo>
                  <a:lnTo>
                    <a:pt x="205740" y="92710"/>
                  </a:lnTo>
                  <a:lnTo>
                    <a:pt x="207010" y="82550"/>
                  </a:lnTo>
                  <a:lnTo>
                    <a:pt x="204470" y="71120"/>
                  </a:lnTo>
                  <a:lnTo>
                    <a:pt x="199390" y="62230"/>
                  </a:lnTo>
                  <a:lnTo>
                    <a:pt x="190500" y="55880"/>
                  </a:lnTo>
                  <a:lnTo>
                    <a:pt x="181610" y="50800"/>
                  </a:lnTo>
                  <a:lnTo>
                    <a:pt x="173990" y="49530"/>
                  </a:lnTo>
                  <a:lnTo>
                    <a:pt x="166370" y="48260"/>
                  </a:lnTo>
                  <a:lnTo>
                    <a:pt x="160020" y="46991"/>
                  </a:lnTo>
                  <a:lnTo>
                    <a:pt x="153670" y="45720"/>
                  </a:lnTo>
                  <a:lnTo>
                    <a:pt x="147320" y="44450"/>
                  </a:lnTo>
                  <a:lnTo>
                    <a:pt x="140970" y="41910"/>
                  </a:lnTo>
                  <a:lnTo>
                    <a:pt x="134620" y="40641"/>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6" name="Freeform 825"/>
            <p:cNvSpPr/>
            <p:nvPr/>
          </p:nvSpPr>
          <p:spPr>
            <a:xfrm>
              <a:off x="6898653" y="6108951"/>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59"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59" y="46990"/>
                  </a:lnTo>
                  <a:lnTo>
                    <a:pt x="15240" y="49530"/>
                  </a:lnTo>
                  <a:lnTo>
                    <a:pt x="21590"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90"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90" y="73660"/>
                  </a:lnTo>
                  <a:lnTo>
                    <a:pt x="157479" y="71120"/>
                  </a:lnTo>
                  <a:lnTo>
                    <a:pt x="152400" y="67310"/>
                  </a:lnTo>
                  <a:lnTo>
                    <a:pt x="147319" y="64770"/>
                  </a:lnTo>
                  <a:lnTo>
                    <a:pt x="140969" y="62230"/>
                  </a:lnTo>
                  <a:lnTo>
                    <a:pt x="135890" y="59690"/>
                  </a:lnTo>
                  <a:lnTo>
                    <a:pt x="129540" y="57150"/>
                  </a:lnTo>
                  <a:lnTo>
                    <a:pt x="124459" y="54610"/>
                  </a:lnTo>
                  <a:lnTo>
                    <a:pt x="120650" y="49530"/>
                  </a:lnTo>
                  <a:lnTo>
                    <a:pt x="116840"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0" name="Group 829"/>
          <p:cNvGrpSpPr/>
          <p:nvPr/>
        </p:nvGrpSpPr>
        <p:grpSpPr>
          <a:xfrm rot="19183801">
            <a:off x="6663690" y="6223001"/>
            <a:ext cx="207011" cy="129541"/>
            <a:chOff x="6663690" y="6223001"/>
            <a:chExt cx="207011" cy="129541"/>
          </a:xfrm>
        </p:grpSpPr>
        <p:sp>
          <p:nvSpPr>
            <p:cNvPr id="828" name="Freeform 827"/>
            <p:cNvSpPr/>
            <p:nvPr/>
          </p:nvSpPr>
          <p:spPr>
            <a:xfrm>
              <a:off x="6663690" y="6223001"/>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9" name="Freeform 828"/>
            <p:cNvSpPr/>
            <p:nvPr/>
          </p:nvSpPr>
          <p:spPr>
            <a:xfrm>
              <a:off x="6682521" y="6235030"/>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0"/>
                  </a:lnTo>
                  <a:lnTo>
                    <a:pt x="33019" y="57150"/>
                  </a:lnTo>
                  <a:lnTo>
                    <a:pt x="38100" y="60960"/>
                  </a:lnTo>
                  <a:lnTo>
                    <a:pt x="41910" y="64770"/>
                  </a:lnTo>
                  <a:lnTo>
                    <a:pt x="48260" y="67310"/>
                  </a:lnTo>
                  <a:lnTo>
                    <a:pt x="55879" y="69850"/>
                  </a:lnTo>
                  <a:lnTo>
                    <a:pt x="63500" y="69850"/>
                  </a:lnTo>
                  <a:lnTo>
                    <a:pt x="68579" y="73660"/>
                  </a:lnTo>
                  <a:lnTo>
                    <a:pt x="73660" y="77470"/>
                  </a:lnTo>
                  <a:lnTo>
                    <a:pt x="77469"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19" y="64770"/>
                  </a:lnTo>
                  <a:lnTo>
                    <a:pt x="140969"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0"/>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4" name="Group 833"/>
          <p:cNvGrpSpPr/>
          <p:nvPr/>
        </p:nvGrpSpPr>
        <p:grpSpPr>
          <a:xfrm rot="19523401">
            <a:off x="8536940" y="2515871"/>
            <a:ext cx="181611" cy="128271"/>
            <a:chOff x="8536940" y="2515871"/>
            <a:chExt cx="181611" cy="128271"/>
          </a:xfrm>
        </p:grpSpPr>
        <p:sp>
          <p:nvSpPr>
            <p:cNvPr id="831" name="Freeform 830"/>
            <p:cNvSpPr/>
            <p:nvPr/>
          </p:nvSpPr>
          <p:spPr>
            <a:xfrm>
              <a:off x="8536940" y="25158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2" name="Freeform 831"/>
            <p:cNvSpPr/>
            <p:nvPr/>
          </p:nvSpPr>
          <p:spPr>
            <a:xfrm>
              <a:off x="8556347" y="2562577"/>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3" name="Freeform 832"/>
            <p:cNvSpPr/>
            <p:nvPr/>
          </p:nvSpPr>
          <p:spPr>
            <a:xfrm>
              <a:off x="8614229" y="2578007"/>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7" name="Group 836"/>
          <p:cNvGrpSpPr/>
          <p:nvPr/>
        </p:nvGrpSpPr>
        <p:grpSpPr>
          <a:xfrm rot="19523401">
            <a:off x="4886960" y="2702560"/>
            <a:ext cx="212091" cy="173991"/>
            <a:chOff x="4886960" y="2702560"/>
            <a:chExt cx="212091" cy="173991"/>
          </a:xfrm>
        </p:grpSpPr>
        <p:sp>
          <p:nvSpPr>
            <p:cNvPr id="835" name="Freeform 834"/>
            <p:cNvSpPr/>
            <p:nvPr/>
          </p:nvSpPr>
          <p:spPr>
            <a:xfrm>
              <a:off x="4886960" y="27025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6" name="Freeform 835"/>
            <p:cNvSpPr/>
            <p:nvPr/>
          </p:nvSpPr>
          <p:spPr>
            <a:xfrm>
              <a:off x="4916515" y="2721240"/>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0" name="Group 839"/>
          <p:cNvGrpSpPr/>
          <p:nvPr/>
        </p:nvGrpSpPr>
        <p:grpSpPr>
          <a:xfrm rot="2827200">
            <a:off x="6741161" y="5953761"/>
            <a:ext cx="212091" cy="173991"/>
            <a:chOff x="6741161" y="5953761"/>
            <a:chExt cx="212091" cy="173991"/>
          </a:xfrm>
        </p:grpSpPr>
        <p:sp>
          <p:nvSpPr>
            <p:cNvPr id="838" name="Freeform 837"/>
            <p:cNvSpPr/>
            <p:nvPr/>
          </p:nvSpPr>
          <p:spPr>
            <a:xfrm>
              <a:off x="6741161" y="59537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9" name="Freeform 838"/>
            <p:cNvSpPr/>
            <p:nvPr/>
          </p:nvSpPr>
          <p:spPr>
            <a:xfrm>
              <a:off x="6769493" y="5972965"/>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4" name="Group 843"/>
          <p:cNvGrpSpPr/>
          <p:nvPr/>
        </p:nvGrpSpPr>
        <p:grpSpPr>
          <a:xfrm rot="19523401">
            <a:off x="6657340" y="1957070"/>
            <a:ext cx="181611" cy="128271"/>
            <a:chOff x="6657340" y="1957070"/>
            <a:chExt cx="181611" cy="128271"/>
          </a:xfrm>
        </p:grpSpPr>
        <p:sp>
          <p:nvSpPr>
            <p:cNvPr id="841" name="Freeform 840"/>
            <p:cNvSpPr/>
            <p:nvPr/>
          </p:nvSpPr>
          <p:spPr>
            <a:xfrm>
              <a:off x="6657340" y="19570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2" name="Freeform 841"/>
            <p:cNvSpPr/>
            <p:nvPr/>
          </p:nvSpPr>
          <p:spPr>
            <a:xfrm>
              <a:off x="6676746" y="200377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3" name="Freeform 842"/>
            <p:cNvSpPr/>
            <p:nvPr/>
          </p:nvSpPr>
          <p:spPr>
            <a:xfrm>
              <a:off x="6734628" y="2019205"/>
              <a:ext cx="58421" cy="45722"/>
            </a:xfrm>
            <a:custGeom>
              <a:avLst/>
              <a:gdLst/>
              <a:ahLst/>
              <a:cxnLst/>
              <a:rect l="0" t="0" r="0" b="0"/>
              <a:pathLst>
                <a:path w="58421" h="45722">
                  <a:moveTo>
                    <a:pt x="58420" y="0"/>
                  </a:moveTo>
                  <a:lnTo>
                    <a:pt x="58420" y="13971"/>
                  </a:lnTo>
                  <a:lnTo>
                    <a:pt x="55881" y="17780"/>
                  </a:lnTo>
                  <a:lnTo>
                    <a:pt x="53341" y="20321"/>
                  </a:lnTo>
                  <a:lnTo>
                    <a:pt x="48260" y="22860"/>
                  </a:lnTo>
                  <a:lnTo>
                    <a:pt x="36831" y="26671"/>
                  </a:lnTo>
                  <a:lnTo>
                    <a:pt x="31750" y="27940"/>
                  </a:lnTo>
                  <a:lnTo>
                    <a:pt x="25400" y="30480"/>
                  </a:lnTo>
                  <a:lnTo>
                    <a:pt x="20320" y="34290"/>
                  </a:lnTo>
                  <a:lnTo>
                    <a:pt x="16510" y="38100"/>
                  </a:lnTo>
                  <a:lnTo>
                    <a:pt x="12700" y="40640"/>
                  </a:lnTo>
                  <a:lnTo>
                    <a:pt x="8891"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8" name="Group 847"/>
          <p:cNvGrpSpPr/>
          <p:nvPr/>
        </p:nvGrpSpPr>
        <p:grpSpPr>
          <a:xfrm>
            <a:off x="6885940" y="2198370"/>
            <a:ext cx="181611" cy="128271"/>
            <a:chOff x="6885940" y="2198370"/>
            <a:chExt cx="181611" cy="128271"/>
          </a:xfrm>
        </p:grpSpPr>
        <p:sp>
          <p:nvSpPr>
            <p:cNvPr id="845" name="Freeform 844"/>
            <p:cNvSpPr/>
            <p:nvPr/>
          </p:nvSpPr>
          <p:spPr>
            <a:xfrm>
              <a:off x="6885940" y="2198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6" name="Freeform 845"/>
            <p:cNvSpPr/>
            <p:nvPr/>
          </p:nvSpPr>
          <p:spPr>
            <a:xfrm>
              <a:off x="6904990" y="22453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7" name="Freeform 846"/>
            <p:cNvSpPr/>
            <p:nvPr/>
          </p:nvSpPr>
          <p:spPr>
            <a:xfrm>
              <a:off x="6963410" y="22606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2" name="Group 851"/>
          <p:cNvGrpSpPr/>
          <p:nvPr/>
        </p:nvGrpSpPr>
        <p:grpSpPr>
          <a:xfrm rot="19523401">
            <a:off x="6466840" y="5932171"/>
            <a:ext cx="181611" cy="128271"/>
            <a:chOff x="6466840" y="5932171"/>
            <a:chExt cx="181611" cy="128271"/>
          </a:xfrm>
        </p:grpSpPr>
        <p:sp>
          <p:nvSpPr>
            <p:cNvPr id="849" name="Freeform 848"/>
            <p:cNvSpPr/>
            <p:nvPr/>
          </p:nvSpPr>
          <p:spPr>
            <a:xfrm>
              <a:off x="6466840" y="59321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0" name="Freeform 849"/>
            <p:cNvSpPr/>
            <p:nvPr/>
          </p:nvSpPr>
          <p:spPr>
            <a:xfrm>
              <a:off x="6486247" y="5978875"/>
              <a:ext cx="132081" cy="66042"/>
            </a:xfrm>
            <a:custGeom>
              <a:avLst/>
              <a:gdLst/>
              <a:ahLst/>
              <a:cxnLst/>
              <a:rect l="0" t="0" r="0" b="0"/>
              <a:pathLst>
                <a:path w="132081" h="66042">
                  <a:moveTo>
                    <a:pt x="20319" y="34291"/>
                  </a:moveTo>
                  <a:lnTo>
                    <a:pt x="22860" y="38100"/>
                  </a:lnTo>
                  <a:lnTo>
                    <a:pt x="26669" y="39370"/>
                  </a:lnTo>
                  <a:lnTo>
                    <a:pt x="30480" y="41911"/>
                  </a:lnTo>
                  <a:lnTo>
                    <a:pt x="35560" y="43181"/>
                  </a:lnTo>
                  <a:lnTo>
                    <a:pt x="41910" y="46991"/>
                  </a:lnTo>
                  <a:lnTo>
                    <a:pt x="46990" y="49531"/>
                  </a:lnTo>
                  <a:lnTo>
                    <a:pt x="53340" y="53341"/>
                  </a:lnTo>
                  <a:lnTo>
                    <a:pt x="59690" y="57150"/>
                  </a:lnTo>
                  <a:lnTo>
                    <a:pt x="66040" y="59691"/>
                  </a:lnTo>
                  <a:lnTo>
                    <a:pt x="72390" y="62231"/>
                  </a:lnTo>
                  <a:lnTo>
                    <a:pt x="78740" y="63500"/>
                  </a:lnTo>
                  <a:lnTo>
                    <a:pt x="85090" y="64770"/>
                  </a:lnTo>
                  <a:lnTo>
                    <a:pt x="91440" y="66041"/>
                  </a:lnTo>
                  <a:lnTo>
                    <a:pt x="97790" y="66041"/>
                  </a:lnTo>
                  <a:lnTo>
                    <a:pt x="104140" y="64770"/>
                  </a:lnTo>
                  <a:lnTo>
                    <a:pt x="111760" y="63500"/>
                  </a:lnTo>
                  <a:lnTo>
                    <a:pt x="116840" y="59691"/>
                  </a:lnTo>
                  <a:lnTo>
                    <a:pt x="120650" y="55881"/>
                  </a:lnTo>
                  <a:lnTo>
                    <a:pt x="124460" y="50800"/>
                  </a:lnTo>
                  <a:lnTo>
                    <a:pt x="127000" y="45720"/>
                  </a:lnTo>
                  <a:lnTo>
                    <a:pt x="129540" y="39370"/>
                  </a:lnTo>
                  <a:lnTo>
                    <a:pt x="132080" y="34291"/>
                  </a:lnTo>
                  <a:lnTo>
                    <a:pt x="132080" y="27941"/>
                  </a:lnTo>
                  <a:lnTo>
                    <a:pt x="130810" y="22861"/>
                  </a:lnTo>
                  <a:lnTo>
                    <a:pt x="128269" y="17781"/>
                  </a:lnTo>
                  <a:lnTo>
                    <a:pt x="125730" y="13970"/>
                  </a:lnTo>
                  <a:lnTo>
                    <a:pt x="120650" y="11431"/>
                  </a:lnTo>
                  <a:lnTo>
                    <a:pt x="115569" y="7620"/>
                  </a:lnTo>
                  <a:lnTo>
                    <a:pt x="109219" y="5081"/>
                  </a:lnTo>
                  <a:lnTo>
                    <a:pt x="104140" y="2541"/>
                  </a:lnTo>
                  <a:lnTo>
                    <a:pt x="97790" y="0"/>
                  </a:lnTo>
                  <a:lnTo>
                    <a:pt x="91440" y="0"/>
                  </a:lnTo>
                  <a:lnTo>
                    <a:pt x="85090" y="0"/>
                  </a:lnTo>
                  <a:lnTo>
                    <a:pt x="78740" y="0"/>
                  </a:lnTo>
                  <a:lnTo>
                    <a:pt x="73660" y="2541"/>
                  </a:lnTo>
                  <a:lnTo>
                    <a:pt x="69850" y="7620"/>
                  </a:lnTo>
                  <a:lnTo>
                    <a:pt x="66040" y="11431"/>
                  </a:lnTo>
                  <a:lnTo>
                    <a:pt x="60960" y="15241"/>
                  </a:lnTo>
                  <a:lnTo>
                    <a:pt x="54610" y="17781"/>
                  </a:lnTo>
                  <a:lnTo>
                    <a:pt x="46990" y="19050"/>
                  </a:lnTo>
                  <a:lnTo>
                    <a:pt x="39369" y="19050"/>
                  </a:lnTo>
                  <a:lnTo>
                    <a:pt x="31750" y="20320"/>
                  </a:lnTo>
                  <a:lnTo>
                    <a:pt x="0" y="279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1" name="Freeform 850"/>
            <p:cNvSpPr/>
            <p:nvPr/>
          </p:nvSpPr>
          <p:spPr>
            <a:xfrm>
              <a:off x="6544129" y="5994306"/>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5" name="Group 854"/>
          <p:cNvGrpSpPr/>
          <p:nvPr/>
        </p:nvGrpSpPr>
        <p:grpSpPr>
          <a:xfrm rot="19523401">
            <a:off x="6791961" y="2346960"/>
            <a:ext cx="212091" cy="173991"/>
            <a:chOff x="6791961" y="2346960"/>
            <a:chExt cx="212091" cy="173991"/>
          </a:xfrm>
        </p:grpSpPr>
        <p:sp>
          <p:nvSpPr>
            <p:cNvPr id="853" name="Freeform 852"/>
            <p:cNvSpPr/>
            <p:nvPr/>
          </p:nvSpPr>
          <p:spPr>
            <a:xfrm>
              <a:off x="6791961" y="23469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4" name="Freeform 853"/>
            <p:cNvSpPr/>
            <p:nvPr/>
          </p:nvSpPr>
          <p:spPr>
            <a:xfrm>
              <a:off x="6821517" y="23656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79" y="120650"/>
                  </a:lnTo>
                  <a:lnTo>
                    <a:pt x="24129" y="123190"/>
                  </a:lnTo>
                  <a:lnTo>
                    <a:pt x="30479" y="125730"/>
                  </a:lnTo>
                  <a:lnTo>
                    <a:pt x="38100" y="125730"/>
                  </a:lnTo>
                  <a:lnTo>
                    <a:pt x="45720" y="127000"/>
                  </a:lnTo>
                  <a:lnTo>
                    <a:pt x="54610" y="128270"/>
                  </a:lnTo>
                  <a:lnTo>
                    <a:pt x="62229" y="128270"/>
                  </a:lnTo>
                  <a:lnTo>
                    <a:pt x="80010" y="128270"/>
                  </a:lnTo>
                  <a:lnTo>
                    <a:pt x="96520" y="128270"/>
                  </a:lnTo>
                  <a:lnTo>
                    <a:pt x="104139" y="127000"/>
                  </a:lnTo>
                  <a:lnTo>
                    <a:pt x="110489" y="124460"/>
                  </a:lnTo>
                  <a:lnTo>
                    <a:pt x="115570" y="121920"/>
                  </a:lnTo>
                  <a:lnTo>
                    <a:pt x="120650" y="118110"/>
                  </a:lnTo>
                  <a:lnTo>
                    <a:pt x="125729" y="114300"/>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7" name="Group 866"/>
          <p:cNvGrpSpPr/>
          <p:nvPr/>
        </p:nvGrpSpPr>
        <p:grpSpPr>
          <a:xfrm>
            <a:off x="6308725" y="911225"/>
            <a:ext cx="1307338" cy="2412746"/>
            <a:chOff x="6308725" y="911225"/>
            <a:chExt cx="1307338" cy="2412746"/>
          </a:xfrm>
        </p:grpSpPr>
        <p:grpSp>
          <p:nvGrpSpPr>
            <p:cNvPr id="859" name="Group 858"/>
            <p:cNvGrpSpPr/>
            <p:nvPr/>
          </p:nvGrpSpPr>
          <p:grpSpPr>
            <a:xfrm>
              <a:off x="6308725" y="911225"/>
              <a:ext cx="1307338" cy="2412746"/>
              <a:chOff x="6308725" y="911225"/>
              <a:chExt cx="1307338" cy="2412746"/>
            </a:xfrm>
          </p:grpSpPr>
          <p:pic>
            <p:nvPicPr>
              <p:cNvPr id="856" name="Picture 85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308725" y="911225"/>
                <a:ext cx="1307338" cy="2412746"/>
              </a:xfrm>
              <a:prstGeom prst="rect">
                <a:avLst/>
              </a:prstGeom>
              <a:solidFill>
                <a:scrgbClr r="0" g="0" b="0">
                  <a:alpha val="0"/>
                </a:scrgbClr>
              </a:solidFill>
            </p:spPr>
          </p:pic>
          <p:sp>
            <p:nvSpPr>
              <p:cNvPr id="857" name="Oval 856"/>
              <p:cNvSpPr/>
              <p:nvPr/>
            </p:nvSpPr>
            <p:spPr>
              <a:xfrm>
                <a:off x="6479667" y="14700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6479667" y="22828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0" name="Freeform 859"/>
            <p:cNvSpPr/>
            <p:nvPr/>
          </p:nvSpPr>
          <p:spPr>
            <a:xfrm>
              <a:off x="6562090" y="24218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1" name="Freeform 860"/>
            <p:cNvSpPr/>
            <p:nvPr/>
          </p:nvSpPr>
          <p:spPr>
            <a:xfrm>
              <a:off x="6553200" y="22529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2" name="Freeform 861"/>
            <p:cNvSpPr/>
            <p:nvPr/>
          </p:nvSpPr>
          <p:spPr>
            <a:xfrm>
              <a:off x="6576060" y="28397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3" name="Freeform 862"/>
            <p:cNvSpPr/>
            <p:nvPr/>
          </p:nvSpPr>
          <p:spPr>
            <a:xfrm>
              <a:off x="6611620" y="29502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4" name="Freeform 863"/>
            <p:cNvSpPr/>
            <p:nvPr/>
          </p:nvSpPr>
          <p:spPr>
            <a:xfrm>
              <a:off x="6786880" y="28536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5" name="Freeform 864"/>
            <p:cNvSpPr/>
            <p:nvPr/>
          </p:nvSpPr>
          <p:spPr>
            <a:xfrm>
              <a:off x="7392670" y="28981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6" name="Freeform 865"/>
            <p:cNvSpPr/>
            <p:nvPr/>
          </p:nvSpPr>
          <p:spPr>
            <a:xfrm>
              <a:off x="6581140" y="28854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9" name="Group 878"/>
          <p:cNvGrpSpPr/>
          <p:nvPr/>
        </p:nvGrpSpPr>
        <p:grpSpPr>
          <a:xfrm>
            <a:off x="4238625" y="911225"/>
            <a:ext cx="1307338" cy="2412746"/>
            <a:chOff x="4238625" y="911225"/>
            <a:chExt cx="1307338" cy="2412746"/>
          </a:xfrm>
        </p:grpSpPr>
        <p:grpSp>
          <p:nvGrpSpPr>
            <p:cNvPr id="871" name="Group 870"/>
            <p:cNvGrpSpPr/>
            <p:nvPr/>
          </p:nvGrpSpPr>
          <p:grpSpPr>
            <a:xfrm>
              <a:off x="4238625" y="911225"/>
              <a:ext cx="1307338" cy="2412746"/>
              <a:chOff x="4238625" y="911225"/>
              <a:chExt cx="1307338" cy="2412746"/>
            </a:xfrm>
          </p:grpSpPr>
          <p:pic>
            <p:nvPicPr>
              <p:cNvPr id="868" name="Picture 86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38625" y="911225"/>
                <a:ext cx="1307338" cy="2412746"/>
              </a:xfrm>
              <a:prstGeom prst="rect">
                <a:avLst/>
              </a:prstGeom>
              <a:solidFill>
                <a:scrgbClr r="0" g="0" b="0">
                  <a:alpha val="0"/>
                </a:scrgbClr>
              </a:solidFill>
            </p:spPr>
          </p:pic>
          <p:sp>
            <p:nvSpPr>
              <p:cNvPr id="869" name="Oval 868"/>
              <p:cNvSpPr/>
              <p:nvPr/>
            </p:nvSpPr>
            <p:spPr>
              <a:xfrm>
                <a:off x="4409567" y="14700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4409567" y="22828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2" name="Freeform 871"/>
            <p:cNvSpPr/>
            <p:nvPr/>
          </p:nvSpPr>
          <p:spPr>
            <a:xfrm>
              <a:off x="4491990" y="24218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3" name="Freeform 872"/>
            <p:cNvSpPr/>
            <p:nvPr/>
          </p:nvSpPr>
          <p:spPr>
            <a:xfrm>
              <a:off x="4483100" y="22529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4" name="Freeform 873"/>
            <p:cNvSpPr/>
            <p:nvPr/>
          </p:nvSpPr>
          <p:spPr>
            <a:xfrm>
              <a:off x="4505960" y="28397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5" name="Freeform 874"/>
            <p:cNvSpPr/>
            <p:nvPr/>
          </p:nvSpPr>
          <p:spPr>
            <a:xfrm>
              <a:off x="4541520" y="29502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6" name="Freeform 875"/>
            <p:cNvSpPr/>
            <p:nvPr/>
          </p:nvSpPr>
          <p:spPr>
            <a:xfrm>
              <a:off x="4716780" y="28536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7" name="Freeform 876"/>
            <p:cNvSpPr/>
            <p:nvPr/>
          </p:nvSpPr>
          <p:spPr>
            <a:xfrm>
              <a:off x="5322570" y="28981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8" name="Freeform 877"/>
            <p:cNvSpPr/>
            <p:nvPr/>
          </p:nvSpPr>
          <p:spPr>
            <a:xfrm>
              <a:off x="4511040" y="28854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2" name="Group 881"/>
          <p:cNvGrpSpPr/>
          <p:nvPr/>
        </p:nvGrpSpPr>
        <p:grpSpPr>
          <a:xfrm rot="19183801">
            <a:off x="6870700" y="2336801"/>
            <a:ext cx="280671" cy="134621"/>
            <a:chOff x="6870700" y="2336801"/>
            <a:chExt cx="280671" cy="134621"/>
          </a:xfrm>
        </p:grpSpPr>
        <p:sp>
          <p:nvSpPr>
            <p:cNvPr id="880" name="Freeform 879"/>
            <p:cNvSpPr/>
            <p:nvPr/>
          </p:nvSpPr>
          <p:spPr>
            <a:xfrm>
              <a:off x="6870700" y="23368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1" name="Freeform 880"/>
            <p:cNvSpPr/>
            <p:nvPr/>
          </p:nvSpPr>
          <p:spPr>
            <a:xfrm>
              <a:off x="6908554" y="236541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5" name="Group 884"/>
          <p:cNvGrpSpPr/>
          <p:nvPr/>
        </p:nvGrpSpPr>
        <p:grpSpPr>
          <a:xfrm rot="19523401">
            <a:off x="6845300" y="2247901"/>
            <a:ext cx="280671" cy="134621"/>
            <a:chOff x="6845300" y="2247901"/>
            <a:chExt cx="280671" cy="134621"/>
          </a:xfrm>
        </p:grpSpPr>
        <p:sp>
          <p:nvSpPr>
            <p:cNvPr id="883" name="Freeform 882"/>
            <p:cNvSpPr/>
            <p:nvPr/>
          </p:nvSpPr>
          <p:spPr>
            <a:xfrm>
              <a:off x="6845300" y="22479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4" name="Freeform 883"/>
            <p:cNvSpPr/>
            <p:nvPr/>
          </p:nvSpPr>
          <p:spPr>
            <a:xfrm>
              <a:off x="6883865" y="22771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9" name="Group 888"/>
          <p:cNvGrpSpPr/>
          <p:nvPr/>
        </p:nvGrpSpPr>
        <p:grpSpPr>
          <a:xfrm rot="1339800">
            <a:off x="6504941" y="6452871"/>
            <a:ext cx="181611" cy="128271"/>
            <a:chOff x="6504941" y="6452871"/>
            <a:chExt cx="181611" cy="128271"/>
          </a:xfrm>
        </p:grpSpPr>
        <p:sp>
          <p:nvSpPr>
            <p:cNvPr id="886" name="Freeform 885"/>
            <p:cNvSpPr/>
            <p:nvPr/>
          </p:nvSpPr>
          <p:spPr>
            <a:xfrm>
              <a:off x="6504941" y="64528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79" y="1270"/>
                  </a:lnTo>
                  <a:lnTo>
                    <a:pt x="101600" y="0"/>
                  </a:lnTo>
                  <a:lnTo>
                    <a:pt x="109220" y="0"/>
                  </a:lnTo>
                  <a:lnTo>
                    <a:pt x="116840" y="1270"/>
                  </a:lnTo>
                  <a:lnTo>
                    <a:pt x="124460" y="2540"/>
                  </a:lnTo>
                  <a:lnTo>
                    <a:pt x="132079" y="5080"/>
                  </a:lnTo>
                  <a:lnTo>
                    <a:pt x="140970" y="10160"/>
                  </a:lnTo>
                  <a:lnTo>
                    <a:pt x="147320" y="12700"/>
                  </a:lnTo>
                  <a:lnTo>
                    <a:pt x="152400" y="16510"/>
                  </a:lnTo>
                  <a:lnTo>
                    <a:pt x="158750" y="21590"/>
                  </a:lnTo>
                  <a:lnTo>
                    <a:pt x="166370" y="30480"/>
                  </a:lnTo>
                  <a:lnTo>
                    <a:pt x="172720" y="41910"/>
                  </a:lnTo>
                  <a:lnTo>
                    <a:pt x="176529" y="50799"/>
                  </a:lnTo>
                  <a:lnTo>
                    <a:pt x="179070" y="58420"/>
                  </a:lnTo>
                  <a:lnTo>
                    <a:pt x="179070" y="66040"/>
                  </a:lnTo>
                  <a:lnTo>
                    <a:pt x="180340" y="73660"/>
                  </a:lnTo>
                  <a:lnTo>
                    <a:pt x="180340" y="81280"/>
                  </a:lnTo>
                  <a:lnTo>
                    <a:pt x="181610" y="88899"/>
                  </a:lnTo>
                  <a:lnTo>
                    <a:pt x="180340" y="96520"/>
                  </a:lnTo>
                  <a:lnTo>
                    <a:pt x="175260" y="105410"/>
                  </a:lnTo>
                  <a:lnTo>
                    <a:pt x="166370" y="113030"/>
                  </a:lnTo>
                  <a:lnTo>
                    <a:pt x="157479" y="118110"/>
                  </a:lnTo>
                  <a:lnTo>
                    <a:pt x="151129" y="119380"/>
                  </a:lnTo>
                  <a:lnTo>
                    <a:pt x="143510" y="120649"/>
                  </a:lnTo>
                  <a:lnTo>
                    <a:pt x="137160" y="121920"/>
                  </a:lnTo>
                  <a:lnTo>
                    <a:pt x="129540" y="123190"/>
                  </a:lnTo>
                  <a:lnTo>
                    <a:pt x="121920" y="124460"/>
                  </a:lnTo>
                  <a:lnTo>
                    <a:pt x="114300" y="125730"/>
                  </a:lnTo>
                  <a:lnTo>
                    <a:pt x="105410" y="126999"/>
                  </a:lnTo>
                  <a:lnTo>
                    <a:pt x="97790" y="128270"/>
                  </a:lnTo>
                  <a:lnTo>
                    <a:pt x="90170" y="128270"/>
                  </a:lnTo>
                  <a:lnTo>
                    <a:pt x="82550" y="128270"/>
                  </a:lnTo>
                  <a:lnTo>
                    <a:pt x="76200" y="126999"/>
                  </a:lnTo>
                  <a:lnTo>
                    <a:pt x="69850" y="125730"/>
                  </a:lnTo>
                  <a:lnTo>
                    <a:pt x="63500" y="124460"/>
                  </a:lnTo>
                  <a:lnTo>
                    <a:pt x="57150" y="123190"/>
                  </a:lnTo>
                  <a:lnTo>
                    <a:pt x="50800" y="120649"/>
                  </a:lnTo>
                  <a:lnTo>
                    <a:pt x="43179" y="119380"/>
                  </a:lnTo>
                  <a:lnTo>
                    <a:pt x="33020" y="115570"/>
                  </a:lnTo>
                  <a:lnTo>
                    <a:pt x="22860" y="109220"/>
                  </a:lnTo>
                  <a:lnTo>
                    <a:pt x="13970" y="102870"/>
                  </a:lnTo>
                  <a:lnTo>
                    <a:pt x="6350" y="93980"/>
                  </a:lnTo>
                  <a:lnTo>
                    <a:pt x="1270" y="85090"/>
                  </a:lnTo>
                  <a:lnTo>
                    <a:pt x="0" y="77470"/>
                  </a:lnTo>
                  <a:lnTo>
                    <a:pt x="0" y="69849"/>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7" name="Freeform 886"/>
            <p:cNvSpPr/>
            <p:nvPr/>
          </p:nvSpPr>
          <p:spPr>
            <a:xfrm>
              <a:off x="6524304" y="6499247"/>
              <a:ext cx="132081" cy="66042"/>
            </a:xfrm>
            <a:custGeom>
              <a:avLst/>
              <a:gdLst/>
              <a:ahLst/>
              <a:cxnLst/>
              <a:rect l="0" t="0" r="0" b="0"/>
              <a:pathLst>
                <a:path w="132081" h="66042">
                  <a:moveTo>
                    <a:pt x="20321" y="34291"/>
                  </a:moveTo>
                  <a:lnTo>
                    <a:pt x="22860" y="38100"/>
                  </a:lnTo>
                  <a:lnTo>
                    <a:pt x="26671" y="39370"/>
                  </a:lnTo>
                  <a:lnTo>
                    <a:pt x="30480" y="41910"/>
                  </a:lnTo>
                  <a:lnTo>
                    <a:pt x="35560" y="43181"/>
                  </a:lnTo>
                  <a:lnTo>
                    <a:pt x="41910" y="46991"/>
                  </a:lnTo>
                  <a:lnTo>
                    <a:pt x="46990" y="49531"/>
                  </a:lnTo>
                  <a:lnTo>
                    <a:pt x="53340" y="53341"/>
                  </a:lnTo>
                  <a:lnTo>
                    <a:pt x="59690" y="57150"/>
                  </a:lnTo>
                  <a:lnTo>
                    <a:pt x="66040" y="59691"/>
                  </a:lnTo>
                  <a:lnTo>
                    <a:pt x="72390" y="62231"/>
                  </a:lnTo>
                  <a:lnTo>
                    <a:pt x="78740" y="63500"/>
                  </a:lnTo>
                  <a:lnTo>
                    <a:pt x="85090" y="64770"/>
                  </a:lnTo>
                  <a:lnTo>
                    <a:pt x="91440" y="66041"/>
                  </a:lnTo>
                  <a:lnTo>
                    <a:pt x="97790" y="66041"/>
                  </a:lnTo>
                  <a:lnTo>
                    <a:pt x="104140" y="64770"/>
                  </a:lnTo>
                  <a:lnTo>
                    <a:pt x="111760" y="63500"/>
                  </a:lnTo>
                  <a:lnTo>
                    <a:pt x="116840" y="59691"/>
                  </a:lnTo>
                  <a:lnTo>
                    <a:pt x="120650" y="55881"/>
                  </a:lnTo>
                  <a:lnTo>
                    <a:pt x="124460" y="50800"/>
                  </a:lnTo>
                  <a:lnTo>
                    <a:pt x="127000" y="45720"/>
                  </a:lnTo>
                  <a:lnTo>
                    <a:pt x="129540" y="39370"/>
                  </a:lnTo>
                  <a:lnTo>
                    <a:pt x="132080" y="34291"/>
                  </a:lnTo>
                  <a:lnTo>
                    <a:pt x="132080" y="27941"/>
                  </a:lnTo>
                  <a:lnTo>
                    <a:pt x="130810" y="22860"/>
                  </a:lnTo>
                  <a:lnTo>
                    <a:pt x="128271" y="17781"/>
                  </a:lnTo>
                  <a:lnTo>
                    <a:pt x="125730" y="13970"/>
                  </a:lnTo>
                  <a:lnTo>
                    <a:pt x="120650" y="11431"/>
                  </a:lnTo>
                  <a:lnTo>
                    <a:pt x="115571" y="7620"/>
                  </a:lnTo>
                  <a:lnTo>
                    <a:pt x="109221" y="5080"/>
                  </a:lnTo>
                  <a:lnTo>
                    <a:pt x="104140" y="2541"/>
                  </a:lnTo>
                  <a:lnTo>
                    <a:pt x="97790" y="0"/>
                  </a:lnTo>
                  <a:lnTo>
                    <a:pt x="91440" y="0"/>
                  </a:lnTo>
                  <a:lnTo>
                    <a:pt x="85090" y="0"/>
                  </a:lnTo>
                  <a:lnTo>
                    <a:pt x="78740" y="0"/>
                  </a:lnTo>
                  <a:lnTo>
                    <a:pt x="73660" y="2541"/>
                  </a:lnTo>
                  <a:lnTo>
                    <a:pt x="69850" y="7620"/>
                  </a:lnTo>
                  <a:lnTo>
                    <a:pt x="66040" y="11431"/>
                  </a:lnTo>
                  <a:lnTo>
                    <a:pt x="60960" y="15241"/>
                  </a:lnTo>
                  <a:lnTo>
                    <a:pt x="54610" y="17781"/>
                  </a:lnTo>
                  <a:lnTo>
                    <a:pt x="46990" y="19050"/>
                  </a:lnTo>
                  <a:lnTo>
                    <a:pt x="39371" y="19050"/>
                  </a:lnTo>
                  <a:lnTo>
                    <a:pt x="31750" y="20320"/>
                  </a:lnTo>
                  <a:lnTo>
                    <a:pt x="0" y="279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8" name="Freeform 887"/>
            <p:cNvSpPr/>
            <p:nvPr/>
          </p:nvSpPr>
          <p:spPr>
            <a:xfrm>
              <a:off x="6582888" y="6515574"/>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3" name="Group 892"/>
          <p:cNvGrpSpPr/>
          <p:nvPr/>
        </p:nvGrpSpPr>
        <p:grpSpPr>
          <a:xfrm rot="19523401">
            <a:off x="6797040" y="2426970"/>
            <a:ext cx="181611" cy="128271"/>
            <a:chOff x="6797040" y="2426970"/>
            <a:chExt cx="181611" cy="128271"/>
          </a:xfrm>
        </p:grpSpPr>
        <p:sp>
          <p:nvSpPr>
            <p:cNvPr id="890" name="Freeform 889"/>
            <p:cNvSpPr/>
            <p:nvPr/>
          </p:nvSpPr>
          <p:spPr>
            <a:xfrm>
              <a:off x="6797040" y="2426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1" name="Freeform 890"/>
            <p:cNvSpPr/>
            <p:nvPr/>
          </p:nvSpPr>
          <p:spPr>
            <a:xfrm>
              <a:off x="6816447" y="2473676"/>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2" name="Freeform 891"/>
            <p:cNvSpPr/>
            <p:nvPr/>
          </p:nvSpPr>
          <p:spPr>
            <a:xfrm>
              <a:off x="6874329" y="2489105"/>
              <a:ext cx="58421" cy="45722"/>
            </a:xfrm>
            <a:custGeom>
              <a:avLst/>
              <a:gdLst/>
              <a:ahLst/>
              <a:cxnLst/>
              <a:rect l="0" t="0" r="0" b="0"/>
              <a:pathLst>
                <a:path w="58421" h="45722">
                  <a:moveTo>
                    <a:pt x="58420" y="0"/>
                  </a:moveTo>
                  <a:lnTo>
                    <a:pt x="58420" y="13971"/>
                  </a:lnTo>
                  <a:lnTo>
                    <a:pt x="55881" y="17780"/>
                  </a:lnTo>
                  <a:lnTo>
                    <a:pt x="53340" y="20321"/>
                  </a:lnTo>
                  <a:lnTo>
                    <a:pt x="48260" y="22860"/>
                  </a:lnTo>
                  <a:lnTo>
                    <a:pt x="36831" y="26671"/>
                  </a:lnTo>
                  <a:lnTo>
                    <a:pt x="31750" y="27940"/>
                  </a:lnTo>
                  <a:lnTo>
                    <a:pt x="25400" y="30480"/>
                  </a:lnTo>
                  <a:lnTo>
                    <a:pt x="20320"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7" name="Group 896"/>
          <p:cNvGrpSpPr/>
          <p:nvPr/>
        </p:nvGrpSpPr>
        <p:grpSpPr>
          <a:xfrm>
            <a:off x="6758940" y="2236470"/>
            <a:ext cx="181611" cy="128271"/>
            <a:chOff x="6758940" y="2236470"/>
            <a:chExt cx="181611" cy="128271"/>
          </a:xfrm>
        </p:grpSpPr>
        <p:sp>
          <p:nvSpPr>
            <p:cNvPr id="894" name="Freeform 893"/>
            <p:cNvSpPr/>
            <p:nvPr/>
          </p:nvSpPr>
          <p:spPr>
            <a:xfrm>
              <a:off x="6758940" y="2236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5" name="Freeform 894"/>
            <p:cNvSpPr/>
            <p:nvPr/>
          </p:nvSpPr>
          <p:spPr>
            <a:xfrm>
              <a:off x="6777990" y="2283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6" name="Freeform 895"/>
            <p:cNvSpPr/>
            <p:nvPr/>
          </p:nvSpPr>
          <p:spPr>
            <a:xfrm>
              <a:off x="6836410" y="2298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0" name="Group 899"/>
          <p:cNvGrpSpPr/>
          <p:nvPr/>
        </p:nvGrpSpPr>
        <p:grpSpPr>
          <a:xfrm rot="19523401">
            <a:off x="6601461" y="2219960"/>
            <a:ext cx="212091" cy="173991"/>
            <a:chOff x="6601461" y="2219960"/>
            <a:chExt cx="212091" cy="173991"/>
          </a:xfrm>
        </p:grpSpPr>
        <p:sp>
          <p:nvSpPr>
            <p:cNvPr id="898" name="Freeform 897"/>
            <p:cNvSpPr/>
            <p:nvPr/>
          </p:nvSpPr>
          <p:spPr>
            <a:xfrm>
              <a:off x="6601461" y="22199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Freeform 898"/>
            <p:cNvSpPr/>
            <p:nvPr/>
          </p:nvSpPr>
          <p:spPr>
            <a:xfrm>
              <a:off x="6631016" y="22386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3" name="Group 902"/>
          <p:cNvGrpSpPr/>
          <p:nvPr/>
        </p:nvGrpSpPr>
        <p:grpSpPr>
          <a:xfrm rot="19183801">
            <a:off x="6870700" y="2336801"/>
            <a:ext cx="280671" cy="134621"/>
            <a:chOff x="6870700" y="2336801"/>
            <a:chExt cx="280671" cy="134621"/>
          </a:xfrm>
        </p:grpSpPr>
        <p:sp>
          <p:nvSpPr>
            <p:cNvPr id="901" name="Freeform 900"/>
            <p:cNvSpPr/>
            <p:nvPr/>
          </p:nvSpPr>
          <p:spPr>
            <a:xfrm>
              <a:off x="6870700" y="23368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2" name="Freeform 901"/>
            <p:cNvSpPr/>
            <p:nvPr/>
          </p:nvSpPr>
          <p:spPr>
            <a:xfrm>
              <a:off x="6908554" y="236541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6" name="Group 905"/>
          <p:cNvGrpSpPr/>
          <p:nvPr/>
        </p:nvGrpSpPr>
        <p:grpSpPr>
          <a:xfrm rot="19523401">
            <a:off x="6845300" y="2247901"/>
            <a:ext cx="280671" cy="134621"/>
            <a:chOff x="6845300" y="2247901"/>
            <a:chExt cx="280671" cy="134621"/>
          </a:xfrm>
        </p:grpSpPr>
        <p:sp>
          <p:nvSpPr>
            <p:cNvPr id="904" name="Freeform 903"/>
            <p:cNvSpPr/>
            <p:nvPr/>
          </p:nvSpPr>
          <p:spPr>
            <a:xfrm>
              <a:off x="6845300" y="22479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5" name="Freeform 904"/>
            <p:cNvSpPr/>
            <p:nvPr/>
          </p:nvSpPr>
          <p:spPr>
            <a:xfrm>
              <a:off x="6883865" y="22771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0" name="Group 909"/>
          <p:cNvGrpSpPr/>
          <p:nvPr/>
        </p:nvGrpSpPr>
        <p:grpSpPr>
          <a:xfrm rot="1339800">
            <a:off x="6898640" y="6211570"/>
            <a:ext cx="181611" cy="128272"/>
            <a:chOff x="6898640" y="6211570"/>
            <a:chExt cx="181611" cy="128272"/>
          </a:xfrm>
        </p:grpSpPr>
        <p:sp>
          <p:nvSpPr>
            <p:cNvPr id="907" name="Freeform 906"/>
            <p:cNvSpPr/>
            <p:nvPr/>
          </p:nvSpPr>
          <p:spPr>
            <a:xfrm>
              <a:off x="6898640" y="6211570"/>
              <a:ext cx="181611" cy="128272"/>
            </a:xfrm>
            <a:custGeom>
              <a:avLst/>
              <a:gdLst/>
              <a:ahLst/>
              <a:cxnLst/>
              <a:rect l="0" t="0" r="0" b="0"/>
              <a:pathLst>
                <a:path w="181611" h="128272">
                  <a:moveTo>
                    <a:pt x="15240" y="27940"/>
                  </a:moveTo>
                  <a:lnTo>
                    <a:pt x="22860" y="26671"/>
                  </a:lnTo>
                  <a:lnTo>
                    <a:pt x="33020" y="24130"/>
                  </a:lnTo>
                  <a:lnTo>
                    <a:pt x="40640" y="21590"/>
                  </a:lnTo>
                  <a:lnTo>
                    <a:pt x="48260" y="19050"/>
                  </a:lnTo>
                  <a:lnTo>
                    <a:pt x="54610" y="16510"/>
                  </a:lnTo>
                  <a:lnTo>
                    <a:pt x="64770" y="11430"/>
                  </a:lnTo>
                  <a:lnTo>
                    <a:pt x="76200" y="6350"/>
                  </a:lnTo>
                  <a:lnTo>
                    <a:pt x="86360" y="2540"/>
                  </a:lnTo>
                  <a:lnTo>
                    <a:pt x="93980" y="1271"/>
                  </a:lnTo>
                  <a:lnTo>
                    <a:pt x="101600" y="0"/>
                  </a:lnTo>
                  <a:lnTo>
                    <a:pt x="109220" y="0"/>
                  </a:lnTo>
                  <a:lnTo>
                    <a:pt x="116840" y="1271"/>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1"/>
                  </a:lnTo>
                  <a:lnTo>
                    <a:pt x="179070" y="66040"/>
                  </a:lnTo>
                  <a:lnTo>
                    <a:pt x="180340" y="73660"/>
                  </a:lnTo>
                  <a:lnTo>
                    <a:pt x="180340" y="81280"/>
                  </a:lnTo>
                  <a:lnTo>
                    <a:pt x="181610" y="88900"/>
                  </a:lnTo>
                  <a:lnTo>
                    <a:pt x="180340" y="96521"/>
                  </a:lnTo>
                  <a:lnTo>
                    <a:pt x="175260" y="105410"/>
                  </a:lnTo>
                  <a:lnTo>
                    <a:pt x="166370" y="113030"/>
                  </a:lnTo>
                  <a:lnTo>
                    <a:pt x="157480" y="118110"/>
                  </a:lnTo>
                  <a:lnTo>
                    <a:pt x="151130" y="119380"/>
                  </a:lnTo>
                  <a:lnTo>
                    <a:pt x="143510" y="120650"/>
                  </a:lnTo>
                  <a:lnTo>
                    <a:pt x="137160" y="121921"/>
                  </a:lnTo>
                  <a:lnTo>
                    <a:pt x="129540" y="123190"/>
                  </a:lnTo>
                  <a:lnTo>
                    <a:pt x="121920" y="124460"/>
                  </a:lnTo>
                  <a:lnTo>
                    <a:pt x="114300" y="125730"/>
                  </a:lnTo>
                  <a:lnTo>
                    <a:pt x="105410" y="127000"/>
                  </a:lnTo>
                  <a:lnTo>
                    <a:pt x="97790" y="128271"/>
                  </a:lnTo>
                  <a:lnTo>
                    <a:pt x="90170" y="128271"/>
                  </a:lnTo>
                  <a:lnTo>
                    <a:pt x="82550" y="128271"/>
                  </a:lnTo>
                  <a:lnTo>
                    <a:pt x="76200" y="127000"/>
                  </a:lnTo>
                  <a:lnTo>
                    <a:pt x="69850" y="125730"/>
                  </a:lnTo>
                  <a:lnTo>
                    <a:pt x="63500" y="124460"/>
                  </a:lnTo>
                  <a:lnTo>
                    <a:pt x="57150" y="123190"/>
                  </a:lnTo>
                  <a:lnTo>
                    <a:pt x="50800" y="120650"/>
                  </a:lnTo>
                  <a:lnTo>
                    <a:pt x="43180" y="119380"/>
                  </a:lnTo>
                  <a:lnTo>
                    <a:pt x="33020" y="115571"/>
                  </a:lnTo>
                  <a:lnTo>
                    <a:pt x="22860" y="109221"/>
                  </a:lnTo>
                  <a:lnTo>
                    <a:pt x="13970" y="102871"/>
                  </a:lnTo>
                  <a:lnTo>
                    <a:pt x="6350" y="93980"/>
                  </a:lnTo>
                  <a:lnTo>
                    <a:pt x="1270" y="85090"/>
                  </a:lnTo>
                  <a:lnTo>
                    <a:pt x="0" y="77471"/>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8" name="Freeform 907"/>
            <p:cNvSpPr/>
            <p:nvPr/>
          </p:nvSpPr>
          <p:spPr>
            <a:xfrm>
              <a:off x="6918003" y="6257947"/>
              <a:ext cx="132082" cy="66041"/>
            </a:xfrm>
            <a:custGeom>
              <a:avLst/>
              <a:gdLst/>
              <a:ahLst/>
              <a:cxnLst/>
              <a:rect l="0" t="0" r="0" b="0"/>
              <a:pathLst>
                <a:path w="132082" h="66041">
                  <a:moveTo>
                    <a:pt x="20321" y="34290"/>
                  </a:moveTo>
                  <a:lnTo>
                    <a:pt x="22860" y="38100"/>
                  </a:lnTo>
                  <a:lnTo>
                    <a:pt x="26671" y="39370"/>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1" y="34290"/>
                  </a:lnTo>
                  <a:lnTo>
                    <a:pt x="132081" y="27940"/>
                  </a:lnTo>
                  <a:lnTo>
                    <a:pt x="130810"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9" name="Freeform 908"/>
            <p:cNvSpPr/>
            <p:nvPr/>
          </p:nvSpPr>
          <p:spPr>
            <a:xfrm>
              <a:off x="6976587" y="6274274"/>
              <a:ext cx="58422" cy="45721"/>
            </a:xfrm>
            <a:custGeom>
              <a:avLst/>
              <a:gdLst/>
              <a:ahLst/>
              <a:cxnLst/>
              <a:rect l="0" t="0" r="0" b="0"/>
              <a:pathLst>
                <a:path w="58422" h="45721">
                  <a:moveTo>
                    <a:pt x="58421" y="0"/>
                  </a:moveTo>
                  <a:lnTo>
                    <a:pt x="58421" y="13970"/>
                  </a:lnTo>
                  <a:lnTo>
                    <a:pt x="55881" y="17780"/>
                  </a:lnTo>
                  <a:lnTo>
                    <a:pt x="53340" y="20320"/>
                  </a:lnTo>
                  <a:lnTo>
                    <a:pt x="48261" y="22860"/>
                  </a:lnTo>
                  <a:lnTo>
                    <a:pt x="36831"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4" name="Group 913"/>
          <p:cNvGrpSpPr/>
          <p:nvPr/>
        </p:nvGrpSpPr>
        <p:grpSpPr>
          <a:xfrm rot="19523401">
            <a:off x="6797040" y="2426970"/>
            <a:ext cx="181611" cy="128271"/>
            <a:chOff x="6797040" y="2426970"/>
            <a:chExt cx="181611" cy="128271"/>
          </a:xfrm>
        </p:grpSpPr>
        <p:sp>
          <p:nvSpPr>
            <p:cNvPr id="911" name="Freeform 910"/>
            <p:cNvSpPr/>
            <p:nvPr/>
          </p:nvSpPr>
          <p:spPr>
            <a:xfrm>
              <a:off x="6797040" y="2426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2" name="Freeform 911"/>
            <p:cNvSpPr/>
            <p:nvPr/>
          </p:nvSpPr>
          <p:spPr>
            <a:xfrm>
              <a:off x="6816447" y="2473676"/>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Freeform 912"/>
            <p:cNvSpPr/>
            <p:nvPr/>
          </p:nvSpPr>
          <p:spPr>
            <a:xfrm>
              <a:off x="6874329" y="2489105"/>
              <a:ext cx="58421" cy="45722"/>
            </a:xfrm>
            <a:custGeom>
              <a:avLst/>
              <a:gdLst/>
              <a:ahLst/>
              <a:cxnLst/>
              <a:rect l="0" t="0" r="0" b="0"/>
              <a:pathLst>
                <a:path w="58421" h="45722">
                  <a:moveTo>
                    <a:pt x="58420" y="0"/>
                  </a:moveTo>
                  <a:lnTo>
                    <a:pt x="58420" y="13971"/>
                  </a:lnTo>
                  <a:lnTo>
                    <a:pt x="55881" y="17780"/>
                  </a:lnTo>
                  <a:lnTo>
                    <a:pt x="53340" y="20321"/>
                  </a:lnTo>
                  <a:lnTo>
                    <a:pt x="48260" y="22860"/>
                  </a:lnTo>
                  <a:lnTo>
                    <a:pt x="36831" y="26671"/>
                  </a:lnTo>
                  <a:lnTo>
                    <a:pt x="31750" y="27940"/>
                  </a:lnTo>
                  <a:lnTo>
                    <a:pt x="25400" y="30480"/>
                  </a:lnTo>
                  <a:lnTo>
                    <a:pt x="20320"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8" name="Group 917"/>
          <p:cNvGrpSpPr/>
          <p:nvPr/>
        </p:nvGrpSpPr>
        <p:grpSpPr>
          <a:xfrm>
            <a:off x="6758940" y="2236470"/>
            <a:ext cx="181611" cy="128271"/>
            <a:chOff x="6758940" y="2236470"/>
            <a:chExt cx="181611" cy="128271"/>
          </a:xfrm>
        </p:grpSpPr>
        <p:sp>
          <p:nvSpPr>
            <p:cNvPr id="915" name="Freeform 914"/>
            <p:cNvSpPr/>
            <p:nvPr/>
          </p:nvSpPr>
          <p:spPr>
            <a:xfrm>
              <a:off x="6758940" y="2236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6" name="Freeform 915"/>
            <p:cNvSpPr/>
            <p:nvPr/>
          </p:nvSpPr>
          <p:spPr>
            <a:xfrm>
              <a:off x="6777990" y="2283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7" name="Freeform 916"/>
            <p:cNvSpPr/>
            <p:nvPr/>
          </p:nvSpPr>
          <p:spPr>
            <a:xfrm>
              <a:off x="6836410" y="2298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1" name="Group 920"/>
          <p:cNvGrpSpPr/>
          <p:nvPr/>
        </p:nvGrpSpPr>
        <p:grpSpPr>
          <a:xfrm rot="19523401">
            <a:off x="6601461" y="2219960"/>
            <a:ext cx="212091" cy="173991"/>
            <a:chOff x="6601461" y="2219960"/>
            <a:chExt cx="212091" cy="173991"/>
          </a:xfrm>
        </p:grpSpPr>
        <p:sp>
          <p:nvSpPr>
            <p:cNvPr id="919" name="Freeform 918"/>
            <p:cNvSpPr/>
            <p:nvPr/>
          </p:nvSpPr>
          <p:spPr>
            <a:xfrm>
              <a:off x="6601461" y="22199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0" name="Freeform 919"/>
            <p:cNvSpPr/>
            <p:nvPr/>
          </p:nvSpPr>
          <p:spPr>
            <a:xfrm>
              <a:off x="6631016" y="22386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4" name="Group 923"/>
          <p:cNvGrpSpPr/>
          <p:nvPr/>
        </p:nvGrpSpPr>
        <p:grpSpPr>
          <a:xfrm rot="19183801">
            <a:off x="6921500" y="2387601"/>
            <a:ext cx="280671" cy="134621"/>
            <a:chOff x="6921500" y="2387601"/>
            <a:chExt cx="280671" cy="134621"/>
          </a:xfrm>
        </p:grpSpPr>
        <p:sp>
          <p:nvSpPr>
            <p:cNvPr id="922" name="Freeform 921"/>
            <p:cNvSpPr/>
            <p:nvPr/>
          </p:nvSpPr>
          <p:spPr>
            <a:xfrm>
              <a:off x="6921500" y="23876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 name="Freeform 922"/>
            <p:cNvSpPr/>
            <p:nvPr/>
          </p:nvSpPr>
          <p:spPr>
            <a:xfrm>
              <a:off x="6959354" y="241621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7" name="Group 926"/>
          <p:cNvGrpSpPr/>
          <p:nvPr/>
        </p:nvGrpSpPr>
        <p:grpSpPr>
          <a:xfrm rot="19523401">
            <a:off x="6756400" y="2273301"/>
            <a:ext cx="280671" cy="134621"/>
            <a:chOff x="6756400" y="2273301"/>
            <a:chExt cx="280671" cy="134621"/>
          </a:xfrm>
        </p:grpSpPr>
        <p:sp>
          <p:nvSpPr>
            <p:cNvPr id="925" name="Freeform 924"/>
            <p:cNvSpPr/>
            <p:nvPr/>
          </p:nvSpPr>
          <p:spPr>
            <a:xfrm>
              <a:off x="6756400" y="22733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6" name="Freeform 925"/>
            <p:cNvSpPr/>
            <p:nvPr/>
          </p:nvSpPr>
          <p:spPr>
            <a:xfrm>
              <a:off x="6794965" y="23025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1" name="Group 930"/>
          <p:cNvGrpSpPr/>
          <p:nvPr/>
        </p:nvGrpSpPr>
        <p:grpSpPr>
          <a:xfrm rot="1339800">
            <a:off x="6822440" y="2655570"/>
            <a:ext cx="181611" cy="128271"/>
            <a:chOff x="6822440" y="2655570"/>
            <a:chExt cx="181611" cy="128271"/>
          </a:xfrm>
        </p:grpSpPr>
        <p:sp>
          <p:nvSpPr>
            <p:cNvPr id="928" name="Freeform 927"/>
            <p:cNvSpPr/>
            <p:nvPr/>
          </p:nvSpPr>
          <p:spPr>
            <a:xfrm>
              <a:off x="6822440" y="2655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9" name="Freeform 928"/>
            <p:cNvSpPr/>
            <p:nvPr/>
          </p:nvSpPr>
          <p:spPr>
            <a:xfrm>
              <a:off x="6841803" y="2701947"/>
              <a:ext cx="132082" cy="66041"/>
            </a:xfrm>
            <a:custGeom>
              <a:avLst/>
              <a:gdLst/>
              <a:ahLst/>
              <a:cxnLst/>
              <a:rect l="0" t="0" r="0" b="0"/>
              <a:pathLst>
                <a:path w="132082" h="66041">
                  <a:moveTo>
                    <a:pt x="20321" y="34290"/>
                  </a:moveTo>
                  <a:lnTo>
                    <a:pt x="22860" y="38100"/>
                  </a:lnTo>
                  <a:lnTo>
                    <a:pt x="26671" y="39370"/>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1" y="34290"/>
                  </a:lnTo>
                  <a:lnTo>
                    <a:pt x="132081" y="27940"/>
                  </a:lnTo>
                  <a:lnTo>
                    <a:pt x="130810"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0" name="Freeform 929"/>
            <p:cNvSpPr/>
            <p:nvPr/>
          </p:nvSpPr>
          <p:spPr>
            <a:xfrm>
              <a:off x="6900388" y="2718274"/>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5" name="Group 934"/>
          <p:cNvGrpSpPr/>
          <p:nvPr/>
        </p:nvGrpSpPr>
        <p:grpSpPr>
          <a:xfrm rot="19523401">
            <a:off x="7051040" y="2807970"/>
            <a:ext cx="181611" cy="128271"/>
            <a:chOff x="7051040" y="2807970"/>
            <a:chExt cx="181611" cy="128271"/>
          </a:xfrm>
        </p:grpSpPr>
        <p:sp>
          <p:nvSpPr>
            <p:cNvPr id="932" name="Freeform 931"/>
            <p:cNvSpPr/>
            <p:nvPr/>
          </p:nvSpPr>
          <p:spPr>
            <a:xfrm>
              <a:off x="7051040" y="2807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3" name="Freeform 932"/>
            <p:cNvSpPr/>
            <p:nvPr/>
          </p:nvSpPr>
          <p:spPr>
            <a:xfrm>
              <a:off x="7070446" y="285467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4" name="Freeform 933"/>
            <p:cNvSpPr/>
            <p:nvPr/>
          </p:nvSpPr>
          <p:spPr>
            <a:xfrm>
              <a:off x="7128329" y="2870106"/>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9" name="Group 938"/>
          <p:cNvGrpSpPr/>
          <p:nvPr/>
        </p:nvGrpSpPr>
        <p:grpSpPr>
          <a:xfrm>
            <a:off x="6733540" y="2363470"/>
            <a:ext cx="181611" cy="128271"/>
            <a:chOff x="6733540" y="2363470"/>
            <a:chExt cx="181611" cy="128271"/>
          </a:xfrm>
        </p:grpSpPr>
        <p:sp>
          <p:nvSpPr>
            <p:cNvPr id="936" name="Freeform 935"/>
            <p:cNvSpPr/>
            <p:nvPr/>
          </p:nvSpPr>
          <p:spPr>
            <a:xfrm>
              <a:off x="6733540" y="2363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7" name="Freeform 936"/>
            <p:cNvSpPr/>
            <p:nvPr/>
          </p:nvSpPr>
          <p:spPr>
            <a:xfrm>
              <a:off x="6752590" y="2410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8" name="Freeform 937"/>
            <p:cNvSpPr/>
            <p:nvPr/>
          </p:nvSpPr>
          <p:spPr>
            <a:xfrm>
              <a:off x="6811010" y="2425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2" name="Group 941"/>
          <p:cNvGrpSpPr/>
          <p:nvPr/>
        </p:nvGrpSpPr>
        <p:grpSpPr>
          <a:xfrm rot="19523401">
            <a:off x="7211061" y="2296160"/>
            <a:ext cx="212091" cy="173991"/>
            <a:chOff x="7211061" y="2296160"/>
            <a:chExt cx="212091" cy="173991"/>
          </a:xfrm>
        </p:grpSpPr>
        <p:sp>
          <p:nvSpPr>
            <p:cNvPr id="940" name="Freeform 939"/>
            <p:cNvSpPr/>
            <p:nvPr/>
          </p:nvSpPr>
          <p:spPr>
            <a:xfrm>
              <a:off x="7211061" y="22961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1" name="Freeform 940"/>
            <p:cNvSpPr/>
            <p:nvPr/>
          </p:nvSpPr>
          <p:spPr>
            <a:xfrm>
              <a:off x="7240616" y="23148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5" name="Group 944"/>
          <p:cNvGrpSpPr/>
          <p:nvPr/>
        </p:nvGrpSpPr>
        <p:grpSpPr>
          <a:xfrm rot="19183801">
            <a:off x="6527800" y="6388101"/>
            <a:ext cx="280671" cy="134620"/>
            <a:chOff x="6527800" y="6388101"/>
            <a:chExt cx="280671" cy="134620"/>
          </a:xfrm>
        </p:grpSpPr>
        <p:sp>
          <p:nvSpPr>
            <p:cNvPr id="943" name="Freeform 942"/>
            <p:cNvSpPr/>
            <p:nvPr/>
          </p:nvSpPr>
          <p:spPr>
            <a:xfrm>
              <a:off x="6527800" y="6388101"/>
              <a:ext cx="280671" cy="134620"/>
            </a:xfrm>
            <a:custGeom>
              <a:avLst/>
              <a:gdLst/>
              <a:ahLst/>
              <a:cxnLst/>
              <a:rect l="0" t="0" r="0" b="0"/>
              <a:pathLst>
                <a:path w="280671" h="134620">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69"/>
                  </a:lnTo>
                  <a:lnTo>
                    <a:pt x="87630" y="118110"/>
                  </a:lnTo>
                  <a:lnTo>
                    <a:pt x="97790" y="121919"/>
                  </a:lnTo>
                  <a:lnTo>
                    <a:pt x="106680" y="125730"/>
                  </a:lnTo>
                  <a:lnTo>
                    <a:pt x="114300" y="127000"/>
                  </a:lnTo>
                  <a:lnTo>
                    <a:pt x="121920" y="128269"/>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19"/>
                  </a:lnTo>
                  <a:lnTo>
                    <a:pt x="212090" y="134619"/>
                  </a:lnTo>
                  <a:lnTo>
                    <a:pt x="219710" y="134619"/>
                  </a:lnTo>
                  <a:lnTo>
                    <a:pt x="226060" y="133350"/>
                  </a:lnTo>
                  <a:lnTo>
                    <a:pt x="232410" y="132080"/>
                  </a:lnTo>
                  <a:lnTo>
                    <a:pt x="238760" y="130810"/>
                  </a:lnTo>
                  <a:lnTo>
                    <a:pt x="245110" y="129540"/>
                  </a:lnTo>
                  <a:lnTo>
                    <a:pt x="252730" y="128269"/>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4" name="Freeform 943"/>
            <p:cNvSpPr/>
            <p:nvPr/>
          </p:nvSpPr>
          <p:spPr>
            <a:xfrm>
              <a:off x="6565654" y="641671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1"/>
                  </a:lnTo>
                  <a:lnTo>
                    <a:pt x="123190" y="66040"/>
                  </a:lnTo>
                  <a:lnTo>
                    <a:pt x="130809" y="67310"/>
                  </a:lnTo>
                  <a:lnTo>
                    <a:pt x="138430" y="68580"/>
                  </a:lnTo>
                  <a:lnTo>
                    <a:pt x="147319" y="71121"/>
                  </a:lnTo>
                  <a:lnTo>
                    <a:pt x="154940" y="71121"/>
                  </a:lnTo>
                  <a:lnTo>
                    <a:pt x="162559" y="71121"/>
                  </a:lnTo>
                  <a:lnTo>
                    <a:pt x="170180" y="69850"/>
                  </a:lnTo>
                  <a:lnTo>
                    <a:pt x="177800" y="68580"/>
                  </a:lnTo>
                  <a:lnTo>
                    <a:pt x="185419" y="68580"/>
                  </a:lnTo>
                  <a:lnTo>
                    <a:pt x="193040" y="68580"/>
                  </a:lnTo>
                  <a:lnTo>
                    <a:pt x="199390" y="67310"/>
                  </a:lnTo>
                  <a:lnTo>
                    <a:pt x="204469" y="64771"/>
                  </a:lnTo>
                  <a:lnTo>
                    <a:pt x="208280" y="60960"/>
                  </a:lnTo>
                  <a:lnTo>
                    <a:pt x="213359" y="58421"/>
                  </a:lnTo>
                  <a:lnTo>
                    <a:pt x="218440" y="57150"/>
                  </a:lnTo>
                  <a:lnTo>
                    <a:pt x="224790" y="57150"/>
                  </a:lnTo>
                  <a:lnTo>
                    <a:pt x="227330" y="57150"/>
                  </a:lnTo>
                  <a:lnTo>
                    <a:pt x="227330" y="59690"/>
                  </a:lnTo>
                  <a:lnTo>
                    <a:pt x="226059" y="62230"/>
                  </a:lnTo>
                  <a:lnTo>
                    <a:pt x="222250" y="64771"/>
                  </a:lnTo>
                  <a:lnTo>
                    <a:pt x="218440" y="67310"/>
                  </a:lnTo>
                  <a:lnTo>
                    <a:pt x="213359" y="69850"/>
                  </a:lnTo>
                  <a:lnTo>
                    <a:pt x="208280" y="69850"/>
                  </a:lnTo>
                  <a:lnTo>
                    <a:pt x="204469" y="68580"/>
                  </a:lnTo>
                  <a:lnTo>
                    <a:pt x="199390" y="66040"/>
                  </a:lnTo>
                  <a:lnTo>
                    <a:pt x="195580" y="62230"/>
                  </a:lnTo>
                  <a:lnTo>
                    <a:pt x="193040" y="57150"/>
                  </a:lnTo>
                  <a:lnTo>
                    <a:pt x="189230" y="52071"/>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1"/>
                  </a:lnTo>
                  <a:lnTo>
                    <a:pt x="100330" y="24130"/>
                  </a:lnTo>
                  <a:lnTo>
                    <a:pt x="93980" y="20321"/>
                  </a:lnTo>
                  <a:lnTo>
                    <a:pt x="86359" y="16510"/>
                  </a:lnTo>
                  <a:lnTo>
                    <a:pt x="80009" y="13971"/>
                  </a:lnTo>
                  <a:lnTo>
                    <a:pt x="73659" y="10160"/>
                  </a:lnTo>
                  <a:lnTo>
                    <a:pt x="67309" y="7621"/>
                  </a:lnTo>
                  <a:lnTo>
                    <a:pt x="53340" y="2540"/>
                  </a:lnTo>
                  <a:lnTo>
                    <a:pt x="46990" y="1271"/>
                  </a:lnTo>
                  <a:lnTo>
                    <a:pt x="39369" y="0"/>
                  </a:lnTo>
                  <a:lnTo>
                    <a:pt x="31750" y="0"/>
                  </a:lnTo>
                  <a:lnTo>
                    <a:pt x="24130" y="1271"/>
                  </a:lnTo>
                  <a:lnTo>
                    <a:pt x="19050" y="3810"/>
                  </a:lnTo>
                  <a:lnTo>
                    <a:pt x="16509" y="7621"/>
                  </a:lnTo>
                  <a:lnTo>
                    <a:pt x="16509" y="12700"/>
                  </a:lnTo>
                  <a:lnTo>
                    <a:pt x="17780" y="16510"/>
                  </a:lnTo>
                  <a:lnTo>
                    <a:pt x="21590" y="20321"/>
                  </a:lnTo>
                  <a:lnTo>
                    <a:pt x="25400" y="22860"/>
                  </a:lnTo>
                  <a:lnTo>
                    <a:pt x="27940" y="27940"/>
                  </a:lnTo>
                  <a:lnTo>
                    <a:pt x="30480" y="34290"/>
                  </a:lnTo>
                  <a:lnTo>
                    <a:pt x="31750" y="40640"/>
                  </a:lnTo>
                  <a:lnTo>
                    <a:pt x="30480" y="44450"/>
                  </a:lnTo>
                  <a:lnTo>
                    <a:pt x="26669" y="46990"/>
                  </a:lnTo>
                  <a:lnTo>
                    <a:pt x="22859" y="46990"/>
                  </a:lnTo>
                  <a:lnTo>
                    <a:pt x="19050" y="45721"/>
                  </a:lnTo>
                  <a:lnTo>
                    <a:pt x="13969" y="44450"/>
                  </a:lnTo>
                  <a:lnTo>
                    <a:pt x="10159" y="40640"/>
                  </a:lnTo>
                  <a:lnTo>
                    <a:pt x="6350" y="39371"/>
                  </a:lnTo>
                  <a:lnTo>
                    <a:pt x="0" y="36830"/>
                  </a:lnTo>
                  <a:lnTo>
                    <a:pt x="0" y="38100"/>
                  </a:lnTo>
                  <a:lnTo>
                    <a:pt x="1269" y="39371"/>
                  </a:lnTo>
                  <a:lnTo>
                    <a:pt x="3809" y="43180"/>
                  </a:lnTo>
                  <a:lnTo>
                    <a:pt x="7619" y="45721"/>
                  </a:lnTo>
                  <a:lnTo>
                    <a:pt x="11430" y="49530"/>
                  </a:lnTo>
                  <a:lnTo>
                    <a:pt x="16509" y="53340"/>
                  </a:lnTo>
                  <a:lnTo>
                    <a:pt x="21590" y="57150"/>
                  </a:lnTo>
                  <a:lnTo>
                    <a:pt x="26669" y="62230"/>
                  </a:lnTo>
                  <a:lnTo>
                    <a:pt x="31750" y="66040"/>
                  </a:lnTo>
                  <a:lnTo>
                    <a:pt x="36830" y="68580"/>
                  </a:lnTo>
                  <a:lnTo>
                    <a:pt x="44450" y="71121"/>
                  </a:lnTo>
                  <a:lnTo>
                    <a:pt x="52069" y="72390"/>
                  </a:lnTo>
                  <a:lnTo>
                    <a:pt x="58419" y="73660"/>
                  </a:lnTo>
                  <a:lnTo>
                    <a:pt x="66040" y="74930"/>
                  </a:lnTo>
                  <a:lnTo>
                    <a:pt x="72390" y="77471"/>
                  </a:lnTo>
                  <a:lnTo>
                    <a:pt x="86359" y="81280"/>
                  </a:lnTo>
                  <a:lnTo>
                    <a:pt x="92709" y="83821"/>
                  </a:lnTo>
                  <a:lnTo>
                    <a:pt x="100330" y="85090"/>
                  </a:lnTo>
                  <a:lnTo>
                    <a:pt x="107950" y="85090"/>
                  </a:lnTo>
                  <a:lnTo>
                    <a:pt x="115569" y="86360"/>
                  </a:lnTo>
                  <a:lnTo>
                    <a:pt x="123190" y="86360"/>
                  </a:lnTo>
                  <a:lnTo>
                    <a:pt x="130809" y="85090"/>
                  </a:lnTo>
                  <a:lnTo>
                    <a:pt x="137159" y="83821"/>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8" name="Group 947"/>
          <p:cNvGrpSpPr/>
          <p:nvPr/>
        </p:nvGrpSpPr>
        <p:grpSpPr>
          <a:xfrm rot="19523401">
            <a:off x="7073900" y="2857501"/>
            <a:ext cx="280671" cy="134621"/>
            <a:chOff x="7073900" y="2857501"/>
            <a:chExt cx="280671" cy="134621"/>
          </a:xfrm>
        </p:grpSpPr>
        <p:sp>
          <p:nvSpPr>
            <p:cNvPr id="946" name="Freeform 945"/>
            <p:cNvSpPr/>
            <p:nvPr/>
          </p:nvSpPr>
          <p:spPr>
            <a:xfrm>
              <a:off x="7073900" y="28575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7" name="Freeform 946"/>
            <p:cNvSpPr/>
            <p:nvPr/>
          </p:nvSpPr>
          <p:spPr>
            <a:xfrm>
              <a:off x="7112465" y="28867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2" name="Group 951"/>
          <p:cNvGrpSpPr/>
          <p:nvPr/>
        </p:nvGrpSpPr>
        <p:grpSpPr>
          <a:xfrm rot="19523401">
            <a:off x="6695440" y="2452370"/>
            <a:ext cx="181611" cy="128271"/>
            <a:chOff x="6695440" y="2452370"/>
            <a:chExt cx="181611" cy="128271"/>
          </a:xfrm>
        </p:grpSpPr>
        <p:sp>
          <p:nvSpPr>
            <p:cNvPr id="949" name="Freeform 948"/>
            <p:cNvSpPr/>
            <p:nvPr/>
          </p:nvSpPr>
          <p:spPr>
            <a:xfrm>
              <a:off x="6695440" y="2452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0" name="Freeform 949"/>
            <p:cNvSpPr/>
            <p:nvPr/>
          </p:nvSpPr>
          <p:spPr>
            <a:xfrm>
              <a:off x="6714847" y="2499076"/>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1" name="Freeform 950"/>
            <p:cNvSpPr/>
            <p:nvPr/>
          </p:nvSpPr>
          <p:spPr>
            <a:xfrm>
              <a:off x="6772729" y="2514505"/>
              <a:ext cx="58421" cy="45722"/>
            </a:xfrm>
            <a:custGeom>
              <a:avLst/>
              <a:gdLst/>
              <a:ahLst/>
              <a:cxnLst/>
              <a:rect l="0" t="0" r="0" b="0"/>
              <a:pathLst>
                <a:path w="58421" h="45722">
                  <a:moveTo>
                    <a:pt x="58420" y="0"/>
                  </a:moveTo>
                  <a:lnTo>
                    <a:pt x="58420" y="13971"/>
                  </a:lnTo>
                  <a:lnTo>
                    <a:pt x="55881" y="17780"/>
                  </a:lnTo>
                  <a:lnTo>
                    <a:pt x="53340" y="20321"/>
                  </a:lnTo>
                  <a:lnTo>
                    <a:pt x="48260" y="22860"/>
                  </a:lnTo>
                  <a:lnTo>
                    <a:pt x="36831" y="26671"/>
                  </a:lnTo>
                  <a:lnTo>
                    <a:pt x="31750" y="27940"/>
                  </a:lnTo>
                  <a:lnTo>
                    <a:pt x="25400" y="30480"/>
                  </a:lnTo>
                  <a:lnTo>
                    <a:pt x="20320"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6" name="Group 955"/>
          <p:cNvGrpSpPr/>
          <p:nvPr/>
        </p:nvGrpSpPr>
        <p:grpSpPr>
          <a:xfrm>
            <a:off x="6822440" y="2998470"/>
            <a:ext cx="181611" cy="128271"/>
            <a:chOff x="6822440" y="2998470"/>
            <a:chExt cx="181611" cy="128271"/>
          </a:xfrm>
        </p:grpSpPr>
        <p:sp>
          <p:nvSpPr>
            <p:cNvPr id="953" name="Freeform 952"/>
            <p:cNvSpPr/>
            <p:nvPr/>
          </p:nvSpPr>
          <p:spPr>
            <a:xfrm>
              <a:off x="6822440" y="2998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4" name="Freeform 953"/>
            <p:cNvSpPr/>
            <p:nvPr/>
          </p:nvSpPr>
          <p:spPr>
            <a:xfrm>
              <a:off x="6841490" y="30454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5" name="Freeform 954"/>
            <p:cNvSpPr/>
            <p:nvPr/>
          </p:nvSpPr>
          <p:spPr>
            <a:xfrm>
              <a:off x="6899910" y="30607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9" name="Group 958"/>
          <p:cNvGrpSpPr/>
          <p:nvPr/>
        </p:nvGrpSpPr>
        <p:grpSpPr>
          <a:xfrm rot="19523401">
            <a:off x="7084061" y="6258561"/>
            <a:ext cx="212091" cy="173991"/>
            <a:chOff x="7084061" y="6258561"/>
            <a:chExt cx="212091" cy="173991"/>
          </a:xfrm>
        </p:grpSpPr>
        <p:sp>
          <p:nvSpPr>
            <p:cNvPr id="957" name="Freeform 956"/>
            <p:cNvSpPr/>
            <p:nvPr/>
          </p:nvSpPr>
          <p:spPr>
            <a:xfrm>
              <a:off x="7084061" y="62585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8" name="Freeform 957"/>
            <p:cNvSpPr/>
            <p:nvPr/>
          </p:nvSpPr>
          <p:spPr>
            <a:xfrm>
              <a:off x="7113617" y="62772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79" y="120650"/>
                  </a:lnTo>
                  <a:lnTo>
                    <a:pt x="24129" y="123190"/>
                  </a:lnTo>
                  <a:lnTo>
                    <a:pt x="30479" y="125730"/>
                  </a:lnTo>
                  <a:lnTo>
                    <a:pt x="38100" y="125730"/>
                  </a:lnTo>
                  <a:lnTo>
                    <a:pt x="45720" y="127000"/>
                  </a:lnTo>
                  <a:lnTo>
                    <a:pt x="54610" y="128270"/>
                  </a:lnTo>
                  <a:lnTo>
                    <a:pt x="62229" y="128270"/>
                  </a:lnTo>
                  <a:lnTo>
                    <a:pt x="80010" y="128270"/>
                  </a:lnTo>
                  <a:lnTo>
                    <a:pt x="96520" y="128270"/>
                  </a:lnTo>
                  <a:lnTo>
                    <a:pt x="104139" y="127000"/>
                  </a:lnTo>
                  <a:lnTo>
                    <a:pt x="110489" y="124460"/>
                  </a:lnTo>
                  <a:lnTo>
                    <a:pt x="115570" y="121920"/>
                  </a:lnTo>
                  <a:lnTo>
                    <a:pt x="120650" y="118110"/>
                  </a:lnTo>
                  <a:lnTo>
                    <a:pt x="125729" y="114300"/>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2" name="Group 961"/>
          <p:cNvGrpSpPr/>
          <p:nvPr/>
        </p:nvGrpSpPr>
        <p:grpSpPr>
          <a:xfrm rot="19183801">
            <a:off x="6616700" y="2425701"/>
            <a:ext cx="280671" cy="134621"/>
            <a:chOff x="6616700" y="2425701"/>
            <a:chExt cx="280671" cy="134621"/>
          </a:xfrm>
        </p:grpSpPr>
        <p:sp>
          <p:nvSpPr>
            <p:cNvPr id="960" name="Freeform 959"/>
            <p:cNvSpPr/>
            <p:nvPr/>
          </p:nvSpPr>
          <p:spPr>
            <a:xfrm>
              <a:off x="6616700" y="24257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1" name="Freeform 960"/>
            <p:cNvSpPr/>
            <p:nvPr/>
          </p:nvSpPr>
          <p:spPr>
            <a:xfrm>
              <a:off x="6654554" y="2454313"/>
              <a:ext cx="227332" cy="86360"/>
            </a:xfrm>
            <a:custGeom>
              <a:avLst/>
              <a:gdLst/>
              <a:ahLst/>
              <a:cxnLst/>
              <a:rect l="0" t="0" r="0" b="0"/>
              <a:pathLst>
                <a:path w="227332" h="86360">
                  <a:moveTo>
                    <a:pt x="53340" y="22859"/>
                  </a:moveTo>
                  <a:lnTo>
                    <a:pt x="83820" y="53340"/>
                  </a:lnTo>
                  <a:lnTo>
                    <a:pt x="88900" y="55880"/>
                  </a:lnTo>
                  <a:lnTo>
                    <a:pt x="95250" y="59690"/>
                  </a:lnTo>
                  <a:lnTo>
                    <a:pt x="100331" y="62230"/>
                  </a:lnTo>
                  <a:lnTo>
                    <a:pt x="107950" y="63500"/>
                  </a:lnTo>
                  <a:lnTo>
                    <a:pt x="114300" y="64769"/>
                  </a:lnTo>
                  <a:lnTo>
                    <a:pt x="123190" y="66040"/>
                  </a:lnTo>
                  <a:lnTo>
                    <a:pt x="130810" y="67309"/>
                  </a:lnTo>
                  <a:lnTo>
                    <a:pt x="138431" y="68580"/>
                  </a:lnTo>
                  <a:lnTo>
                    <a:pt x="147320" y="71119"/>
                  </a:lnTo>
                  <a:lnTo>
                    <a:pt x="154940" y="71119"/>
                  </a:lnTo>
                  <a:lnTo>
                    <a:pt x="162560" y="71119"/>
                  </a:lnTo>
                  <a:lnTo>
                    <a:pt x="170181" y="69850"/>
                  </a:lnTo>
                  <a:lnTo>
                    <a:pt x="177800" y="68580"/>
                  </a:lnTo>
                  <a:lnTo>
                    <a:pt x="185420" y="68580"/>
                  </a:lnTo>
                  <a:lnTo>
                    <a:pt x="193040" y="68580"/>
                  </a:lnTo>
                  <a:lnTo>
                    <a:pt x="199390" y="67309"/>
                  </a:lnTo>
                  <a:lnTo>
                    <a:pt x="204470" y="64769"/>
                  </a:lnTo>
                  <a:lnTo>
                    <a:pt x="208281" y="60959"/>
                  </a:lnTo>
                  <a:lnTo>
                    <a:pt x="213360" y="58419"/>
                  </a:lnTo>
                  <a:lnTo>
                    <a:pt x="218440" y="57150"/>
                  </a:lnTo>
                  <a:lnTo>
                    <a:pt x="224790" y="57150"/>
                  </a:lnTo>
                  <a:lnTo>
                    <a:pt x="227331" y="57150"/>
                  </a:lnTo>
                  <a:lnTo>
                    <a:pt x="227331" y="59690"/>
                  </a:lnTo>
                  <a:lnTo>
                    <a:pt x="226060" y="62230"/>
                  </a:lnTo>
                  <a:lnTo>
                    <a:pt x="222250" y="64769"/>
                  </a:lnTo>
                  <a:lnTo>
                    <a:pt x="218440" y="67309"/>
                  </a:lnTo>
                  <a:lnTo>
                    <a:pt x="213360" y="69850"/>
                  </a:lnTo>
                  <a:lnTo>
                    <a:pt x="208281" y="69850"/>
                  </a:lnTo>
                  <a:lnTo>
                    <a:pt x="204470" y="68580"/>
                  </a:lnTo>
                  <a:lnTo>
                    <a:pt x="199390" y="66040"/>
                  </a:lnTo>
                  <a:lnTo>
                    <a:pt x="195581" y="62230"/>
                  </a:lnTo>
                  <a:lnTo>
                    <a:pt x="193040" y="57150"/>
                  </a:lnTo>
                  <a:lnTo>
                    <a:pt x="189231" y="52069"/>
                  </a:lnTo>
                  <a:lnTo>
                    <a:pt x="185420" y="48259"/>
                  </a:lnTo>
                  <a:lnTo>
                    <a:pt x="179070" y="46990"/>
                  </a:lnTo>
                  <a:lnTo>
                    <a:pt x="171450" y="44450"/>
                  </a:lnTo>
                  <a:lnTo>
                    <a:pt x="163831" y="44450"/>
                  </a:lnTo>
                  <a:lnTo>
                    <a:pt x="156210" y="43180"/>
                  </a:lnTo>
                  <a:lnTo>
                    <a:pt x="148590" y="43180"/>
                  </a:lnTo>
                  <a:lnTo>
                    <a:pt x="140970" y="40640"/>
                  </a:lnTo>
                  <a:lnTo>
                    <a:pt x="134620" y="38100"/>
                  </a:lnTo>
                  <a:lnTo>
                    <a:pt x="129540" y="35559"/>
                  </a:lnTo>
                  <a:lnTo>
                    <a:pt x="123190" y="31750"/>
                  </a:lnTo>
                  <a:lnTo>
                    <a:pt x="115570" y="29209"/>
                  </a:lnTo>
                  <a:lnTo>
                    <a:pt x="107950" y="26669"/>
                  </a:lnTo>
                  <a:lnTo>
                    <a:pt x="100331" y="24130"/>
                  </a:lnTo>
                  <a:lnTo>
                    <a:pt x="93981" y="20319"/>
                  </a:lnTo>
                  <a:lnTo>
                    <a:pt x="86360" y="16509"/>
                  </a:lnTo>
                  <a:lnTo>
                    <a:pt x="80010" y="13969"/>
                  </a:lnTo>
                  <a:lnTo>
                    <a:pt x="73660" y="10159"/>
                  </a:lnTo>
                  <a:lnTo>
                    <a:pt x="67310" y="7619"/>
                  </a:lnTo>
                  <a:lnTo>
                    <a:pt x="53340" y="2540"/>
                  </a:lnTo>
                  <a:lnTo>
                    <a:pt x="46990" y="1269"/>
                  </a:lnTo>
                  <a:lnTo>
                    <a:pt x="39370" y="0"/>
                  </a:lnTo>
                  <a:lnTo>
                    <a:pt x="31750" y="0"/>
                  </a:lnTo>
                  <a:lnTo>
                    <a:pt x="24131" y="1269"/>
                  </a:lnTo>
                  <a:lnTo>
                    <a:pt x="19050" y="3809"/>
                  </a:lnTo>
                  <a:lnTo>
                    <a:pt x="16510" y="7619"/>
                  </a:lnTo>
                  <a:lnTo>
                    <a:pt x="16510" y="12700"/>
                  </a:lnTo>
                  <a:lnTo>
                    <a:pt x="17781" y="16509"/>
                  </a:lnTo>
                  <a:lnTo>
                    <a:pt x="21590" y="20319"/>
                  </a:lnTo>
                  <a:lnTo>
                    <a:pt x="25400" y="22859"/>
                  </a:lnTo>
                  <a:lnTo>
                    <a:pt x="27940" y="27940"/>
                  </a:lnTo>
                  <a:lnTo>
                    <a:pt x="30481" y="34290"/>
                  </a:lnTo>
                  <a:lnTo>
                    <a:pt x="31750" y="40640"/>
                  </a:lnTo>
                  <a:lnTo>
                    <a:pt x="30481" y="44450"/>
                  </a:lnTo>
                  <a:lnTo>
                    <a:pt x="26670" y="46990"/>
                  </a:lnTo>
                  <a:lnTo>
                    <a:pt x="22860" y="46990"/>
                  </a:lnTo>
                  <a:lnTo>
                    <a:pt x="19050" y="45719"/>
                  </a:lnTo>
                  <a:lnTo>
                    <a:pt x="13970" y="44450"/>
                  </a:lnTo>
                  <a:lnTo>
                    <a:pt x="10160" y="40640"/>
                  </a:lnTo>
                  <a:lnTo>
                    <a:pt x="6350" y="39369"/>
                  </a:lnTo>
                  <a:lnTo>
                    <a:pt x="0" y="36830"/>
                  </a:lnTo>
                  <a:lnTo>
                    <a:pt x="0" y="38100"/>
                  </a:lnTo>
                  <a:lnTo>
                    <a:pt x="1270" y="39369"/>
                  </a:lnTo>
                  <a:lnTo>
                    <a:pt x="3810" y="43180"/>
                  </a:lnTo>
                  <a:lnTo>
                    <a:pt x="7620" y="45719"/>
                  </a:lnTo>
                  <a:lnTo>
                    <a:pt x="11431" y="49530"/>
                  </a:lnTo>
                  <a:lnTo>
                    <a:pt x="16510" y="53340"/>
                  </a:lnTo>
                  <a:lnTo>
                    <a:pt x="21590" y="57150"/>
                  </a:lnTo>
                  <a:lnTo>
                    <a:pt x="26670" y="62230"/>
                  </a:lnTo>
                  <a:lnTo>
                    <a:pt x="31750" y="66040"/>
                  </a:lnTo>
                  <a:lnTo>
                    <a:pt x="36831" y="68580"/>
                  </a:lnTo>
                  <a:lnTo>
                    <a:pt x="44450" y="71119"/>
                  </a:lnTo>
                  <a:lnTo>
                    <a:pt x="52070" y="72390"/>
                  </a:lnTo>
                  <a:lnTo>
                    <a:pt x="58420" y="73659"/>
                  </a:lnTo>
                  <a:lnTo>
                    <a:pt x="66040" y="74930"/>
                  </a:lnTo>
                  <a:lnTo>
                    <a:pt x="72390" y="77469"/>
                  </a:lnTo>
                  <a:lnTo>
                    <a:pt x="86360" y="81280"/>
                  </a:lnTo>
                  <a:lnTo>
                    <a:pt x="92710" y="83819"/>
                  </a:lnTo>
                  <a:lnTo>
                    <a:pt x="100331" y="85090"/>
                  </a:lnTo>
                  <a:lnTo>
                    <a:pt x="107950" y="85090"/>
                  </a:lnTo>
                  <a:lnTo>
                    <a:pt x="115570" y="86359"/>
                  </a:lnTo>
                  <a:lnTo>
                    <a:pt x="123190" y="86359"/>
                  </a:lnTo>
                  <a:lnTo>
                    <a:pt x="130810" y="85090"/>
                  </a:lnTo>
                  <a:lnTo>
                    <a:pt x="137160" y="83819"/>
                  </a:lnTo>
                  <a:lnTo>
                    <a:pt x="143510" y="81280"/>
                  </a:lnTo>
                  <a:lnTo>
                    <a:pt x="148590" y="78740"/>
                  </a:lnTo>
                  <a:lnTo>
                    <a:pt x="171450" y="6095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5" name="Group 964"/>
          <p:cNvGrpSpPr/>
          <p:nvPr/>
        </p:nvGrpSpPr>
        <p:grpSpPr>
          <a:xfrm rot="19523401">
            <a:off x="7162800" y="2832101"/>
            <a:ext cx="280671" cy="134621"/>
            <a:chOff x="7162800" y="2832101"/>
            <a:chExt cx="280671" cy="134621"/>
          </a:xfrm>
        </p:grpSpPr>
        <p:sp>
          <p:nvSpPr>
            <p:cNvPr id="963" name="Freeform 962"/>
            <p:cNvSpPr/>
            <p:nvPr/>
          </p:nvSpPr>
          <p:spPr>
            <a:xfrm>
              <a:off x="7162800" y="28321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4" name="Freeform 963"/>
            <p:cNvSpPr/>
            <p:nvPr/>
          </p:nvSpPr>
          <p:spPr>
            <a:xfrm>
              <a:off x="7201365" y="28613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9" name="Group 968"/>
          <p:cNvGrpSpPr/>
          <p:nvPr/>
        </p:nvGrpSpPr>
        <p:grpSpPr>
          <a:xfrm rot="1339800">
            <a:off x="7241541" y="6236970"/>
            <a:ext cx="181611" cy="128272"/>
            <a:chOff x="7241541" y="6236970"/>
            <a:chExt cx="181611" cy="128272"/>
          </a:xfrm>
        </p:grpSpPr>
        <p:sp>
          <p:nvSpPr>
            <p:cNvPr id="966" name="Freeform 965"/>
            <p:cNvSpPr/>
            <p:nvPr/>
          </p:nvSpPr>
          <p:spPr>
            <a:xfrm>
              <a:off x="7241541" y="6236970"/>
              <a:ext cx="181611" cy="128272"/>
            </a:xfrm>
            <a:custGeom>
              <a:avLst/>
              <a:gdLst/>
              <a:ahLst/>
              <a:cxnLst/>
              <a:rect l="0" t="0" r="0" b="0"/>
              <a:pathLst>
                <a:path w="181611" h="128272">
                  <a:moveTo>
                    <a:pt x="15240" y="27940"/>
                  </a:moveTo>
                  <a:lnTo>
                    <a:pt x="22860" y="26671"/>
                  </a:lnTo>
                  <a:lnTo>
                    <a:pt x="33020" y="24130"/>
                  </a:lnTo>
                  <a:lnTo>
                    <a:pt x="40640" y="21590"/>
                  </a:lnTo>
                  <a:lnTo>
                    <a:pt x="48260" y="19050"/>
                  </a:lnTo>
                  <a:lnTo>
                    <a:pt x="54610" y="16510"/>
                  </a:lnTo>
                  <a:lnTo>
                    <a:pt x="64770" y="11430"/>
                  </a:lnTo>
                  <a:lnTo>
                    <a:pt x="76200" y="6350"/>
                  </a:lnTo>
                  <a:lnTo>
                    <a:pt x="86360" y="2540"/>
                  </a:lnTo>
                  <a:lnTo>
                    <a:pt x="93979" y="1271"/>
                  </a:lnTo>
                  <a:lnTo>
                    <a:pt x="101600" y="0"/>
                  </a:lnTo>
                  <a:lnTo>
                    <a:pt x="109220" y="0"/>
                  </a:lnTo>
                  <a:lnTo>
                    <a:pt x="116840" y="1271"/>
                  </a:lnTo>
                  <a:lnTo>
                    <a:pt x="124460" y="2540"/>
                  </a:lnTo>
                  <a:lnTo>
                    <a:pt x="132079" y="5080"/>
                  </a:lnTo>
                  <a:lnTo>
                    <a:pt x="140970" y="10160"/>
                  </a:lnTo>
                  <a:lnTo>
                    <a:pt x="147320" y="12700"/>
                  </a:lnTo>
                  <a:lnTo>
                    <a:pt x="152400" y="16510"/>
                  </a:lnTo>
                  <a:lnTo>
                    <a:pt x="158750" y="21590"/>
                  </a:lnTo>
                  <a:lnTo>
                    <a:pt x="166370" y="30480"/>
                  </a:lnTo>
                  <a:lnTo>
                    <a:pt x="172720" y="41910"/>
                  </a:lnTo>
                  <a:lnTo>
                    <a:pt x="176529" y="50800"/>
                  </a:lnTo>
                  <a:lnTo>
                    <a:pt x="179070" y="58421"/>
                  </a:lnTo>
                  <a:lnTo>
                    <a:pt x="179070" y="66040"/>
                  </a:lnTo>
                  <a:lnTo>
                    <a:pt x="180340" y="73660"/>
                  </a:lnTo>
                  <a:lnTo>
                    <a:pt x="180340" y="81280"/>
                  </a:lnTo>
                  <a:lnTo>
                    <a:pt x="181610" y="88900"/>
                  </a:lnTo>
                  <a:lnTo>
                    <a:pt x="180340" y="96521"/>
                  </a:lnTo>
                  <a:lnTo>
                    <a:pt x="175260" y="105410"/>
                  </a:lnTo>
                  <a:lnTo>
                    <a:pt x="166370" y="113030"/>
                  </a:lnTo>
                  <a:lnTo>
                    <a:pt x="157479" y="118110"/>
                  </a:lnTo>
                  <a:lnTo>
                    <a:pt x="151129" y="119380"/>
                  </a:lnTo>
                  <a:lnTo>
                    <a:pt x="143510" y="120650"/>
                  </a:lnTo>
                  <a:lnTo>
                    <a:pt x="137160" y="121921"/>
                  </a:lnTo>
                  <a:lnTo>
                    <a:pt x="129540" y="123190"/>
                  </a:lnTo>
                  <a:lnTo>
                    <a:pt x="121920" y="124460"/>
                  </a:lnTo>
                  <a:lnTo>
                    <a:pt x="114300" y="125730"/>
                  </a:lnTo>
                  <a:lnTo>
                    <a:pt x="105410" y="127000"/>
                  </a:lnTo>
                  <a:lnTo>
                    <a:pt x="97790" y="128271"/>
                  </a:lnTo>
                  <a:lnTo>
                    <a:pt x="90170" y="128271"/>
                  </a:lnTo>
                  <a:lnTo>
                    <a:pt x="82550" y="128271"/>
                  </a:lnTo>
                  <a:lnTo>
                    <a:pt x="76200" y="127000"/>
                  </a:lnTo>
                  <a:lnTo>
                    <a:pt x="69850" y="125730"/>
                  </a:lnTo>
                  <a:lnTo>
                    <a:pt x="63500" y="124460"/>
                  </a:lnTo>
                  <a:lnTo>
                    <a:pt x="57150" y="123190"/>
                  </a:lnTo>
                  <a:lnTo>
                    <a:pt x="50800" y="120650"/>
                  </a:lnTo>
                  <a:lnTo>
                    <a:pt x="43179" y="119380"/>
                  </a:lnTo>
                  <a:lnTo>
                    <a:pt x="33020" y="115571"/>
                  </a:lnTo>
                  <a:lnTo>
                    <a:pt x="22860" y="109221"/>
                  </a:lnTo>
                  <a:lnTo>
                    <a:pt x="13970" y="102871"/>
                  </a:lnTo>
                  <a:lnTo>
                    <a:pt x="6350" y="93980"/>
                  </a:lnTo>
                  <a:lnTo>
                    <a:pt x="1270" y="85090"/>
                  </a:lnTo>
                  <a:lnTo>
                    <a:pt x="0" y="77471"/>
                  </a:lnTo>
                  <a:lnTo>
                    <a:pt x="0" y="69850"/>
                  </a:lnTo>
                  <a:lnTo>
                    <a:pt x="0" y="62230"/>
                  </a:lnTo>
                  <a:lnTo>
                    <a:pt x="1270" y="55880"/>
                  </a:lnTo>
                  <a:lnTo>
                    <a:pt x="3810" y="49530"/>
                  </a:lnTo>
                  <a:lnTo>
                    <a:pt x="7620" y="43180"/>
                  </a:lnTo>
                  <a:lnTo>
                    <a:pt x="11429" y="38100"/>
                  </a:lnTo>
                  <a:lnTo>
                    <a:pt x="17779" y="34290"/>
                  </a:lnTo>
                  <a:lnTo>
                    <a:pt x="24129"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7" name="Freeform 966"/>
            <p:cNvSpPr/>
            <p:nvPr/>
          </p:nvSpPr>
          <p:spPr>
            <a:xfrm>
              <a:off x="7260904" y="6283347"/>
              <a:ext cx="132081" cy="66041"/>
            </a:xfrm>
            <a:custGeom>
              <a:avLst/>
              <a:gdLst/>
              <a:ahLst/>
              <a:cxnLst/>
              <a:rect l="0" t="0" r="0" b="0"/>
              <a:pathLst>
                <a:path w="132081" h="66041">
                  <a:moveTo>
                    <a:pt x="20321" y="34290"/>
                  </a:moveTo>
                  <a:lnTo>
                    <a:pt x="22860" y="38100"/>
                  </a:lnTo>
                  <a:lnTo>
                    <a:pt x="26671"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1" y="17780"/>
                  </a:lnTo>
                  <a:lnTo>
                    <a:pt x="125730"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8" name="Freeform 967"/>
            <p:cNvSpPr/>
            <p:nvPr/>
          </p:nvSpPr>
          <p:spPr>
            <a:xfrm>
              <a:off x="7319488" y="6299674"/>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3" name="Group 972"/>
          <p:cNvGrpSpPr/>
          <p:nvPr/>
        </p:nvGrpSpPr>
        <p:grpSpPr>
          <a:xfrm rot="19523401">
            <a:off x="7330440" y="2642870"/>
            <a:ext cx="181611" cy="128271"/>
            <a:chOff x="7330440" y="2642870"/>
            <a:chExt cx="181611" cy="128271"/>
          </a:xfrm>
        </p:grpSpPr>
        <p:sp>
          <p:nvSpPr>
            <p:cNvPr id="970" name="Freeform 969"/>
            <p:cNvSpPr/>
            <p:nvPr/>
          </p:nvSpPr>
          <p:spPr>
            <a:xfrm>
              <a:off x="7330440" y="2642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1" name="Freeform 970"/>
            <p:cNvSpPr/>
            <p:nvPr/>
          </p:nvSpPr>
          <p:spPr>
            <a:xfrm>
              <a:off x="7349846" y="268957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2" name="Freeform 971"/>
            <p:cNvSpPr/>
            <p:nvPr/>
          </p:nvSpPr>
          <p:spPr>
            <a:xfrm>
              <a:off x="7407728" y="2705005"/>
              <a:ext cx="58421" cy="45722"/>
            </a:xfrm>
            <a:custGeom>
              <a:avLst/>
              <a:gdLst/>
              <a:ahLst/>
              <a:cxnLst/>
              <a:rect l="0" t="0" r="0" b="0"/>
              <a:pathLst>
                <a:path w="58421" h="45722">
                  <a:moveTo>
                    <a:pt x="58420" y="0"/>
                  </a:moveTo>
                  <a:lnTo>
                    <a:pt x="58420" y="13971"/>
                  </a:lnTo>
                  <a:lnTo>
                    <a:pt x="55881" y="17780"/>
                  </a:lnTo>
                  <a:lnTo>
                    <a:pt x="53341" y="20321"/>
                  </a:lnTo>
                  <a:lnTo>
                    <a:pt x="48260" y="22860"/>
                  </a:lnTo>
                  <a:lnTo>
                    <a:pt x="36831" y="26671"/>
                  </a:lnTo>
                  <a:lnTo>
                    <a:pt x="31750" y="27940"/>
                  </a:lnTo>
                  <a:lnTo>
                    <a:pt x="25400" y="30480"/>
                  </a:lnTo>
                  <a:lnTo>
                    <a:pt x="20320" y="34290"/>
                  </a:lnTo>
                  <a:lnTo>
                    <a:pt x="16510" y="38100"/>
                  </a:lnTo>
                  <a:lnTo>
                    <a:pt x="12700" y="40640"/>
                  </a:lnTo>
                  <a:lnTo>
                    <a:pt x="8891"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7" name="Group 976"/>
          <p:cNvGrpSpPr/>
          <p:nvPr/>
        </p:nvGrpSpPr>
        <p:grpSpPr>
          <a:xfrm>
            <a:off x="6936740" y="2642870"/>
            <a:ext cx="181611" cy="128271"/>
            <a:chOff x="6936740" y="2642870"/>
            <a:chExt cx="181611" cy="128271"/>
          </a:xfrm>
        </p:grpSpPr>
        <p:sp>
          <p:nvSpPr>
            <p:cNvPr id="974" name="Freeform 973"/>
            <p:cNvSpPr/>
            <p:nvPr/>
          </p:nvSpPr>
          <p:spPr>
            <a:xfrm>
              <a:off x="6936740" y="2642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5" name="Freeform 974"/>
            <p:cNvSpPr/>
            <p:nvPr/>
          </p:nvSpPr>
          <p:spPr>
            <a:xfrm>
              <a:off x="6955790" y="26898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6" name="Freeform 975"/>
            <p:cNvSpPr/>
            <p:nvPr/>
          </p:nvSpPr>
          <p:spPr>
            <a:xfrm>
              <a:off x="7014210" y="27051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0" name="Group 979"/>
          <p:cNvGrpSpPr/>
          <p:nvPr/>
        </p:nvGrpSpPr>
        <p:grpSpPr>
          <a:xfrm rot="19523401">
            <a:off x="6652261" y="6372861"/>
            <a:ext cx="212091" cy="173992"/>
            <a:chOff x="6652261" y="6372861"/>
            <a:chExt cx="212091" cy="173992"/>
          </a:xfrm>
        </p:grpSpPr>
        <p:sp>
          <p:nvSpPr>
            <p:cNvPr id="978" name="Freeform 977"/>
            <p:cNvSpPr/>
            <p:nvPr/>
          </p:nvSpPr>
          <p:spPr>
            <a:xfrm>
              <a:off x="6652261" y="6372861"/>
              <a:ext cx="212091" cy="173992"/>
            </a:xfrm>
            <a:custGeom>
              <a:avLst/>
              <a:gdLst/>
              <a:ahLst/>
              <a:cxnLst/>
              <a:rect l="0" t="0" r="0" b="0"/>
              <a:pathLst>
                <a:path w="212091" h="173992">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1"/>
                  </a:lnTo>
                  <a:lnTo>
                    <a:pt x="8890" y="149860"/>
                  </a:lnTo>
                  <a:lnTo>
                    <a:pt x="19050" y="156210"/>
                  </a:lnTo>
                  <a:lnTo>
                    <a:pt x="29209" y="161291"/>
                  </a:lnTo>
                  <a:lnTo>
                    <a:pt x="39370" y="165100"/>
                  </a:lnTo>
                  <a:lnTo>
                    <a:pt x="46990" y="166371"/>
                  </a:lnTo>
                  <a:lnTo>
                    <a:pt x="54609" y="167641"/>
                  </a:lnTo>
                  <a:lnTo>
                    <a:pt x="62230" y="168910"/>
                  </a:lnTo>
                  <a:lnTo>
                    <a:pt x="68580" y="170180"/>
                  </a:lnTo>
                  <a:lnTo>
                    <a:pt x="74930" y="171450"/>
                  </a:lnTo>
                  <a:lnTo>
                    <a:pt x="81280" y="172721"/>
                  </a:lnTo>
                  <a:lnTo>
                    <a:pt x="88900" y="172721"/>
                  </a:lnTo>
                  <a:lnTo>
                    <a:pt x="96520" y="173991"/>
                  </a:lnTo>
                  <a:lnTo>
                    <a:pt x="104140" y="173991"/>
                  </a:lnTo>
                  <a:lnTo>
                    <a:pt x="111759" y="173991"/>
                  </a:lnTo>
                  <a:lnTo>
                    <a:pt x="119380" y="173991"/>
                  </a:lnTo>
                  <a:lnTo>
                    <a:pt x="127000" y="172721"/>
                  </a:lnTo>
                  <a:lnTo>
                    <a:pt x="137159" y="167641"/>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9" name="Freeform 978"/>
            <p:cNvSpPr/>
            <p:nvPr/>
          </p:nvSpPr>
          <p:spPr>
            <a:xfrm>
              <a:off x="6681817" y="6391541"/>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1"/>
                  </a:lnTo>
                  <a:lnTo>
                    <a:pt x="12700" y="118110"/>
                  </a:lnTo>
                  <a:lnTo>
                    <a:pt x="17779" y="120651"/>
                  </a:lnTo>
                  <a:lnTo>
                    <a:pt x="24129" y="123190"/>
                  </a:lnTo>
                  <a:lnTo>
                    <a:pt x="30479" y="125729"/>
                  </a:lnTo>
                  <a:lnTo>
                    <a:pt x="38100" y="125729"/>
                  </a:lnTo>
                  <a:lnTo>
                    <a:pt x="45720" y="127001"/>
                  </a:lnTo>
                  <a:lnTo>
                    <a:pt x="54610" y="128270"/>
                  </a:lnTo>
                  <a:lnTo>
                    <a:pt x="62229" y="128270"/>
                  </a:lnTo>
                  <a:lnTo>
                    <a:pt x="80010" y="128270"/>
                  </a:lnTo>
                  <a:lnTo>
                    <a:pt x="96520" y="128270"/>
                  </a:lnTo>
                  <a:lnTo>
                    <a:pt x="104139" y="127001"/>
                  </a:lnTo>
                  <a:lnTo>
                    <a:pt x="110489" y="124460"/>
                  </a:lnTo>
                  <a:lnTo>
                    <a:pt x="115570" y="121920"/>
                  </a:lnTo>
                  <a:lnTo>
                    <a:pt x="120650" y="118110"/>
                  </a:lnTo>
                  <a:lnTo>
                    <a:pt x="125729" y="114301"/>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3" name="Group 982"/>
          <p:cNvGrpSpPr/>
          <p:nvPr/>
        </p:nvGrpSpPr>
        <p:grpSpPr>
          <a:xfrm rot="19183801">
            <a:off x="6591300" y="2565401"/>
            <a:ext cx="280671" cy="134621"/>
            <a:chOff x="6591300" y="2565401"/>
            <a:chExt cx="280671" cy="134621"/>
          </a:xfrm>
        </p:grpSpPr>
        <p:sp>
          <p:nvSpPr>
            <p:cNvPr id="981" name="Freeform 980"/>
            <p:cNvSpPr/>
            <p:nvPr/>
          </p:nvSpPr>
          <p:spPr>
            <a:xfrm>
              <a:off x="6591300" y="25654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2" name="Freeform 981"/>
            <p:cNvSpPr/>
            <p:nvPr/>
          </p:nvSpPr>
          <p:spPr>
            <a:xfrm>
              <a:off x="6629154" y="259401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6" name="Group 985"/>
          <p:cNvGrpSpPr/>
          <p:nvPr/>
        </p:nvGrpSpPr>
        <p:grpSpPr>
          <a:xfrm rot="19523401">
            <a:off x="7086600" y="2413001"/>
            <a:ext cx="280671" cy="134621"/>
            <a:chOff x="7086600" y="2413001"/>
            <a:chExt cx="280671" cy="134621"/>
          </a:xfrm>
        </p:grpSpPr>
        <p:sp>
          <p:nvSpPr>
            <p:cNvPr id="984" name="Freeform 983"/>
            <p:cNvSpPr/>
            <p:nvPr/>
          </p:nvSpPr>
          <p:spPr>
            <a:xfrm>
              <a:off x="7086600" y="24130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5" name="Freeform 984"/>
            <p:cNvSpPr/>
            <p:nvPr/>
          </p:nvSpPr>
          <p:spPr>
            <a:xfrm>
              <a:off x="7125165" y="2442254"/>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0" name="Group 989"/>
          <p:cNvGrpSpPr/>
          <p:nvPr/>
        </p:nvGrpSpPr>
        <p:grpSpPr>
          <a:xfrm rot="1339800">
            <a:off x="7190740" y="6300470"/>
            <a:ext cx="181611" cy="128272"/>
            <a:chOff x="7190740" y="6300470"/>
            <a:chExt cx="181611" cy="128272"/>
          </a:xfrm>
        </p:grpSpPr>
        <p:sp>
          <p:nvSpPr>
            <p:cNvPr id="987" name="Freeform 986"/>
            <p:cNvSpPr/>
            <p:nvPr/>
          </p:nvSpPr>
          <p:spPr>
            <a:xfrm>
              <a:off x="7190740" y="6300470"/>
              <a:ext cx="181611" cy="128272"/>
            </a:xfrm>
            <a:custGeom>
              <a:avLst/>
              <a:gdLst/>
              <a:ahLst/>
              <a:cxnLst/>
              <a:rect l="0" t="0" r="0" b="0"/>
              <a:pathLst>
                <a:path w="181611" h="128272">
                  <a:moveTo>
                    <a:pt x="15240" y="27940"/>
                  </a:moveTo>
                  <a:lnTo>
                    <a:pt x="22860" y="26671"/>
                  </a:lnTo>
                  <a:lnTo>
                    <a:pt x="33020" y="24130"/>
                  </a:lnTo>
                  <a:lnTo>
                    <a:pt x="40640" y="21590"/>
                  </a:lnTo>
                  <a:lnTo>
                    <a:pt x="48260" y="19050"/>
                  </a:lnTo>
                  <a:lnTo>
                    <a:pt x="54610" y="16510"/>
                  </a:lnTo>
                  <a:lnTo>
                    <a:pt x="64770" y="11430"/>
                  </a:lnTo>
                  <a:lnTo>
                    <a:pt x="76200" y="6350"/>
                  </a:lnTo>
                  <a:lnTo>
                    <a:pt x="86360" y="2540"/>
                  </a:lnTo>
                  <a:lnTo>
                    <a:pt x="93980" y="1271"/>
                  </a:lnTo>
                  <a:lnTo>
                    <a:pt x="101600" y="0"/>
                  </a:lnTo>
                  <a:lnTo>
                    <a:pt x="109220" y="0"/>
                  </a:lnTo>
                  <a:lnTo>
                    <a:pt x="116840" y="1271"/>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1"/>
                  </a:lnTo>
                  <a:lnTo>
                    <a:pt x="179070" y="66040"/>
                  </a:lnTo>
                  <a:lnTo>
                    <a:pt x="180340" y="73660"/>
                  </a:lnTo>
                  <a:lnTo>
                    <a:pt x="180340" y="81280"/>
                  </a:lnTo>
                  <a:lnTo>
                    <a:pt x="181610" y="88900"/>
                  </a:lnTo>
                  <a:lnTo>
                    <a:pt x="180340" y="96521"/>
                  </a:lnTo>
                  <a:lnTo>
                    <a:pt x="175260" y="105410"/>
                  </a:lnTo>
                  <a:lnTo>
                    <a:pt x="166370" y="113030"/>
                  </a:lnTo>
                  <a:lnTo>
                    <a:pt x="157480" y="118110"/>
                  </a:lnTo>
                  <a:lnTo>
                    <a:pt x="151130" y="119380"/>
                  </a:lnTo>
                  <a:lnTo>
                    <a:pt x="143510" y="120650"/>
                  </a:lnTo>
                  <a:lnTo>
                    <a:pt x="137160" y="121921"/>
                  </a:lnTo>
                  <a:lnTo>
                    <a:pt x="129540" y="123190"/>
                  </a:lnTo>
                  <a:lnTo>
                    <a:pt x="121920" y="124460"/>
                  </a:lnTo>
                  <a:lnTo>
                    <a:pt x="114300" y="125730"/>
                  </a:lnTo>
                  <a:lnTo>
                    <a:pt x="105410" y="127000"/>
                  </a:lnTo>
                  <a:lnTo>
                    <a:pt x="97790" y="128271"/>
                  </a:lnTo>
                  <a:lnTo>
                    <a:pt x="90170" y="128271"/>
                  </a:lnTo>
                  <a:lnTo>
                    <a:pt x="82550" y="128271"/>
                  </a:lnTo>
                  <a:lnTo>
                    <a:pt x="76200" y="127000"/>
                  </a:lnTo>
                  <a:lnTo>
                    <a:pt x="69850" y="125730"/>
                  </a:lnTo>
                  <a:lnTo>
                    <a:pt x="63500" y="124460"/>
                  </a:lnTo>
                  <a:lnTo>
                    <a:pt x="57150" y="123190"/>
                  </a:lnTo>
                  <a:lnTo>
                    <a:pt x="50800" y="120650"/>
                  </a:lnTo>
                  <a:lnTo>
                    <a:pt x="43180" y="119380"/>
                  </a:lnTo>
                  <a:lnTo>
                    <a:pt x="33020" y="115571"/>
                  </a:lnTo>
                  <a:lnTo>
                    <a:pt x="22860" y="109221"/>
                  </a:lnTo>
                  <a:lnTo>
                    <a:pt x="13970" y="102871"/>
                  </a:lnTo>
                  <a:lnTo>
                    <a:pt x="6350" y="93980"/>
                  </a:lnTo>
                  <a:lnTo>
                    <a:pt x="1270" y="85090"/>
                  </a:lnTo>
                  <a:lnTo>
                    <a:pt x="0" y="77471"/>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8" name="Freeform 987"/>
            <p:cNvSpPr/>
            <p:nvPr/>
          </p:nvSpPr>
          <p:spPr>
            <a:xfrm>
              <a:off x="7210103" y="6346847"/>
              <a:ext cx="132082" cy="66041"/>
            </a:xfrm>
            <a:custGeom>
              <a:avLst/>
              <a:gdLst/>
              <a:ahLst/>
              <a:cxnLst/>
              <a:rect l="0" t="0" r="0" b="0"/>
              <a:pathLst>
                <a:path w="132082" h="66041">
                  <a:moveTo>
                    <a:pt x="20321" y="34290"/>
                  </a:moveTo>
                  <a:lnTo>
                    <a:pt x="22860" y="38100"/>
                  </a:lnTo>
                  <a:lnTo>
                    <a:pt x="26671" y="39370"/>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1" y="34290"/>
                  </a:lnTo>
                  <a:lnTo>
                    <a:pt x="132081" y="27940"/>
                  </a:lnTo>
                  <a:lnTo>
                    <a:pt x="130810"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9" name="Freeform 988"/>
            <p:cNvSpPr/>
            <p:nvPr/>
          </p:nvSpPr>
          <p:spPr>
            <a:xfrm>
              <a:off x="7268687" y="6363174"/>
              <a:ext cx="58422" cy="45721"/>
            </a:xfrm>
            <a:custGeom>
              <a:avLst/>
              <a:gdLst/>
              <a:ahLst/>
              <a:cxnLst/>
              <a:rect l="0" t="0" r="0" b="0"/>
              <a:pathLst>
                <a:path w="58422" h="45721">
                  <a:moveTo>
                    <a:pt x="58421" y="0"/>
                  </a:moveTo>
                  <a:lnTo>
                    <a:pt x="58421" y="13970"/>
                  </a:lnTo>
                  <a:lnTo>
                    <a:pt x="55881" y="17780"/>
                  </a:lnTo>
                  <a:lnTo>
                    <a:pt x="53340" y="20320"/>
                  </a:lnTo>
                  <a:lnTo>
                    <a:pt x="48261" y="22860"/>
                  </a:lnTo>
                  <a:lnTo>
                    <a:pt x="36831"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4" name="Group 993"/>
          <p:cNvGrpSpPr/>
          <p:nvPr/>
        </p:nvGrpSpPr>
        <p:grpSpPr>
          <a:xfrm rot="19523401">
            <a:off x="7266940" y="2947671"/>
            <a:ext cx="181611" cy="128271"/>
            <a:chOff x="7266940" y="2947671"/>
            <a:chExt cx="181611" cy="128271"/>
          </a:xfrm>
        </p:grpSpPr>
        <p:sp>
          <p:nvSpPr>
            <p:cNvPr id="991" name="Freeform 990"/>
            <p:cNvSpPr/>
            <p:nvPr/>
          </p:nvSpPr>
          <p:spPr>
            <a:xfrm>
              <a:off x="7266940" y="29476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2" name="Freeform 991"/>
            <p:cNvSpPr/>
            <p:nvPr/>
          </p:nvSpPr>
          <p:spPr>
            <a:xfrm>
              <a:off x="7286347" y="2994377"/>
              <a:ext cx="132081" cy="66040"/>
            </a:xfrm>
            <a:custGeom>
              <a:avLst/>
              <a:gdLst/>
              <a:ahLst/>
              <a:cxnLst/>
              <a:rect l="0" t="0" r="0" b="0"/>
              <a:pathLst>
                <a:path w="132081" h="66040">
                  <a:moveTo>
                    <a:pt x="20319" y="34289"/>
                  </a:moveTo>
                  <a:lnTo>
                    <a:pt x="22860" y="38100"/>
                  </a:lnTo>
                  <a:lnTo>
                    <a:pt x="26669" y="39369"/>
                  </a:lnTo>
                  <a:lnTo>
                    <a:pt x="30480" y="41910"/>
                  </a:lnTo>
                  <a:lnTo>
                    <a:pt x="35560" y="43179"/>
                  </a:lnTo>
                  <a:lnTo>
                    <a:pt x="41910" y="46989"/>
                  </a:lnTo>
                  <a:lnTo>
                    <a:pt x="46990" y="49529"/>
                  </a:lnTo>
                  <a:lnTo>
                    <a:pt x="53340" y="53339"/>
                  </a:lnTo>
                  <a:lnTo>
                    <a:pt x="59690" y="57150"/>
                  </a:lnTo>
                  <a:lnTo>
                    <a:pt x="66040" y="59689"/>
                  </a:lnTo>
                  <a:lnTo>
                    <a:pt x="72390" y="62229"/>
                  </a:lnTo>
                  <a:lnTo>
                    <a:pt x="78740" y="63500"/>
                  </a:lnTo>
                  <a:lnTo>
                    <a:pt x="85090" y="64769"/>
                  </a:lnTo>
                  <a:lnTo>
                    <a:pt x="91440" y="66039"/>
                  </a:lnTo>
                  <a:lnTo>
                    <a:pt x="97790" y="66039"/>
                  </a:lnTo>
                  <a:lnTo>
                    <a:pt x="104140" y="64769"/>
                  </a:lnTo>
                  <a:lnTo>
                    <a:pt x="111760" y="63500"/>
                  </a:lnTo>
                  <a:lnTo>
                    <a:pt x="116840" y="59689"/>
                  </a:lnTo>
                  <a:lnTo>
                    <a:pt x="120650" y="55879"/>
                  </a:lnTo>
                  <a:lnTo>
                    <a:pt x="124460" y="50800"/>
                  </a:lnTo>
                  <a:lnTo>
                    <a:pt x="127000" y="45719"/>
                  </a:lnTo>
                  <a:lnTo>
                    <a:pt x="129540" y="39369"/>
                  </a:lnTo>
                  <a:lnTo>
                    <a:pt x="132080" y="34289"/>
                  </a:lnTo>
                  <a:lnTo>
                    <a:pt x="132080" y="27939"/>
                  </a:lnTo>
                  <a:lnTo>
                    <a:pt x="130810" y="22860"/>
                  </a:lnTo>
                  <a:lnTo>
                    <a:pt x="128269" y="17779"/>
                  </a:lnTo>
                  <a:lnTo>
                    <a:pt x="125730" y="13969"/>
                  </a:lnTo>
                  <a:lnTo>
                    <a:pt x="120650" y="11429"/>
                  </a:lnTo>
                  <a:lnTo>
                    <a:pt x="115569" y="7619"/>
                  </a:lnTo>
                  <a:lnTo>
                    <a:pt x="109219" y="5079"/>
                  </a:lnTo>
                  <a:lnTo>
                    <a:pt x="104140" y="2539"/>
                  </a:lnTo>
                  <a:lnTo>
                    <a:pt x="97790" y="0"/>
                  </a:lnTo>
                  <a:lnTo>
                    <a:pt x="91440" y="0"/>
                  </a:lnTo>
                  <a:lnTo>
                    <a:pt x="85090" y="0"/>
                  </a:lnTo>
                  <a:lnTo>
                    <a:pt x="78740" y="0"/>
                  </a:lnTo>
                  <a:lnTo>
                    <a:pt x="73660" y="2539"/>
                  </a:lnTo>
                  <a:lnTo>
                    <a:pt x="69850" y="7619"/>
                  </a:lnTo>
                  <a:lnTo>
                    <a:pt x="66040" y="11429"/>
                  </a:lnTo>
                  <a:lnTo>
                    <a:pt x="60960" y="15239"/>
                  </a:lnTo>
                  <a:lnTo>
                    <a:pt x="54610" y="17779"/>
                  </a:lnTo>
                  <a:lnTo>
                    <a:pt x="46990" y="19050"/>
                  </a:lnTo>
                  <a:lnTo>
                    <a:pt x="39369" y="19050"/>
                  </a:lnTo>
                  <a:lnTo>
                    <a:pt x="31750" y="20319"/>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3" name="Freeform 992"/>
            <p:cNvSpPr/>
            <p:nvPr/>
          </p:nvSpPr>
          <p:spPr>
            <a:xfrm>
              <a:off x="7344229" y="3009807"/>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8" name="Group 997"/>
          <p:cNvGrpSpPr/>
          <p:nvPr/>
        </p:nvGrpSpPr>
        <p:grpSpPr>
          <a:xfrm>
            <a:off x="7114540" y="2731770"/>
            <a:ext cx="181611" cy="128271"/>
            <a:chOff x="7114540" y="2731770"/>
            <a:chExt cx="181611" cy="128271"/>
          </a:xfrm>
        </p:grpSpPr>
        <p:sp>
          <p:nvSpPr>
            <p:cNvPr id="995" name="Freeform 994"/>
            <p:cNvSpPr/>
            <p:nvPr/>
          </p:nvSpPr>
          <p:spPr>
            <a:xfrm>
              <a:off x="7114540" y="2731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6" name="Freeform 995"/>
            <p:cNvSpPr/>
            <p:nvPr/>
          </p:nvSpPr>
          <p:spPr>
            <a:xfrm>
              <a:off x="7133590" y="27787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7" name="Freeform 996"/>
            <p:cNvSpPr/>
            <p:nvPr/>
          </p:nvSpPr>
          <p:spPr>
            <a:xfrm>
              <a:off x="7192010" y="27940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1" name="Group 1000"/>
          <p:cNvGrpSpPr/>
          <p:nvPr/>
        </p:nvGrpSpPr>
        <p:grpSpPr>
          <a:xfrm rot="19523401">
            <a:off x="6487161" y="2448560"/>
            <a:ext cx="212091" cy="173991"/>
            <a:chOff x="6487161" y="2448560"/>
            <a:chExt cx="212091" cy="173991"/>
          </a:xfrm>
        </p:grpSpPr>
        <p:sp>
          <p:nvSpPr>
            <p:cNvPr id="999" name="Freeform 998"/>
            <p:cNvSpPr/>
            <p:nvPr/>
          </p:nvSpPr>
          <p:spPr>
            <a:xfrm>
              <a:off x="6487161" y="24485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0" name="Freeform 999"/>
            <p:cNvSpPr/>
            <p:nvPr/>
          </p:nvSpPr>
          <p:spPr>
            <a:xfrm>
              <a:off x="6516716" y="24672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4" name="Group 1003"/>
          <p:cNvGrpSpPr/>
          <p:nvPr/>
        </p:nvGrpSpPr>
        <p:grpSpPr>
          <a:xfrm rot="19183801">
            <a:off x="7188200" y="2311401"/>
            <a:ext cx="280671" cy="134621"/>
            <a:chOff x="7188200" y="2311401"/>
            <a:chExt cx="280671" cy="134621"/>
          </a:xfrm>
        </p:grpSpPr>
        <p:sp>
          <p:nvSpPr>
            <p:cNvPr id="1002" name="Freeform 1001"/>
            <p:cNvSpPr/>
            <p:nvPr/>
          </p:nvSpPr>
          <p:spPr>
            <a:xfrm>
              <a:off x="7188200" y="23114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3" name="Freeform 1002"/>
            <p:cNvSpPr/>
            <p:nvPr/>
          </p:nvSpPr>
          <p:spPr>
            <a:xfrm>
              <a:off x="7226054" y="234001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7" name="Group 1006"/>
          <p:cNvGrpSpPr/>
          <p:nvPr/>
        </p:nvGrpSpPr>
        <p:grpSpPr>
          <a:xfrm rot="19523401">
            <a:off x="6997700" y="2641601"/>
            <a:ext cx="280671" cy="134621"/>
            <a:chOff x="6997700" y="2641601"/>
            <a:chExt cx="280671" cy="134621"/>
          </a:xfrm>
        </p:grpSpPr>
        <p:sp>
          <p:nvSpPr>
            <p:cNvPr id="1005" name="Freeform 1004"/>
            <p:cNvSpPr/>
            <p:nvPr/>
          </p:nvSpPr>
          <p:spPr>
            <a:xfrm>
              <a:off x="6997700" y="26416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6" name="Freeform 1005"/>
            <p:cNvSpPr/>
            <p:nvPr/>
          </p:nvSpPr>
          <p:spPr>
            <a:xfrm>
              <a:off x="7036265" y="26708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1" name="Group 1010"/>
          <p:cNvGrpSpPr/>
          <p:nvPr/>
        </p:nvGrpSpPr>
        <p:grpSpPr>
          <a:xfrm rot="1339800">
            <a:off x="7381240" y="6313171"/>
            <a:ext cx="181611" cy="128271"/>
            <a:chOff x="7381240" y="6313171"/>
            <a:chExt cx="181611" cy="128271"/>
          </a:xfrm>
        </p:grpSpPr>
        <p:sp>
          <p:nvSpPr>
            <p:cNvPr id="1008" name="Freeform 1007"/>
            <p:cNvSpPr/>
            <p:nvPr/>
          </p:nvSpPr>
          <p:spPr>
            <a:xfrm>
              <a:off x="7381240" y="63131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9" name="Freeform 1008"/>
            <p:cNvSpPr/>
            <p:nvPr/>
          </p:nvSpPr>
          <p:spPr>
            <a:xfrm>
              <a:off x="7400603" y="6359547"/>
              <a:ext cx="132082" cy="66042"/>
            </a:xfrm>
            <a:custGeom>
              <a:avLst/>
              <a:gdLst/>
              <a:ahLst/>
              <a:cxnLst/>
              <a:rect l="0" t="0" r="0" b="0"/>
              <a:pathLst>
                <a:path w="132082" h="66042">
                  <a:moveTo>
                    <a:pt x="20321" y="34291"/>
                  </a:moveTo>
                  <a:lnTo>
                    <a:pt x="22860" y="38100"/>
                  </a:lnTo>
                  <a:lnTo>
                    <a:pt x="26671" y="39371"/>
                  </a:lnTo>
                  <a:lnTo>
                    <a:pt x="30481" y="41910"/>
                  </a:lnTo>
                  <a:lnTo>
                    <a:pt x="35560" y="43180"/>
                  </a:lnTo>
                  <a:lnTo>
                    <a:pt x="41910" y="46991"/>
                  </a:lnTo>
                  <a:lnTo>
                    <a:pt x="46990" y="49530"/>
                  </a:lnTo>
                  <a:lnTo>
                    <a:pt x="53340" y="53341"/>
                  </a:lnTo>
                  <a:lnTo>
                    <a:pt x="59690" y="57150"/>
                  </a:lnTo>
                  <a:lnTo>
                    <a:pt x="66040" y="59691"/>
                  </a:lnTo>
                  <a:lnTo>
                    <a:pt x="72390" y="62230"/>
                  </a:lnTo>
                  <a:lnTo>
                    <a:pt x="78740" y="63500"/>
                  </a:lnTo>
                  <a:lnTo>
                    <a:pt x="85090" y="64771"/>
                  </a:lnTo>
                  <a:lnTo>
                    <a:pt x="91440" y="66041"/>
                  </a:lnTo>
                  <a:lnTo>
                    <a:pt x="97790" y="66041"/>
                  </a:lnTo>
                  <a:lnTo>
                    <a:pt x="104140" y="64771"/>
                  </a:lnTo>
                  <a:lnTo>
                    <a:pt x="111760" y="63500"/>
                  </a:lnTo>
                  <a:lnTo>
                    <a:pt x="116840" y="59691"/>
                  </a:lnTo>
                  <a:lnTo>
                    <a:pt x="120650" y="55880"/>
                  </a:lnTo>
                  <a:lnTo>
                    <a:pt x="124460" y="50800"/>
                  </a:lnTo>
                  <a:lnTo>
                    <a:pt x="127000" y="45721"/>
                  </a:lnTo>
                  <a:lnTo>
                    <a:pt x="129540" y="39371"/>
                  </a:lnTo>
                  <a:lnTo>
                    <a:pt x="132081" y="34291"/>
                  </a:lnTo>
                  <a:lnTo>
                    <a:pt x="132081" y="27941"/>
                  </a:lnTo>
                  <a:lnTo>
                    <a:pt x="130810" y="22860"/>
                  </a:lnTo>
                  <a:lnTo>
                    <a:pt x="128271" y="17780"/>
                  </a:lnTo>
                  <a:lnTo>
                    <a:pt x="125731" y="13971"/>
                  </a:lnTo>
                  <a:lnTo>
                    <a:pt x="120650" y="11430"/>
                  </a:lnTo>
                  <a:lnTo>
                    <a:pt x="115571" y="7621"/>
                  </a:lnTo>
                  <a:lnTo>
                    <a:pt x="109221" y="5080"/>
                  </a:lnTo>
                  <a:lnTo>
                    <a:pt x="104140" y="2541"/>
                  </a:lnTo>
                  <a:lnTo>
                    <a:pt x="97790" y="0"/>
                  </a:lnTo>
                  <a:lnTo>
                    <a:pt x="91440" y="0"/>
                  </a:lnTo>
                  <a:lnTo>
                    <a:pt x="85090" y="0"/>
                  </a:lnTo>
                  <a:lnTo>
                    <a:pt x="78740" y="0"/>
                  </a:lnTo>
                  <a:lnTo>
                    <a:pt x="73660" y="2541"/>
                  </a:lnTo>
                  <a:lnTo>
                    <a:pt x="69850" y="7621"/>
                  </a:lnTo>
                  <a:lnTo>
                    <a:pt x="66040" y="11430"/>
                  </a:lnTo>
                  <a:lnTo>
                    <a:pt x="60960" y="15241"/>
                  </a:lnTo>
                  <a:lnTo>
                    <a:pt x="54610" y="17780"/>
                  </a:lnTo>
                  <a:lnTo>
                    <a:pt x="46990" y="19050"/>
                  </a:lnTo>
                  <a:lnTo>
                    <a:pt x="39371" y="19050"/>
                  </a:lnTo>
                  <a:lnTo>
                    <a:pt x="31750" y="20321"/>
                  </a:lnTo>
                  <a:lnTo>
                    <a:pt x="0" y="279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0" name="Freeform 1009"/>
            <p:cNvSpPr/>
            <p:nvPr/>
          </p:nvSpPr>
          <p:spPr>
            <a:xfrm>
              <a:off x="7459187" y="6375874"/>
              <a:ext cx="58422" cy="45721"/>
            </a:xfrm>
            <a:custGeom>
              <a:avLst/>
              <a:gdLst/>
              <a:ahLst/>
              <a:cxnLst/>
              <a:rect l="0" t="0" r="0" b="0"/>
              <a:pathLst>
                <a:path w="58422" h="45721">
                  <a:moveTo>
                    <a:pt x="58421" y="0"/>
                  </a:moveTo>
                  <a:lnTo>
                    <a:pt x="58421" y="13970"/>
                  </a:lnTo>
                  <a:lnTo>
                    <a:pt x="55881" y="17780"/>
                  </a:lnTo>
                  <a:lnTo>
                    <a:pt x="53340" y="20320"/>
                  </a:lnTo>
                  <a:lnTo>
                    <a:pt x="48261" y="22861"/>
                  </a:lnTo>
                  <a:lnTo>
                    <a:pt x="36831" y="26670"/>
                  </a:lnTo>
                  <a:lnTo>
                    <a:pt x="31750" y="27941"/>
                  </a:lnTo>
                  <a:lnTo>
                    <a:pt x="25400" y="30480"/>
                  </a:lnTo>
                  <a:lnTo>
                    <a:pt x="20321" y="34291"/>
                  </a:lnTo>
                  <a:lnTo>
                    <a:pt x="16511" y="38100"/>
                  </a:lnTo>
                  <a:lnTo>
                    <a:pt x="12700" y="40641"/>
                  </a:lnTo>
                  <a:lnTo>
                    <a:pt x="8890" y="41911"/>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5" name="Group 1014"/>
          <p:cNvGrpSpPr/>
          <p:nvPr/>
        </p:nvGrpSpPr>
        <p:grpSpPr>
          <a:xfrm rot="19523401">
            <a:off x="7216140" y="2846071"/>
            <a:ext cx="181611" cy="128271"/>
            <a:chOff x="7216140" y="2846071"/>
            <a:chExt cx="181611" cy="128271"/>
          </a:xfrm>
        </p:grpSpPr>
        <p:sp>
          <p:nvSpPr>
            <p:cNvPr id="1012" name="Freeform 1011"/>
            <p:cNvSpPr/>
            <p:nvPr/>
          </p:nvSpPr>
          <p:spPr>
            <a:xfrm>
              <a:off x="7216140" y="28460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3" name="Freeform 1012"/>
            <p:cNvSpPr/>
            <p:nvPr/>
          </p:nvSpPr>
          <p:spPr>
            <a:xfrm>
              <a:off x="7235547" y="2892777"/>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4" name="Freeform 1013"/>
            <p:cNvSpPr/>
            <p:nvPr/>
          </p:nvSpPr>
          <p:spPr>
            <a:xfrm>
              <a:off x="7293429" y="2908207"/>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9" name="Group 1018"/>
          <p:cNvGrpSpPr/>
          <p:nvPr/>
        </p:nvGrpSpPr>
        <p:grpSpPr>
          <a:xfrm>
            <a:off x="7381240" y="6402070"/>
            <a:ext cx="181611" cy="128271"/>
            <a:chOff x="7381240" y="6402070"/>
            <a:chExt cx="181611" cy="128271"/>
          </a:xfrm>
        </p:grpSpPr>
        <p:sp>
          <p:nvSpPr>
            <p:cNvPr id="1016" name="Freeform 1015"/>
            <p:cNvSpPr/>
            <p:nvPr/>
          </p:nvSpPr>
          <p:spPr>
            <a:xfrm>
              <a:off x="7381240" y="64020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7" name="Freeform 1016"/>
            <p:cNvSpPr/>
            <p:nvPr/>
          </p:nvSpPr>
          <p:spPr>
            <a:xfrm>
              <a:off x="7400290" y="64490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8" name="Freeform 1017"/>
            <p:cNvSpPr/>
            <p:nvPr/>
          </p:nvSpPr>
          <p:spPr>
            <a:xfrm>
              <a:off x="7458710" y="64643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2" name="Group 1021"/>
          <p:cNvGrpSpPr/>
          <p:nvPr/>
        </p:nvGrpSpPr>
        <p:grpSpPr>
          <a:xfrm rot="19523401">
            <a:off x="6410961" y="2258060"/>
            <a:ext cx="212091" cy="173991"/>
            <a:chOff x="6410961" y="2258060"/>
            <a:chExt cx="212091" cy="173991"/>
          </a:xfrm>
        </p:grpSpPr>
        <p:sp>
          <p:nvSpPr>
            <p:cNvPr id="1020" name="Freeform 1019"/>
            <p:cNvSpPr/>
            <p:nvPr/>
          </p:nvSpPr>
          <p:spPr>
            <a:xfrm>
              <a:off x="6410961" y="22580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1" name="Freeform 1020"/>
            <p:cNvSpPr/>
            <p:nvPr/>
          </p:nvSpPr>
          <p:spPr>
            <a:xfrm>
              <a:off x="6440516" y="2276739"/>
              <a:ext cx="158752" cy="128271"/>
            </a:xfrm>
            <a:custGeom>
              <a:avLst/>
              <a:gdLst/>
              <a:ahLst/>
              <a:cxnLst/>
              <a:rect l="0" t="0" r="0" b="0"/>
              <a:pathLst>
                <a:path w="158752" h="128271">
                  <a:moveTo>
                    <a:pt x="133351" y="30480"/>
                  </a:moveTo>
                  <a:lnTo>
                    <a:pt x="127001" y="38100"/>
                  </a:lnTo>
                  <a:lnTo>
                    <a:pt x="121921" y="40640"/>
                  </a:lnTo>
                  <a:lnTo>
                    <a:pt x="115571"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1" y="128270"/>
                  </a:lnTo>
                  <a:lnTo>
                    <a:pt x="104140" y="127000"/>
                  </a:lnTo>
                  <a:lnTo>
                    <a:pt x="110490" y="124460"/>
                  </a:lnTo>
                  <a:lnTo>
                    <a:pt x="115571" y="121920"/>
                  </a:lnTo>
                  <a:lnTo>
                    <a:pt x="120651" y="118110"/>
                  </a:lnTo>
                  <a:lnTo>
                    <a:pt x="125730" y="114300"/>
                  </a:lnTo>
                  <a:lnTo>
                    <a:pt x="130810" y="110490"/>
                  </a:lnTo>
                  <a:lnTo>
                    <a:pt x="134621" y="106680"/>
                  </a:lnTo>
                  <a:lnTo>
                    <a:pt x="144780" y="97790"/>
                  </a:lnTo>
                  <a:lnTo>
                    <a:pt x="147321" y="92710"/>
                  </a:lnTo>
                  <a:lnTo>
                    <a:pt x="148590" y="85090"/>
                  </a:lnTo>
                  <a:lnTo>
                    <a:pt x="149860" y="78740"/>
                  </a:lnTo>
                  <a:lnTo>
                    <a:pt x="152401" y="71120"/>
                  </a:lnTo>
                  <a:lnTo>
                    <a:pt x="153671" y="64770"/>
                  </a:lnTo>
                  <a:lnTo>
                    <a:pt x="156210" y="57150"/>
                  </a:lnTo>
                  <a:lnTo>
                    <a:pt x="157480" y="49530"/>
                  </a:lnTo>
                  <a:lnTo>
                    <a:pt x="157480" y="41910"/>
                  </a:lnTo>
                  <a:lnTo>
                    <a:pt x="158751" y="34290"/>
                  </a:lnTo>
                  <a:lnTo>
                    <a:pt x="157480" y="26670"/>
                  </a:lnTo>
                  <a:lnTo>
                    <a:pt x="154940" y="21590"/>
                  </a:lnTo>
                  <a:lnTo>
                    <a:pt x="152401" y="15240"/>
                  </a:lnTo>
                  <a:lnTo>
                    <a:pt x="148590" y="11430"/>
                  </a:lnTo>
                  <a:lnTo>
                    <a:pt x="143510" y="7620"/>
                  </a:lnTo>
                  <a:lnTo>
                    <a:pt x="138430" y="5080"/>
                  </a:lnTo>
                  <a:lnTo>
                    <a:pt x="130810" y="2540"/>
                  </a:lnTo>
                  <a:lnTo>
                    <a:pt x="124460" y="1270"/>
                  </a:lnTo>
                  <a:lnTo>
                    <a:pt x="116840" y="0"/>
                  </a:lnTo>
                  <a:lnTo>
                    <a:pt x="110490" y="0"/>
                  </a:lnTo>
                  <a:lnTo>
                    <a:pt x="105410" y="1270"/>
                  </a:lnTo>
                  <a:lnTo>
                    <a:pt x="101601" y="2540"/>
                  </a:lnTo>
                  <a:lnTo>
                    <a:pt x="99060" y="6350"/>
                  </a:lnTo>
                  <a:lnTo>
                    <a:pt x="97790" y="11430"/>
                  </a:lnTo>
                  <a:lnTo>
                    <a:pt x="96521" y="17780"/>
                  </a:lnTo>
                  <a:lnTo>
                    <a:pt x="96521" y="24130"/>
                  </a:lnTo>
                  <a:lnTo>
                    <a:pt x="97790" y="30480"/>
                  </a:lnTo>
                  <a:lnTo>
                    <a:pt x="99060" y="36830"/>
                  </a:lnTo>
                  <a:lnTo>
                    <a:pt x="100330" y="44450"/>
                  </a:lnTo>
                  <a:lnTo>
                    <a:pt x="101601" y="50800"/>
                  </a:lnTo>
                  <a:lnTo>
                    <a:pt x="104140" y="57150"/>
                  </a:lnTo>
                  <a:lnTo>
                    <a:pt x="102871" y="62230"/>
                  </a:lnTo>
                  <a:lnTo>
                    <a:pt x="101601" y="68580"/>
                  </a:lnTo>
                  <a:lnTo>
                    <a:pt x="99060" y="73660"/>
                  </a:lnTo>
                  <a:lnTo>
                    <a:pt x="95251" y="76200"/>
                  </a:lnTo>
                  <a:lnTo>
                    <a:pt x="88901" y="78740"/>
                  </a:lnTo>
                  <a:lnTo>
                    <a:pt x="82551" y="80010"/>
                  </a:lnTo>
                  <a:lnTo>
                    <a:pt x="74930" y="81280"/>
                  </a:lnTo>
                  <a:lnTo>
                    <a:pt x="68580" y="83820"/>
                  </a:lnTo>
                  <a:lnTo>
                    <a:pt x="55880" y="87630"/>
                  </a:lnTo>
                  <a:lnTo>
                    <a:pt x="33020" y="95250"/>
                  </a:lnTo>
                  <a:lnTo>
                    <a:pt x="34290" y="95250"/>
                  </a:lnTo>
                  <a:lnTo>
                    <a:pt x="38100" y="95250"/>
                  </a:lnTo>
                  <a:lnTo>
                    <a:pt x="44450" y="95250"/>
                  </a:lnTo>
                  <a:lnTo>
                    <a:pt x="66040" y="96520"/>
                  </a:lnTo>
                  <a:lnTo>
                    <a:pt x="90171" y="96520"/>
                  </a:lnTo>
                  <a:lnTo>
                    <a:pt x="97790" y="95250"/>
                  </a:lnTo>
                  <a:lnTo>
                    <a:pt x="104140" y="92710"/>
                  </a:lnTo>
                  <a:lnTo>
                    <a:pt x="109221" y="88900"/>
                  </a:lnTo>
                  <a:lnTo>
                    <a:pt x="113030" y="85090"/>
                  </a:lnTo>
                  <a:lnTo>
                    <a:pt x="115571" y="81280"/>
                  </a:lnTo>
                  <a:lnTo>
                    <a:pt x="120651"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5" name="Group 1024"/>
          <p:cNvGrpSpPr/>
          <p:nvPr/>
        </p:nvGrpSpPr>
        <p:grpSpPr>
          <a:xfrm rot="19183801">
            <a:off x="6985000" y="2514601"/>
            <a:ext cx="280671" cy="134621"/>
            <a:chOff x="6985000" y="2514601"/>
            <a:chExt cx="280671" cy="134621"/>
          </a:xfrm>
        </p:grpSpPr>
        <p:sp>
          <p:nvSpPr>
            <p:cNvPr id="1023" name="Freeform 1022"/>
            <p:cNvSpPr/>
            <p:nvPr/>
          </p:nvSpPr>
          <p:spPr>
            <a:xfrm>
              <a:off x="6985000" y="25146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4" name="Freeform 1023"/>
            <p:cNvSpPr/>
            <p:nvPr/>
          </p:nvSpPr>
          <p:spPr>
            <a:xfrm>
              <a:off x="7022854" y="254321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8" name="Group 1027"/>
          <p:cNvGrpSpPr/>
          <p:nvPr/>
        </p:nvGrpSpPr>
        <p:grpSpPr>
          <a:xfrm rot="19523401">
            <a:off x="6934200" y="6261101"/>
            <a:ext cx="280671" cy="134621"/>
            <a:chOff x="6934200" y="6261101"/>
            <a:chExt cx="280671" cy="134621"/>
          </a:xfrm>
        </p:grpSpPr>
        <p:sp>
          <p:nvSpPr>
            <p:cNvPr id="1026" name="Freeform 1025"/>
            <p:cNvSpPr/>
            <p:nvPr/>
          </p:nvSpPr>
          <p:spPr>
            <a:xfrm>
              <a:off x="6934200" y="62611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 name="Freeform 1026"/>
            <p:cNvSpPr/>
            <p:nvPr/>
          </p:nvSpPr>
          <p:spPr>
            <a:xfrm>
              <a:off x="6972765" y="6290354"/>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2" name="Group 1031"/>
          <p:cNvGrpSpPr/>
          <p:nvPr/>
        </p:nvGrpSpPr>
        <p:grpSpPr>
          <a:xfrm rot="1339800">
            <a:off x="6758940" y="6224270"/>
            <a:ext cx="181611" cy="128272"/>
            <a:chOff x="6758940" y="6224270"/>
            <a:chExt cx="181611" cy="128272"/>
          </a:xfrm>
        </p:grpSpPr>
        <p:sp>
          <p:nvSpPr>
            <p:cNvPr id="1029" name="Freeform 1028"/>
            <p:cNvSpPr/>
            <p:nvPr/>
          </p:nvSpPr>
          <p:spPr>
            <a:xfrm>
              <a:off x="6758940" y="6224270"/>
              <a:ext cx="181611" cy="128272"/>
            </a:xfrm>
            <a:custGeom>
              <a:avLst/>
              <a:gdLst/>
              <a:ahLst/>
              <a:cxnLst/>
              <a:rect l="0" t="0" r="0" b="0"/>
              <a:pathLst>
                <a:path w="181611" h="128272">
                  <a:moveTo>
                    <a:pt x="15240" y="27940"/>
                  </a:moveTo>
                  <a:lnTo>
                    <a:pt x="22860" y="26671"/>
                  </a:lnTo>
                  <a:lnTo>
                    <a:pt x="33020" y="24130"/>
                  </a:lnTo>
                  <a:lnTo>
                    <a:pt x="40640" y="21590"/>
                  </a:lnTo>
                  <a:lnTo>
                    <a:pt x="48260" y="19050"/>
                  </a:lnTo>
                  <a:lnTo>
                    <a:pt x="54610" y="16510"/>
                  </a:lnTo>
                  <a:lnTo>
                    <a:pt x="64770" y="11430"/>
                  </a:lnTo>
                  <a:lnTo>
                    <a:pt x="76200" y="6350"/>
                  </a:lnTo>
                  <a:lnTo>
                    <a:pt x="86360" y="2540"/>
                  </a:lnTo>
                  <a:lnTo>
                    <a:pt x="93980" y="1271"/>
                  </a:lnTo>
                  <a:lnTo>
                    <a:pt x="101600" y="0"/>
                  </a:lnTo>
                  <a:lnTo>
                    <a:pt x="109220" y="0"/>
                  </a:lnTo>
                  <a:lnTo>
                    <a:pt x="116840" y="1271"/>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1"/>
                  </a:lnTo>
                  <a:lnTo>
                    <a:pt x="179070" y="66040"/>
                  </a:lnTo>
                  <a:lnTo>
                    <a:pt x="180340" y="73660"/>
                  </a:lnTo>
                  <a:lnTo>
                    <a:pt x="180340" y="81280"/>
                  </a:lnTo>
                  <a:lnTo>
                    <a:pt x="181610" y="88900"/>
                  </a:lnTo>
                  <a:lnTo>
                    <a:pt x="180340" y="96521"/>
                  </a:lnTo>
                  <a:lnTo>
                    <a:pt x="175260" y="105410"/>
                  </a:lnTo>
                  <a:lnTo>
                    <a:pt x="166370" y="113030"/>
                  </a:lnTo>
                  <a:lnTo>
                    <a:pt x="157480" y="118110"/>
                  </a:lnTo>
                  <a:lnTo>
                    <a:pt x="151130" y="119380"/>
                  </a:lnTo>
                  <a:lnTo>
                    <a:pt x="143510" y="120650"/>
                  </a:lnTo>
                  <a:lnTo>
                    <a:pt x="137160" y="121921"/>
                  </a:lnTo>
                  <a:lnTo>
                    <a:pt x="129540" y="123190"/>
                  </a:lnTo>
                  <a:lnTo>
                    <a:pt x="121920" y="124460"/>
                  </a:lnTo>
                  <a:lnTo>
                    <a:pt x="114300" y="125730"/>
                  </a:lnTo>
                  <a:lnTo>
                    <a:pt x="105410" y="127000"/>
                  </a:lnTo>
                  <a:lnTo>
                    <a:pt x="97790" y="128271"/>
                  </a:lnTo>
                  <a:lnTo>
                    <a:pt x="90170" y="128271"/>
                  </a:lnTo>
                  <a:lnTo>
                    <a:pt x="82550" y="128271"/>
                  </a:lnTo>
                  <a:lnTo>
                    <a:pt x="76200" y="127000"/>
                  </a:lnTo>
                  <a:lnTo>
                    <a:pt x="69850" y="125730"/>
                  </a:lnTo>
                  <a:lnTo>
                    <a:pt x="63500" y="124460"/>
                  </a:lnTo>
                  <a:lnTo>
                    <a:pt x="57150" y="123190"/>
                  </a:lnTo>
                  <a:lnTo>
                    <a:pt x="50800" y="120650"/>
                  </a:lnTo>
                  <a:lnTo>
                    <a:pt x="43180" y="119380"/>
                  </a:lnTo>
                  <a:lnTo>
                    <a:pt x="33020" y="115571"/>
                  </a:lnTo>
                  <a:lnTo>
                    <a:pt x="22860" y="109221"/>
                  </a:lnTo>
                  <a:lnTo>
                    <a:pt x="13970" y="102871"/>
                  </a:lnTo>
                  <a:lnTo>
                    <a:pt x="6350" y="93980"/>
                  </a:lnTo>
                  <a:lnTo>
                    <a:pt x="1270" y="85090"/>
                  </a:lnTo>
                  <a:lnTo>
                    <a:pt x="0" y="77471"/>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Freeform 1029"/>
            <p:cNvSpPr/>
            <p:nvPr/>
          </p:nvSpPr>
          <p:spPr>
            <a:xfrm>
              <a:off x="6778303" y="6270647"/>
              <a:ext cx="132081" cy="66041"/>
            </a:xfrm>
            <a:custGeom>
              <a:avLst/>
              <a:gdLst/>
              <a:ahLst/>
              <a:cxnLst/>
              <a:rect l="0" t="0" r="0" b="0"/>
              <a:pathLst>
                <a:path w="132081" h="66041">
                  <a:moveTo>
                    <a:pt x="20320" y="34290"/>
                  </a:moveTo>
                  <a:lnTo>
                    <a:pt x="22859" y="38100"/>
                  </a:lnTo>
                  <a:lnTo>
                    <a:pt x="26670" y="39370"/>
                  </a:lnTo>
                  <a:lnTo>
                    <a:pt x="30480" y="41910"/>
                  </a:lnTo>
                  <a:lnTo>
                    <a:pt x="35559" y="43180"/>
                  </a:lnTo>
                  <a:lnTo>
                    <a:pt x="41909"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59" y="63500"/>
                  </a:lnTo>
                  <a:lnTo>
                    <a:pt x="116840" y="59690"/>
                  </a:lnTo>
                  <a:lnTo>
                    <a:pt x="120650" y="55880"/>
                  </a:lnTo>
                  <a:lnTo>
                    <a:pt x="124459" y="50800"/>
                  </a:lnTo>
                  <a:lnTo>
                    <a:pt x="127000" y="45720"/>
                  </a:lnTo>
                  <a:lnTo>
                    <a:pt x="129540" y="39370"/>
                  </a:lnTo>
                  <a:lnTo>
                    <a:pt x="132080" y="34290"/>
                  </a:lnTo>
                  <a:lnTo>
                    <a:pt x="132080" y="27940"/>
                  </a:lnTo>
                  <a:lnTo>
                    <a:pt x="130809"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59" y="2540"/>
                  </a:lnTo>
                  <a:lnTo>
                    <a:pt x="69850" y="7620"/>
                  </a:lnTo>
                  <a:lnTo>
                    <a:pt x="66040" y="11430"/>
                  </a:lnTo>
                  <a:lnTo>
                    <a:pt x="60959" y="15240"/>
                  </a:lnTo>
                  <a:lnTo>
                    <a:pt x="54609"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 name="Freeform 1030"/>
            <p:cNvSpPr/>
            <p:nvPr/>
          </p:nvSpPr>
          <p:spPr>
            <a:xfrm>
              <a:off x="6836887" y="6286974"/>
              <a:ext cx="58422" cy="45721"/>
            </a:xfrm>
            <a:custGeom>
              <a:avLst/>
              <a:gdLst/>
              <a:ahLst/>
              <a:cxnLst/>
              <a:rect l="0" t="0" r="0" b="0"/>
              <a:pathLst>
                <a:path w="58422" h="45721">
                  <a:moveTo>
                    <a:pt x="58421" y="0"/>
                  </a:moveTo>
                  <a:lnTo>
                    <a:pt x="58421" y="13970"/>
                  </a:lnTo>
                  <a:lnTo>
                    <a:pt x="55881" y="17780"/>
                  </a:lnTo>
                  <a:lnTo>
                    <a:pt x="53340" y="20320"/>
                  </a:lnTo>
                  <a:lnTo>
                    <a:pt x="48261" y="22860"/>
                  </a:lnTo>
                  <a:lnTo>
                    <a:pt x="36831"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 name="Group 1035"/>
          <p:cNvGrpSpPr/>
          <p:nvPr/>
        </p:nvGrpSpPr>
        <p:grpSpPr>
          <a:xfrm rot="19523401">
            <a:off x="7355840" y="2871471"/>
            <a:ext cx="181611" cy="128271"/>
            <a:chOff x="7355840" y="2871471"/>
            <a:chExt cx="181611" cy="128271"/>
          </a:xfrm>
        </p:grpSpPr>
        <p:sp>
          <p:nvSpPr>
            <p:cNvPr id="1033" name="Freeform 1032"/>
            <p:cNvSpPr/>
            <p:nvPr/>
          </p:nvSpPr>
          <p:spPr>
            <a:xfrm>
              <a:off x="7355840" y="28714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 name="Freeform 1033"/>
            <p:cNvSpPr/>
            <p:nvPr/>
          </p:nvSpPr>
          <p:spPr>
            <a:xfrm>
              <a:off x="7375246" y="2918177"/>
              <a:ext cx="132081" cy="66040"/>
            </a:xfrm>
            <a:custGeom>
              <a:avLst/>
              <a:gdLst/>
              <a:ahLst/>
              <a:cxnLst/>
              <a:rect l="0" t="0" r="0" b="0"/>
              <a:pathLst>
                <a:path w="132081" h="66040">
                  <a:moveTo>
                    <a:pt x="20320" y="34289"/>
                  </a:moveTo>
                  <a:lnTo>
                    <a:pt x="22860" y="38100"/>
                  </a:lnTo>
                  <a:lnTo>
                    <a:pt x="26670" y="39369"/>
                  </a:lnTo>
                  <a:lnTo>
                    <a:pt x="30480" y="41910"/>
                  </a:lnTo>
                  <a:lnTo>
                    <a:pt x="35560" y="43179"/>
                  </a:lnTo>
                  <a:lnTo>
                    <a:pt x="41910" y="46989"/>
                  </a:lnTo>
                  <a:lnTo>
                    <a:pt x="46990" y="49529"/>
                  </a:lnTo>
                  <a:lnTo>
                    <a:pt x="53340" y="53339"/>
                  </a:lnTo>
                  <a:lnTo>
                    <a:pt x="59690" y="57150"/>
                  </a:lnTo>
                  <a:lnTo>
                    <a:pt x="66040" y="59689"/>
                  </a:lnTo>
                  <a:lnTo>
                    <a:pt x="72390" y="62229"/>
                  </a:lnTo>
                  <a:lnTo>
                    <a:pt x="78740" y="63500"/>
                  </a:lnTo>
                  <a:lnTo>
                    <a:pt x="85090" y="64769"/>
                  </a:lnTo>
                  <a:lnTo>
                    <a:pt x="91440" y="66039"/>
                  </a:lnTo>
                  <a:lnTo>
                    <a:pt x="97790" y="66039"/>
                  </a:lnTo>
                  <a:lnTo>
                    <a:pt x="104140" y="64769"/>
                  </a:lnTo>
                  <a:lnTo>
                    <a:pt x="111760" y="63500"/>
                  </a:lnTo>
                  <a:lnTo>
                    <a:pt x="116840" y="59689"/>
                  </a:lnTo>
                  <a:lnTo>
                    <a:pt x="120650" y="55879"/>
                  </a:lnTo>
                  <a:lnTo>
                    <a:pt x="124460" y="50800"/>
                  </a:lnTo>
                  <a:lnTo>
                    <a:pt x="127000" y="45719"/>
                  </a:lnTo>
                  <a:lnTo>
                    <a:pt x="129540" y="39369"/>
                  </a:lnTo>
                  <a:lnTo>
                    <a:pt x="132080" y="34289"/>
                  </a:lnTo>
                  <a:lnTo>
                    <a:pt x="132080" y="27939"/>
                  </a:lnTo>
                  <a:lnTo>
                    <a:pt x="130810" y="22860"/>
                  </a:lnTo>
                  <a:lnTo>
                    <a:pt x="128270" y="17779"/>
                  </a:lnTo>
                  <a:lnTo>
                    <a:pt x="125730" y="13969"/>
                  </a:lnTo>
                  <a:lnTo>
                    <a:pt x="120650" y="11429"/>
                  </a:lnTo>
                  <a:lnTo>
                    <a:pt x="115570" y="7619"/>
                  </a:lnTo>
                  <a:lnTo>
                    <a:pt x="109220" y="5079"/>
                  </a:lnTo>
                  <a:lnTo>
                    <a:pt x="104140" y="2539"/>
                  </a:lnTo>
                  <a:lnTo>
                    <a:pt x="97790" y="0"/>
                  </a:lnTo>
                  <a:lnTo>
                    <a:pt x="91440" y="0"/>
                  </a:lnTo>
                  <a:lnTo>
                    <a:pt x="85090" y="0"/>
                  </a:lnTo>
                  <a:lnTo>
                    <a:pt x="78740" y="0"/>
                  </a:lnTo>
                  <a:lnTo>
                    <a:pt x="73660" y="2539"/>
                  </a:lnTo>
                  <a:lnTo>
                    <a:pt x="69850" y="7619"/>
                  </a:lnTo>
                  <a:lnTo>
                    <a:pt x="66040" y="11429"/>
                  </a:lnTo>
                  <a:lnTo>
                    <a:pt x="60960" y="15239"/>
                  </a:lnTo>
                  <a:lnTo>
                    <a:pt x="54610" y="17779"/>
                  </a:lnTo>
                  <a:lnTo>
                    <a:pt x="46990" y="19050"/>
                  </a:lnTo>
                  <a:lnTo>
                    <a:pt x="39370" y="19050"/>
                  </a:lnTo>
                  <a:lnTo>
                    <a:pt x="31750" y="20319"/>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 name="Freeform 1034"/>
            <p:cNvSpPr/>
            <p:nvPr/>
          </p:nvSpPr>
          <p:spPr>
            <a:xfrm>
              <a:off x="7433129" y="2933606"/>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0" name="Group 1039"/>
          <p:cNvGrpSpPr/>
          <p:nvPr/>
        </p:nvGrpSpPr>
        <p:grpSpPr>
          <a:xfrm>
            <a:off x="6517640" y="6351270"/>
            <a:ext cx="181611" cy="128271"/>
            <a:chOff x="6517640" y="6351270"/>
            <a:chExt cx="181611" cy="128271"/>
          </a:xfrm>
        </p:grpSpPr>
        <p:sp>
          <p:nvSpPr>
            <p:cNvPr id="1037" name="Freeform 1036"/>
            <p:cNvSpPr/>
            <p:nvPr/>
          </p:nvSpPr>
          <p:spPr>
            <a:xfrm>
              <a:off x="6517640" y="63512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 name="Freeform 1037"/>
            <p:cNvSpPr/>
            <p:nvPr/>
          </p:nvSpPr>
          <p:spPr>
            <a:xfrm>
              <a:off x="6536690" y="63982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 name="Freeform 1038"/>
            <p:cNvSpPr/>
            <p:nvPr/>
          </p:nvSpPr>
          <p:spPr>
            <a:xfrm>
              <a:off x="6595110" y="64135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3" name="Group 1042"/>
          <p:cNvGrpSpPr/>
          <p:nvPr/>
        </p:nvGrpSpPr>
        <p:grpSpPr>
          <a:xfrm rot="19523401">
            <a:off x="6995161" y="2626360"/>
            <a:ext cx="212091" cy="173991"/>
            <a:chOff x="6995161" y="2626360"/>
            <a:chExt cx="212091" cy="173991"/>
          </a:xfrm>
        </p:grpSpPr>
        <p:sp>
          <p:nvSpPr>
            <p:cNvPr id="1041" name="Freeform 1040"/>
            <p:cNvSpPr/>
            <p:nvPr/>
          </p:nvSpPr>
          <p:spPr>
            <a:xfrm>
              <a:off x="6995161" y="26263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2" name="Freeform 1041"/>
            <p:cNvSpPr/>
            <p:nvPr/>
          </p:nvSpPr>
          <p:spPr>
            <a:xfrm>
              <a:off x="7024717" y="26450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79" y="120650"/>
                  </a:lnTo>
                  <a:lnTo>
                    <a:pt x="24129" y="123190"/>
                  </a:lnTo>
                  <a:lnTo>
                    <a:pt x="30479" y="125730"/>
                  </a:lnTo>
                  <a:lnTo>
                    <a:pt x="38100" y="125730"/>
                  </a:lnTo>
                  <a:lnTo>
                    <a:pt x="45720" y="127000"/>
                  </a:lnTo>
                  <a:lnTo>
                    <a:pt x="54610" y="128270"/>
                  </a:lnTo>
                  <a:lnTo>
                    <a:pt x="62229" y="128270"/>
                  </a:lnTo>
                  <a:lnTo>
                    <a:pt x="80010" y="128270"/>
                  </a:lnTo>
                  <a:lnTo>
                    <a:pt x="96520" y="128270"/>
                  </a:lnTo>
                  <a:lnTo>
                    <a:pt x="104139" y="127000"/>
                  </a:lnTo>
                  <a:lnTo>
                    <a:pt x="110489" y="124460"/>
                  </a:lnTo>
                  <a:lnTo>
                    <a:pt x="115570" y="121920"/>
                  </a:lnTo>
                  <a:lnTo>
                    <a:pt x="120650" y="118110"/>
                  </a:lnTo>
                  <a:lnTo>
                    <a:pt x="125729" y="114300"/>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6" name="Group 1045"/>
          <p:cNvGrpSpPr/>
          <p:nvPr/>
        </p:nvGrpSpPr>
        <p:grpSpPr>
          <a:xfrm rot="19183801">
            <a:off x="7289800" y="2336801"/>
            <a:ext cx="280671" cy="134621"/>
            <a:chOff x="7289800" y="2336801"/>
            <a:chExt cx="280671" cy="134621"/>
          </a:xfrm>
        </p:grpSpPr>
        <p:sp>
          <p:nvSpPr>
            <p:cNvPr id="1044" name="Freeform 1043"/>
            <p:cNvSpPr/>
            <p:nvPr/>
          </p:nvSpPr>
          <p:spPr>
            <a:xfrm>
              <a:off x="7289800" y="23368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Freeform 1044"/>
            <p:cNvSpPr/>
            <p:nvPr/>
          </p:nvSpPr>
          <p:spPr>
            <a:xfrm>
              <a:off x="7327654" y="236541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9" name="Group 1048"/>
          <p:cNvGrpSpPr/>
          <p:nvPr/>
        </p:nvGrpSpPr>
        <p:grpSpPr>
          <a:xfrm rot="19523401">
            <a:off x="6769100" y="6350001"/>
            <a:ext cx="280671" cy="134621"/>
            <a:chOff x="6769100" y="6350001"/>
            <a:chExt cx="280671" cy="134621"/>
          </a:xfrm>
        </p:grpSpPr>
        <p:sp>
          <p:nvSpPr>
            <p:cNvPr id="1047" name="Freeform 1046"/>
            <p:cNvSpPr/>
            <p:nvPr/>
          </p:nvSpPr>
          <p:spPr>
            <a:xfrm>
              <a:off x="6769100" y="63500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8" name="Freeform 1047"/>
            <p:cNvSpPr/>
            <p:nvPr/>
          </p:nvSpPr>
          <p:spPr>
            <a:xfrm>
              <a:off x="6807665" y="6379254"/>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3" name="Group 1052"/>
          <p:cNvGrpSpPr/>
          <p:nvPr/>
        </p:nvGrpSpPr>
        <p:grpSpPr>
          <a:xfrm rot="1339800">
            <a:off x="7343140" y="2541270"/>
            <a:ext cx="181611" cy="128271"/>
            <a:chOff x="7343140" y="2541270"/>
            <a:chExt cx="181611" cy="128271"/>
          </a:xfrm>
        </p:grpSpPr>
        <p:sp>
          <p:nvSpPr>
            <p:cNvPr id="1050" name="Freeform 1049"/>
            <p:cNvSpPr/>
            <p:nvPr/>
          </p:nvSpPr>
          <p:spPr>
            <a:xfrm>
              <a:off x="7343140" y="25412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1" name="Freeform 1050"/>
            <p:cNvSpPr/>
            <p:nvPr/>
          </p:nvSpPr>
          <p:spPr>
            <a:xfrm>
              <a:off x="7362503" y="2587647"/>
              <a:ext cx="132082" cy="66041"/>
            </a:xfrm>
            <a:custGeom>
              <a:avLst/>
              <a:gdLst/>
              <a:ahLst/>
              <a:cxnLst/>
              <a:rect l="0" t="0" r="0" b="0"/>
              <a:pathLst>
                <a:path w="132082" h="66041">
                  <a:moveTo>
                    <a:pt x="20321" y="34290"/>
                  </a:moveTo>
                  <a:lnTo>
                    <a:pt x="22860" y="38100"/>
                  </a:lnTo>
                  <a:lnTo>
                    <a:pt x="26671" y="39370"/>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1" y="34290"/>
                  </a:lnTo>
                  <a:lnTo>
                    <a:pt x="132081" y="27940"/>
                  </a:lnTo>
                  <a:lnTo>
                    <a:pt x="130810" y="22860"/>
                  </a:lnTo>
                  <a:lnTo>
                    <a:pt x="128271" y="17780"/>
                  </a:lnTo>
                  <a:lnTo>
                    <a:pt x="125731"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2" name="Freeform 1051"/>
            <p:cNvSpPr/>
            <p:nvPr/>
          </p:nvSpPr>
          <p:spPr>
            <a:xfrm>
              <a:off x="7421088" y="2603973"/>
              <a:ext cx="58422" cy="45721"/>
            </a:xfrm>
            <a:custGeom>
              <a:avLst/>
              <a:gdLst/>
              <a:ahLst/>
              <a:cxnLst/>
              <a:rect l="0" t="0" r="0" b="0"/>
              <a:pathLst>
                <a:path w="58422" h="45721">
                  <a:moveTo>
                    <a:pt x="58421" y="0"/>
                  </a:moveTo>
                  <a:lnTo>
                    <a:pt x="58421" y="13970"/>
                  </a:lnTo>
                  <a:lnTo>
                    <a:pt x="55880" y="17781"/>
                  </a:lnTo>
                  <a:lnTo>
                    <a:pt x="53340" y="20320"/>
                  </a:lnTo>
                  <a:lnTo>
                    <a:pt x="48261" y="22860"/>
                  </a:lnTo>
                  <a:lnTo>
                    <a:pt x="36830" y="26670"/>
                  </a:lnTo>
                  <a:lnTo>
                    <a:pt x="31750" y="27941"/>
                  </a:lnTo>
                  <a:lnTo>
                    <a:pt x="25400" y="30481"/>
                  </a:lnTo>
                  <a:lnTo>
                    <a:pt x="20321" y="34291"/>
                  </a:lnTo>
                  <a:lnTo>
                    <a:pt x="16511" y="38100"/>
                  </a:lnTo>
                  <a:lnTo>
                    <a:pt x="12700" y="40641"/>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7" name="Group 1056"/>
          <p:cNvGrpSpPr/>
          <p:nvPr/>
        </p:nvGrpSpPr>
        <p:grpSpPr>
          <a:xfrm rot="19523401">
            <a:off x="7051040" y="2807970"/>
            <a:ext cx="181611" cy="128271"/>
            <a:chOff x="7051040" y="2807970"/>
            <a:chExt cx="181611" cy="128271"/>
          </a:xfrm>
        </p:grpSpPr>
        <p:sp>
          <p:nvSpPr>
            <p:cNvPr id="1054" name="Freeform 1053"/>
            <p:cNvSpPr/>
            <p:nvPr/>
          </p:nvSpPr>
          <p:spPr>
            <a:xfrm>
              <a:off x="7051040" y="2807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5" name="Freeform 1054"/>
            <p:cNvSpPr/>
            <p:nvPr/>
          </p:nvSpPr>
          <p:spPr>
            <a:xfrm>
              <a:off x="7070446" y="285467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6" name="Freeform 1055"/>
            <p:cNvSpPr/>
            <p:nvPr/>
          </p:nvSpPr>
          <p:spPr>
            <a:xfrm>
              <a:off x="7128329" y="2870106"/>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1" name="Group 1060"/>
          <p:cNvGrpSpPr/>
          <p:nvPr/>
        </p:nvGrpSpPr>
        <p:grpSpPr>
          <a:xfrm>
            <a:off x="7203440" y="2655570"/>
            <a:ext cx="181611" cy="128271"/>
            <a:chOff x="7203440" y="2655570"/>
            <a:chExt cx="181611" cy="128271"/>
          </a:xfrm>
        </p:grpSpPr>
        <p:sp>
          <p:nvSpPr>
            <p:cNvPr id="1058" name="Freeform 1057"/>
            <p:cNvSpPr/>
            <p:nvPr/>
          </p:nvSpPr>
          <p:spPr>
            <a:xfrm>
              <a:off x="7203440" y="2655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9" name="Freeform 1058"/>
            <p:cNvSpPr/>
            <p:nvPr/>
          </p:nvSpPr>
          <p:spPr>
            <a:xfrm>
              <a:off x="7222490" y="27025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0" name="Freeform 1059"/>
            <p:cNvSpPr/>
            <p:nvPr/>
          </p:nvSpPr>
          <p:spPr>
            <a:xfrm>
              <a:off x="7280910" y="27178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4" name="Group 1063"/>
          <p:cNvGrpSpPr/>
          <p:nvPr/>
        </p:nvGrpSpPr>
        <p:grpSpPr>
          <a:xfrm rot="19523401">
            <a:off x="7211061" y="2296160"/>
            <a:ext cx="212091" cy="173991"/>
            <a:chOff x="7211061" y="2296160"/>
            <a:chExt cx="212091" cy="173991"/>
          </a:xfrm>
        </p:grpSpPr>
        <p:sp>
          <p:nvSpPr>
            <p:cNvPr id="1062" name="Freeform 1061"/>
            <p:cNvSpPr/>
            <p:nvPr/>
          </p:nvSpPr>
          <p:spPr>
            <a:xfrm>
              <a:off x="7211061" y="22961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3" name="Freeform 1062"/>
            <p:cNvSpPr/>
            <p:nvPr/>
          </p:nvSpPr>
          <p:spPr>
            <a:xfrm>
              <a:off x="7240616" y="23148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7" name="Group 1066"/>
          <p:cNvGrpSpPr/>
          <p:nvPr/>
        </p:nvGrpSpPr>
        <p:grpSpPr>
          <a:xfrm rot="19183801">
            <a:off x="6667500" y="2971801"/>
            <a:ext cx="280671" cy="134621"/>
            <a:chOff x="6667500" y="2971801"/>
            <a:chExt cx="280671" cy="134621"/>
          </a:xfrm>
        </p:grpSpPr>
        <p:sp>
          <p:nvSpPr>
            <p:cNvPr id="1065" name="Freeform 1064"/>
            <p:cNvSpPr/>
            <p:nvPr/>
          </p:nvSpPr>
          <p:spPr>
            <a:xfrm>
              <a:off x="6667500" y="29718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6" name="Freeform 1065"/>
            <p:cNvSpPr/>
            <p:nvPr/>
          </p:nvSpPr>
          <p:spPr>
            <a:xfrm>
              <a:off x="6705354" y="3000411"/>
              <a:ext cx="227331" cy="86361"/>
            </a:xfrm>
            <a:custGeom>
              <a:avLst/>
              <a:gdLst/>
              <a:ahLst/>
              <a:cxnLst/>
              <a:rect l="0" t="0" r="0" b="0"/>
              <a:pathLst>
                <a:path w="227331" h="86361">
                  <a:moveTo>
                    <a:pt x="53340" y="22860"/>
                  </a:moveTo>
                  <a:lnTo>
                    <a:pt x="83819" y="53340"/>
                  </a:lnTo>
                  <a:lnTo>
                    <a:pt x="88900" y="55880"/>
                  </a:lnTo>
                  <a:lnTo>
                    <a:pt x="95250" y="59690"/>
                  </a:lnTo>
                  <a:lnTo>
                    <a:pt x="100330" y="62230"/>
                  </a:lnTo>
                  <a:lnTo>
                    <a:pt x="107950" y="63500"/>
                  </a:lnTo>
                  <a:lnTo>
                    <a:pt x="114300" y="64770"/>
                  </a:lnTo>
                  <a:lnTo>
                    <a:pt x="123190" y="66040"/>
                  </a:lnTo>
                  <a:lnTo>
                    <a:pt x="130809" y="67310"/>
                  </a:lnTo>
                  <a:lnTo>
                    <a:pt x="138430" y="68580"/>
                  </a:lnTo>
                  <a:lnTo>
                    <a:pt x="147319" y="71120"/>
                  </a:lnTo>
                  <a:lnTo>
                    <a:pt x="154940" y="71120"/>
                  </a:lnTo>
                  <a:lnTo>
                    <a:pt x="162559" y="71120"/>
                  </a:lnTo>
                  <a:lnTo>
                    <a:pt x="170180" y="69850"/>
                  </a:lnTo>
                  <a:lnTo>
                    <a:pt x="177800" y="68580"/>
                  </a:lnTo>
                  <a:lnTo>
                    <a:pt x="185419" y="68580"/>
                  </a:lnTo>
                  <a:lnTo>
                    <a:pt x="193040" y="68580"/>
                  </a:lnTo>
                  <a:lnTo>
                    <a:pt x="199390" y="67310"/>
                  </a:lnTo>
                  <a:lnTo>
                    <a:pt x="204469" y="64770"/>
                  </a:lnTo>
                  <a:lnTo>
                    <a:pt x="208280" y="60960"/>
                  </a:lnTo>
                  <a:lnTo>
                    <a:pt x="213359" y="58420"/>
                  </a:lnTo>
                  <a:lnTo>
                    <a:pt x="218440" y="57150"/>
                  </a:lnTo>
                  <a:lnTo>
                    <a:pt x="224790" y="57150"/>
                  </a:lnTo>
                  <a:lnTo>
                    <a:pt x="227330" y="57150"/>
                  </a:lnTo>
                  <a:lnTo>
                    <a:pt x="227330" y="59690"/>
                  </a:lnTo>
                  <a:lnTo>
                    <a:pt x="226059" y="62230"/>
                  </a:lnTo>
                  <a:lnTo>
                    <a:pt x="222250" y="64770"/>
                  </a:lnTo>
                  <a:lnTo>
                    <a:pt x="218440" y="67310"/>
                  </a:lnTo>
                  <a:lnTo>
                    <a:pt x="213359" y="69850"/>
                  </a:lnTo>
                  <a:lnTo>
                    <a:pt x="208280" y="69850"/>
                  </a:lnTo>
                  <a:lnTo>
                    <a:pt x="204469" y="68580"/>
                  </a:lnTo>
                  <a:lnTo>
                    <a:pt x="199390" y="66040"/>
                  </a:lnTo>
                  <a:lnTo>
                    <a:pt x="195580" y="62230"/>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0"/>
                  </a:lnTo>
                  <a:lnTo>
                    <a:pt x="31750" y="66040"/>
                  </a:lnTo>
                  <a:lnTo>
                    <a:pt x="36830" y="68580"/>
                  </a:lnTo>
                  <a:lnTo>
                    <a:pt x="44450" y="71120"/>
                  </a:lnTo>
                  <a:lnTo>
                    <a:pt x="52069" y="72390"/>
                  </a:lnTo>
                  <a:lnTo>
                    <a:pt x="58419" y="73660"/>
                  </a:lnTo>
                  <a:lnTo>
                    <a:pt x="66040" y="74930"/>
                  </a:lnTo>
                  <a:lnTo>
                    <a:pt x="72390" y="77470"/>
                  </a:lnTo>
                  <a:lnTo>
                    <a:pt x="86359" y="81280"/>
                  </a:lnTo>
                  <a:lnTo>
                    <a:pt x="92709" y="83820"/>
                  </a:lnTo>
                  <a:lnTo>
                    <a:pt x="100330" y="85090"/>
                  </a:lnTo>
                  <a:lnTo>
                    <a:pt x="107950" y="85090"/>
                  </a:lnTo>
                  <a:lnTo>
                    <a:pt x="115569"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0" name="Group 1069"/>
          <p:cNvGrpSpPr/>
          <p:nvPr/>
        </p:nvGrpSpPr>
        <p:grpSpPr>
          <a:xfrm rot="19523401">
            <a:off x="6451600" y="2603501"/>
            <a:ext cx="280671" cy="134621"/>
            <a:chOff x="6451600" y="2603501"/>
            <a:chExt cx="280671" cy="134621"/>
          </a:xfrm>
        </p:grpSpPr>
        <p:sp>
          <p:nvSpPr>
            <p:cNvPr id="1068" name="Freeform 1067"/>
            <p:cNvSpPr/>
            <p:nvPr/>
          </p:nvSpPr>
          <p:spPr>
            <a:xfrm>
              <a:off x="6451600" y="2603501"/>
              <a:ext cx="280671" cy="134621"/>
            </a:xfrm>
            <a:custGeom>
              <a:avLst/>
              <a:gdLst/>
              <a:ahLst/>
              <a:cxnLst/>
              <a:rect l="0" t="0" r="0" b="0"/>
              <a:pathLst>
                <a:path w="280671" h="134621">
                  <a:moveTo>
                    <a:pt x="264161" y="54610"/>
                  </a:moveTo>
                  <a:lnTo>
                    <a:pt x="257811" y="49530"/>
                  </a:lnTo>
                  <a:lnTo>
                    <a:pt x="250191" y="44450"/>
                  </a:lnTo>
                  <a:lnTo>
                    <a:pt x="242570" y="38100"/>
                  </a:lnTo>
                  <a:lnTo>
                    <a:pt x="233680" y="34290"/>
                  </a:lnTo>
                  <a:lnTo>
                    <a:pt x="226061" y="33020"/>
                  </a:lnTo>
                  <a:lnTo>
                    <a:pt x="219711" y="31750"/>
                  </a:lnTo>
                  <a:lnTo>
                    <a:pt x="212091" y="31750"/>
                  </a:lnTo>
                  <a:lnTo>
                    <a:pt x="204470" y="30480"/>
                  </a:lnTo>
                  <a:lnTo>
                    <a:pt x="196850" y="30480"/>
                  </a:lnTo>
                  <a:lnTo>
                    <a:pt x="187961" y="30480"/>
                  </a:lnTo>
                  <a:lnTo>
                    <a:pt x="180341" y="30480"/>
                  </a:lnTo>
                  <a:lnTo>
                    <a:pt x="170180" y="30480"/>
                  </a:lnTo>
                  <a:lnTo>
                    <a:pt x="161291" y="29210"/>
                  </a:lnTo>
                  <a:lnTo>
                    <a:pt x="153670" y="27940"/>
                  </a:lnTo>
                  <a:lnTo>
                    <a:pt x="146050" y="26670"/>
                  </a:lnTo>
                  <a:lnTo>
                    <a:pt x="134620" y="22860"/>
                  </a:lnTo>
                  <a:lnTo>
                    <a:pt x="124461" y="17780"/>
                  </a:lnTo>
                  <a:lnTo>
                    <a:pt x="114300" y="12700"/>
                  </a:lnTo>
                  <a:lnTo>
                    <a:pt x="104141" y="7620"/>
                  </a:lnTo>
                  <a:lnTo>
                    <a:pt x="95250" y="2540"/>
                  </a:lnTo>
                  <a:lnTo>
                    <a:pt x="85091" y="0"/>
                  </a:lnTo>
                  <a:lnTo>
                    <a:pt x="73661" y="1270"/>
                  </a:lnTo>
                  <a:lnTo>
                    <a:pt x="63500" y="5080"/>
                  </a:lnTo>
                  <a:lnTo>
                    <a:pt x="57150" y="6350"/>
                  </a:lnTo>
                  <a:lnTo>
                    <a:pt x="49530" y="8890"/>
                  </a:lnTo>
                  <a:lnTo>
                    <a:pt x="38100" y="12700"/>
                  </a:lnTo>
                  <a:lnTo>
                    <a:pt x="26670" y="16510"/>
                  </a:lnTo>
                  <a:lnTo>
                    <a:pt x="16510" y="21590"/>
                  </a:lnTo>
                  <a:lnTo>
                    <a:pt x="8891" y="29210"/>
                  </a:lnTo>
                  <a:lnTo>
                    <a:pt x="5080"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1" y="113030"/>
                  </a:lnTo>
                  <a:lnTo>
                    <a:pt x="80011" y="115570"/>
                  </a:lnTo>
                  <a:lnTo>
                    <a:pt x="87630" y="118110"/>
                  </a:lnTo>
                  <a:lnTo>
                    <a:pt x="97791" y="121920"/>
                  </a:lnTo>
                  <a:lnTo>
                    <a:pt x="106680" y="125730"/>
                  </a:lnTo>
                  <a:lnTo>
                    <a:pt x="114300" y="127000"/>
                  </a:lnTo>
                  <a:lnTo>
                    <a:pt x="121920" y="128270"/>
                  </a:lnTo>
                  <a:lnTo>
                    <a:pt x="129541" y="129540"/>
                  </a:lnTo>
                  <a:lnTo>
                    <a:pt x="137161" y="129540"/>
                  </a:lnTo>
                  <a:lnTo>
                    <a:pt x="144780" y="129540"/>
                  </a:lnTo>
                  <a:lnTo>
                    <a:pt x="152400" y="129540"/>
                  </a:lnTo>
                  <a:lnTo>
                    <a:pt x="161291" y="130810"/>
                  </a:lnTo>
                  <a:lnTo>
                    <a:pt x="168911" y="130810"/>
                  </a:lnTo>
                  <a:lnTo>
                    <a:pt x="176530" y="130810"/>
                  </a:lnTo>
                  <a:lnTo>
                    <a:pt x="182880" y="132080"/>
                  </a:lnTo>
                  <a:lnTo>
                    <a:pt x="190500" y="133350"/>
                  </a:lnTo>
                  <a:lnTo>
                    <a:pt x="196850" y="133350"/>
                  </a:lnTo>
                  <a:lnTo>
                    <a:pt x="204470" y="134620"/>
                  </a:lnTo>
                  <a:lnTo>
                    <a:pt x="212091" y="134620"/>
                  </a:lnTo>
                  <a:lnTo>
                    <a:pt x="219711" y="134620"/>
                  </a:lnTo>
                  <a:lnTo>
                    <a:pt x="226061" y="133350"/>
                  </a:lnTo>
                  <a:lnTo>
                    <a:pt x="232411" y="132080"/>
                  </a:lnTo>
                  <a:lnTo>
                    <a:pt x="238761" y="130810"/>
                  </a:lnTo>
                  <a:lnTo>
                    <a:pt x="245111" y="129540"/>
                  </a:lnTo>
                  <a:lnTo>
                    <a:pt x="252730" y="128270"/>
                  </a:lnTo>
                  <a:lnTo>
                    <a:pt x="261620" y="123190"/>
                  </a:lnTo>
                  <a:lnTo>
                    <a:pt x="270511" y="116840"/>
                  </a:lnTo>
                  <a:lnTo>
                    <a:pt x="275591" y="109220"/>
                  </a:lnTo>
                  <a:lnTo>
                    <a:pt x="278130" y="104140"/>
                  </a:lnTo>
                  <a:lnTo>
                    <a:pt x="279400" y="97790"/>
                  </a:lnTo>
                  <a:lnTo>
                    <a:pt x="280670" y="92710"/>
                  </a:lnTo>
                  <a:lnTo>
                    <a:pt x="280670" y="86360"/>
                  </a:lnTo>
                  <a:lnTo>
                    <a:pt x="279400" y="81280"/>
                  </a:lnTo>
                  <a:lnTo>
                    <a:pt x="279400" y="76200"/>
                  </a:lnTo>
                  <a:lnTo>
                    <a:pt x="276861" y="69850"/>
                  </a:lnTo>
                  <a:lnTo>
                    <a:pt x="273050" y="59690"/>
                  </a:lnTo>
                  <a:lnTo>
                    <a:pt x="266700" y="50800"/>
                  </a:lnTo>
                  <a:lnTo>
                    <a:pt x="257811"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9" name="Freeform 1068"/>
            <p:cNvSpPr/>
            <p:nvPr/>
          </p:nvSpPr>
          <p:spPr>
            <a:xfrm>
              <a:off x="6490166" y="2632753"/>
              <a:ext cx="227330" cy="86361"/>
            </a:xfrm>
            <a:custGeom>
              <a:avLst/>
              <a:gdLst/>
              <a:ahLst/>
              <a:cxnLst/>
              <a:rect l="0" t="0" r="0" b="0"/>
              <a:pathLst>
                <a:path w="227330" h="86361">
                  <a:moveTo>
                    <a:pt x="53340" y="22860"/>
                  </a:moveTo>
                  <a:lnTo>
                    <a:pt x="83820" y="53340"/>
                  </a:lnTo>
                  <a:lnTo>
                    <a:pt x="88899" y="55880"/>
                  </a:lnTo>
                  <a:lnTo>
                    <a:pt x="95249" y="59690"/>
                  </a:lnTo>
                  <a:lnTo>
                    <a:pt x="100329" y="62230"/>
                  </a:lnTo>
                  <a:lnTo>
                    <a:pt x="107949" y="63500"/>
                  </a:lnTo>
                  <a:lnTo>
                    <a:pt x="114299" y="64770"/>
                  </a:lnTo>
                  <a:lnTo>
                    <a:pt x="123190" y="66040"/>
                  </a:lnTo>
                  <a:lnTo>
                    <a:pt x="130810" y="67310"/>
                  </a:lnTo>
                  <a:lnTo>
                    <a:pt x="138429" y="68580"/>
                  </a:lnTo>
                  <a:lnTo>
                    <a:pt x="147320" y="71120"/>
                  </a:lnTo>
                  <a:lnTo>
                    <a:pt x="154940" y="71120"/>
                  </a:lnTo>
                  <a:lnTo>
                    <a:pt x="162560" y="71120"/>
                  </a:lnTo>
                  <a:lnTo>
                    <a:pt x="170179" y="69850"/>
                  </a:lnTo>
                  <a:lnTo>
                    <a:pt x="177799" y="68580"/>
                  </a:lnTo>
                  <a:lnTo>
                    <a:pt x="185420" y="68580"/>
                  </a:lnTo>
                  <a:lnTo>
                    <a:pt x="193040" y="68580"/>
                  </a:lnTo>
                  <a:lnTo>
                    <a:pt x="199390" y="67310"/>
                  </a:lnTo>
                  <a:lnTo>
                    <a:pt x="204470" y="64770"/>
                  </a:lnTo>
                  <a:lnTo>
                    <a:pt x="208279" y="60960"/>
                  </a:lnTo>
                  <a:lnTo>
                    <a:pt x="213360" y="58420"/>
                  </a:lnTo>
                  <a:lnTo>
                    <a:pt x="218440" y="57150"/>
                  </a:lnTo>
                  <a:lnTo>
                    <a:pt x="224790" y="57150"/>
                  </a:lnTo>
                  <a:lnTo>
                    <a:pt x="227329" y="57150"/>
                  </a:lnTo>
                  <a:lnTo>
                    <a:pt x="227329" y="59690"/>
                  </a:lnTo>
                  <a:lnTo>
                    <a:pt x="226060" y="62230"/>
                  </a:lnTo>
                  <a:lnTo>
                    <a:pt x="222249" y="64770"/>
                  </a:lnTo>
                  <a:lnTo>
                    <a:pt x="218440" y="67310"/>
                  </a:lnTo>
                  <a:lnTo>
                    <a:pt x="213360" y="69850"/>
                  </a:lnTo>
                  <a:lnTo>
                    <a:pt x="208279" y="69850"/>
                  </a:lnTo>
                  <a:lnTo>
                    <a:pt x="204470" y="68580"/>
                  </a:lnTo>
                  <a:lnTo>
                    <a:pt x="199390" y="66040"/>
                  </a:lnTo>
                  <a:lnTo>
                    <a:pt x="195579" y="62230"/>
                  </a:lnTo>
                  <a:lnTo>
                    <a:pt x="193040" y="57150"/>
                  </a:lnTo>
                  <a:lnTo>
                    <a:pt x="189229" y="52070"/>
                  </a:lnTo>
                  <a:lnTo>
                    <a:pt x="185420" y="48260"/>
                  </a:lnTo>
                  <a:lnTo>
                    <a:pt x="179070" y="46990"/>
                  </a:lnTo>
                  <a:lnTo>
                    <a:pt x="171449" y="44450"/>
                  </a:lnTo>
                  <a:lnTo>
                    <a:pt x="163829" y="44450"/>
                  </a:lnTo>
                  <a:lnTo>
                    <a:pt x="156210" y="43180"/>
                  </a:lnTo>
                  <a:lnTo>
                    <a:pt x="148590" y="43180"/>
                  </a:lnTo>
                  <a:lnTo>
                    <a:pt x="140970" y="40640"/>
                  </a:lnTo>
                  <a:lnTo>
                    <a:pt x="134620" y="38100"/>
                  </a:lnTo>
                  <a:lnTo>
                    <a:pt x="129540" y="35560"/>
                  </a:lnTo>
                  <a:lnTo>
                    <a:pt x="123190" y="31750"/>
                  </a:lnTo>
                  <a:lnTo>
                    <a:pt x="115570" y="29210"/>
                  </a:lnTo>
                  <a:lnTo>
                    <a:pt x="107949" y="26670"/>
                  </a:lnTo>
                  <a:lnTo>
                    <a:pt x="100329" y="24130"/>
                  </a:lnTo>
                  <a:lnTo>
                    <a:pt x="93979" y="20320"/>
                  </a:lnTo>
                  <a:lnTo>
                    <a:pt x="86360" y="16510"/>
                  </a:lnTo>
                  <a:lnTo>
                    <a:pt x="80010" y="13970"/>
                  </a:lnTo>
                  <a:lnTo>
                    <a:pt x="73660" y="10160"/>
                  </a:lnTo>
                  <a:lnTo>
                    <a:pt x="67310" y="7620"/>
                  </a:lnTo>
                  <a:lnTo>
                    <a:pt x="53340" y="2540"/>
                  </a:lnTo>
                  <a:lnTo>
                    <a:pt x="46990" y="1270"/>
                  </a:lnTo>
                  <a:lnTo>
                    <a:pt x="39370" y="0"/>
                  </a:lnTo>
                  <a:lnTo>
                    <a:pt x="31749" y="0"/>
                  </a:lnTo>
                  <a:lnTo>
                    <a:pt x="24129" y="1270"/>
                  </a:lnTo>
                  <a:lnTo>
                    <a:pt x="19049" y="3810"/>
                  </a:lnTo>
                  <a:lnTo>
                    <a:pt x="16510" y="7620"/>
                  </a:lnTo>
                  <a:lnTo>
                    <a:pt x="16510" y="12700"/>
                  </a:lnTo>
                  <a:lnTo>
                    <a:pt x="17779" y="16510"/>
                  </a:lnTo>
                  <a:lnTo>
                    <a:pt x="21590" y="20320"/>
                  </a:lnTo>
                  <a:lnTo>
                    <a:pt x="25399" y="22860"/>
                  </a:lnTo>
                  <a:lnTo>
                    <a:pt x="27940" y="27940"/>
                  </a:lnTo>
                  <a:lnTo>
                    <a:pt x="30479" y="34290"/>
                  </a:lnTo>
                  <a:lnTo>
                    <a:pt x="31749" y="40640"/>
                  </a:lnTo>
                  <a:lnTo>
                    <a:pt x="30479" y="44450"/>
                  </a:lnTo>
                  <a:lnTo>
                    <a:pt x="26670" y="46990"/>
                  </a:lnTo>
                  <a:lnTo>
                    <a:pt x="22860" y="46990"/>
                  </a:lnTo>
                  <a:lnTo>
                    <a:pt x="19049"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49" y="66040"/>
                  </a:lnTo>
                  <a:lnTo>
                    <a:pt x="36829" y="68580"/>
                  </a:lnTo>
                  <a:lnTo>
                    <a:pt x="44449" y="71120"/>
                  </a:lnTo>
                  <a:lnTo>
                    <a:pt x="52070" y="72390"/>
                  </a:lnTo>
                  <a:lnTo>
                    <a:pt x="58420" y="73660"/>
                  </a:lnTo>
                  <a:lnTo>
                    <a:pt x="66040" y="74930"/>
                  </a:lnTo>
                  <a:lnTo>
                    <a:pt x="72390" y="77470"/>
                  </a:lnTo>
                  <a:lnTo>
                    <a:pt x="86360" y="81280"/>
                  </a:lnTo>
                  <a:lnTo>
                    <a:pt x="92710" y="83820"/>
                  </a:lnTo>
                  <a:lnTo>
                    <a:pt x="100329" y="85090"/>
                  </a:lnTo>
                  <a:lnTo>
                    <a:pt x="107949" y="85090"/>
                  </a:lnTo>
                  <a:lnTo>
                    <a:pt x="115570" y="86360"/>
                  </a:lnTo>
                  <a:lnTo>
                    <a:pt x="123190" y="86360"/>
                  </a:lnTo>
                  <a:lnTo>
                    <a:pt x="130810" y="85090"/>
                  </a:lnTo>
                  <a:lnTo>
                    <a:pt x="137160" y="83820"/>
                  </a:lnTo>
                  <a:lnTo>
                    <a:pt x="143510" y="81280"/>
                  </a:lnTo>
                  <a:lnTo>
                    <a:pt x="148590" y="78740"/>
                  </a:lnTo>
                  <a:lnTo>
                    <a:pt x="171449"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4" name="Group 1073"/>
          <p:cNvGrpSpPr/>
          <p:nvPr/>
        </p:nvGrpSpPr>
        <p:grpSpPr>
          <a:xfrm rot="1339800">
            <a:off x="6454140" y="2871470"/>
            <a:ext cx="181611" cy="128271"/>
            <a:chOff x="6454140" y="2871470"/>
            <a:chExt cx="181611" cy="128271"/>
          </a:xfrm>
        </p:grpSpPr>
        <p:sp>
          <p:nvSpPr>
            <p:cNvPr id="1071" name="Freeform 1070"/>
            <p:cNvSpPr/>
            <p:nvPr/>
          </p:nvSpPr>
          <p:spPr>
            <a:xfrm>
              <a:off x="6454140" y="2871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2" name="Freeform 1071"/>
            <p:cNvSpPr/>
            <p:nvPr/>
          </p:nvSpPr>
          <p:spPr>
            <a:xfrm>
              <a:off x="6473504" y="29178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1" y="17780"/>
                  </a:lnTo>
                  <a:lnTo>
                    <a:pt x="125730"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3" name="Freeform 1072"/>
            <p:cNvSpPr/>
            <p:nvPr/>
          </p:nvSpPr>
          <p:spPr>
            <a:xfrm>
              <a:off x="6532088" y="2934174"/>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8" name="Group 1077"/>
          <p:cNvGrpSpPr/>
          <p:nvPr/>
        </p:nvGrpSpPr>
        <p:grpSpPr>
          <a:xfrm rot="19523401">
            <a:off x="7051040" y="2807970"/>
            <a:ext cx="181611" cy="128271"/>
            <a:chOff x="7051040" y="2807970"/>
            <a:chExt cx="181611" cy="128271"/>
          </a:xfrm>
        </p:grpSpPr>
        <p:sp>
          <p:nvSpPr>
            <p:cNvPr id="1075" name="Freeform 1074"/>
            <p:cNvSpPr/>
            <p:nvPr/>
          </p:nvSpPr>
          <p:spPr>
            <a:xfrm>
              <a:off x="7051040" y="28079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6" name="Freeform 1075"/>
            <p:cNvSpPr/>
            <p:nvPr/>
          </p:nvSpPr>
          <p:spPr>
            <a:xfrm>
              <a:off x="7070446" y="285467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7" name="Freeform 1076"/>
            <p:cNvSpPr/>
            <p:nvPr/>
          </p:nvSpPr>
          <p:spPr>
            <a:xfrm>
              <a:off x="7128329" y="2870106"/>
              <a:ext cx="58421" cy="45721"/>
            </a:xfrm>
            <a:custGeom>
              <a:avLst/>
              <a:gdLst/>
              <a:ahLst/>
              <a:cxnLst/>
              <a:rect l="0" t="0" r="0" b="0"/>
              <a:pathLst>
                <a:path w="58421" h="45721">
                  <a:moveTo>
                    <a:pt x="58420" y="0"/>
                  </a:moveTo>
                  <a:lnTo>
                    <a:pt x="58420" y="13970"/>
                  </a:lnTo>
                  <a:lnTo>
                    <a:pt x="55881" y="17780"/>
                  </a:lnTo>
                  <a:lnTo>
                    <a:pt x="53340" y="20320"/>
                  </a:lnTo>
                  <a:lnTo>
                    <a:pt x="48260" y="22860"/>
                  </a:lnTo>
                  <a:lnTo>
                    <a:pt x="36831"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2" name="Group 1081"/>
          <p:cNvGrpSpPr/>
          <p:nvPr/>
        </p:nvGrpSpPr>
        <p:grpSpPr>
          <a:xfrm>
            <a:off x="6606540" y="2503170"/>
            <a:ext cx="181611" cy="128271"/>
            <a:chOff x="6606540" y="2503170"/>
            <a:chExt cx="181611" cy="128271"/>
          </a:xfrm>
        </p:grpSpPr>
        <p:sp>
          <p:nvSpPr>
            <p:cNvPr id="1079" name="Freeform 1078"/>
            <p:cNvSpPr/>
            <p:nvPr/>
          </p:nvSpPr>
          <p:spPr>
            <a:xfrm>
              <a:off x="6606540" y="25031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Freeform 1079"/>
            <p:cNvSpPr/>
            <p:nvPr/>
          </p:nvSpPr>
          <p:spPr>
            <a:xfrm>
              <a:off x="6625590" y="25501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1" name="Freeform 1080"/>
            <p:cNvSpPr/>
            <p:nvPr/>
          </p:nvSpPr>
          <p:spPr>
            <a:xfrm>
              <a:off x="6684010" y="25654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5" name="Group 1084"/>
          <p:cNvGrpSpPr/>
          <p:nvPr/>
        </p:nvGrpSpPr>
        <p:grpSpPr>
          <a:xfrm rot="16434600">
            <a:off x="6766561" y="2613660"/>
            <a:ext cx="212091" cy="173991"/>
            <a:chOff x="6766561" y="2613660"/>
            <a:chExt cx="212091" cy="173991"/>
          </a:xfrm>
        </p:grpSpPr>
        <p:sp>
          <p:nvSpPr>
            <p:cNvPr id="1083" name="Freeform 1082"/>
            <p:cNvSpPr/>
            <p:nvPr/>
          </p:nvSpPr>
          <p:spPr>
            <a:xfrm>
              <a:off x="6766561" y="26136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4" name="Freeform 1083"/>
            <p:cNvSpPr/>
            <p:nvPr/>
          </p:nvSpPr>
          <p:spPr>
            <a:xfrm>
              <a:off x="6795505" y="2632545"/>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8" name="Group 1087"/>
          <p:cNvGrpSpPr/>
          <p:nvPr/>
        </p:nvGrpSpPr>
        <p:grpSpPr>
          <a:xfrm rot="19183801">
            <a:off x="6565900" y="2895601"/>
            <a:ext cx="280671" cy="134621"/>
            <a:chOff x="6565900" y="2895601"/>
            <a:chExt cx="280671" cy="134621"/>
          </a:xfrm>
        </p:grpSpPr>
        <p:sp>
          <p:nvSpPr>
            <p:cNvPr id="1086" name="Freeform 1085"/>
            <p:cNvSpPr/>
            <p:nvPr/>
          </p:nvSpPr>
          <p:spPr>
            <a:xfrm>
              <a:off x="6565900" y="28956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7" name="Freeform 1086"/>
            <p:cNvSpPr/>
            <p:nvPr/>
          </p:nvSpPr>
          <p:spPr>
            <a:xfrm>
              <a:off x="6603754" y="2924211"/>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1" name="Group 1090"/>
          <p:cNvGrpSpPr/>
          <p:nvPr/>
        </p:nvGrpSpPr>
        <p:grpSpPr>
          <a:xfrm rot="19523401">
            <a:off x="7112000" y="3022601"/>
            <a:ext cx="280671" cy="134621"/>
            <a:chOff x="7112000" y="3022601"/>
            <a:chExt cx="280671" cy="134621"/>
          </a:xfrm>
        </p:grpSpPr>
        <p:sp>
          <p:nvSpPr>
            <p:cNvPr id="1089" name="Freeform 1088"/>
            <p:cNvSpPr/>
            <p:nvPr/>
          </p:nvSpPr>
          <p:spPr>
            <a:xfrm>
              <a:off x="7112000" y="30226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0" name="Freeform 1089"/>
            <p:cNvSpPr/>
            <p:nvPr/>
          </p:nvSpPr>
          <p:spPr>
            <a:xfrm>
              <a:off x="7150565" y="30518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5" name="Group 1094"/>
          <p:cNvGrpSpPr/>
          <p:nvPr/>
        </p:nvGrpSpPr>
        <p:grpSpPr>
          <a:xfrm rot="1339800">
            <a:off x="6936740" y="2947670"/>
            <a:ext cx="181611" cy="128271"/>
            <a:chOff x="6936740" y="2947670"/>
            <a:chExt cx="181611" cy="128271"/>
          </a:xfrm>
        </p:grpSpPr>
        <p:sp>
          <p:nvSpPr>
            <p:cNvPr id="1092" name="Freeform 1091"/>
            <p:cNvSpPr/>
            <p:nvPr/>
          </p:nvSpPr>
          <p:spPr>
            <a:xfrm>
              <a:off x="6936740" y="29476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3" name="Freeform 1092"/>
            <p:cNvSpPr/>
            <p:nvPr/>
          </p:nvSpPr>
          <p:spPr>
            <a:xfrm>
              <a:off x="6956104" y="2994047"/>
              <a:ext cx="132081" cy="66040"/>
            </a:xfrm>
            <a:custGeom>
              <a:avLst/>
              <a:gdLst/>
              <a:ahLst/>
              <a:cxnLst/>
              <a:rect l="0" t="0" r="0" b="0"/>
              <a:pathLst>
                <a:path w="132081" h="66040">
                  <a:moveTo>
                    <a:pt x="20321" y="34289"/>
                  </a:moveTo>
                  <a:lnTo>
                    <a:pt x="22860" y="38100"/>
                  </a:lnTo>
                  <a:lnTo>
                    <a:pt x="26671" y="39370"/>
                  </a:lnTo>
                  <a:lnTo>
                    <a:pt x="30480" y="41910"/>
                  </a:lnTo>
                  <a:lnTo>
                    <a:pt x="35560" y="43179"/>
                  </a:lnTo>
                  <a:lnTo>
                    <a:pt x="41910" y="46989"/>
                  </a:lnTo>
                  <a:lnTo>
                    <a:pt x="46990" y="49529"/>
                  </a:lnTo>
                  <a:lnTo>
                    <a:pt x="53340" y="53339"/>
                  </a:lnTo>
                  <a:lnTo>
                    <a:pt x="59690" y="57150"/>
                  </a:lnTo>
                  <a:lnTo>
                    <a:pt x="66040" y="59689"/>
                  </a:lnTo>
                  <a:lnTo>
                    <a:pt x="72390" y="62229"/>
                  </a:lnTo>
                  <a:lnTo>
                    <a:pt x="78740" y="63500"/>
                  </a:lnTo>
                  <a:lnTo>
                    <a:pt x="85090" y="64770"/>
                  </a:lnTo>
                  <a:lnTo>
                    <a:pt x="91440" y="66039"/>
                  </a:lnTo>
                  <a:lnTo>
                    <a:pt x="97790" y="66039"/>
                  </a:lnTo>
                  <a:lnTo>
                    <a:pt x="104140" y="64770"/>
                  </a:lnTo>
                  <a:lnTo>
                    <a:pt x="111760" y="63500"/>
                  </a:lnTo>
                  <a:lnTo>
                    <a:pt x="116840" y="59689"/>
                  </a:lnTo>
                  <a:lnTo>
                    <a:pt x="120650" y="55879"/>
                  </a:lnTo>
                  <a:lnTo>
                    <a:pt x="124460" y="50800"/>
                  </a:lnTo>
                  <a:lnTo>
                    <a:pt x="127000" y="45720"/>
                  </a:lnTo>
                  <a:lnTo>
                    <a:pt x="129540" y="39370"/>
                  </a:lnTo>
                  <a:lnTo>
                    <a:pt x="132080" y="34289"/>
                  </a:lnTo>
                  <a:lnTo>
                    <a:pt x="132080" y="27939"/>
                  </a:lnTo>
                  <a:lnTo>
                    <a:pt x="130810" y="22860"/>
                  </a:lnTo>
                  <a:lnTo>
                    <a:pt x="128271" y="17779"/>
                  </a:lnTo>
                  <a:lnTo>
                    <a:pt x="125730" y="13970"/>
                  </a:lnTo>
                  <a:lnTo>
                    <a:pt x="120650" y="11429"/>
                  </a:lnTo>
                  <a:lnTo>
                    <a:pt x="115571" y="7620"/>
                  </a:lnTo>
                  <a:lnTo>
                    <a:pt x="109221" y="5079"/>
                  </a:lnTo>
                  <a:lnTo>
                    <a:pt x="104140" y="2539"/>
                  </a:lnTo>
                  <a:lnTo>
                    <a:pt x="97790" y="0"/>
                  </a:lnTo>
                  <a:lnTo>
                    <a:pt x="91440" y="0"/>
                  </a:lnTo>
                  <a:lnTo>
                    <a:pt x="85090" y="0"/>
                  </a:lnTo>
                  <a:lnTo>
                    <a:pt x="78740" y="0"/>
                  </a:lnTo>
                  <a:lnTo>
                    <a:pt x="73660" y="2539"/>
                  </a:lnTo>
                  <a:lnTo>
                    <a:pt x="69850" y="7620"/>
                  </a:lnTo>
                  <a:lnTo>
                    <a:pt x="66040" y="11429"/>
                  </a:lnTo>
                  <a:lnTo>
                    <a:pt x="60960" y="15239"/>
                  </a:lnTo>
                  <a:lnTo>
                    <a:pt x="54610" y="17779"/>
                  </a:lnTo>
                  <a:lnTo>
                    <a:pt x="46990" y="19050"/>
                  </a:lnTo>
                  <a:lnTo>
                    <a:pt x="39371" y="19050"/>
                  </a:lnTo>
                  <a:lnTo>
                    <a:pt x="31750" y="20320"/>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4" name="Freeform 1093"/>
            <p:cNvSpPr/>
            <p:nvPr/>
          </p:nvSpPr>
          <p:spPr>
            <a:xfrm>
              <a:off x="7014688" y="3010373"/>
              <a:ext cx="58422" cy="45721"/>
            </a:xfrm>
            <a:custGeom>
              <a:avLst/>
              <a:gdLst/>
              <a:ahLst/>
              <a:cxnLst/>
              <a:rect l="0" t="0" r="0" b="0"/>
              <a:pathLst>
                <a:path w="58422" h="45721">
                  <a:moveTo>
                    <a:pt x="58421" y="0"/>
                  </a:moveTo>
                  <a:lnTo>
                    <a:pt x="58421" y="13970"/>
                  </a:lnTo>
                  <a:lnTo>
                    <a:pt x="55880" y="17781"/>
                  </a:lnTo>
                  <a:lnTo>
                    <a:pt x="53340" y="20320"/>
                  </a:lnTo>
                  <a:lnTo>
                    <a:pt x="48261" y="22860"/>
                  </a:lnTo>
                  <a:lnTo>
                    <a:pt x="36830" y="26670"/>
                  </a:lnTo>
                  <a:lnTo>
                    <a:pt x="31750" y="27941"/>
                  </a:lnTo>
                  <a:lnTo>
                    <a:pt x="25400" y="30481"/>
                  </a:lnTo>
                  <a:lnTo>
                    <a:pt x="20321" y="34291"/>
                  </a:lnTo>
                  <a:lnTo>
                    <a:pt x="16511" y="38100"/>
                  </a:lnTo>
                  <a:lnTo>
                    <a:pt x="12700" y="40641"/>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9" name="Group 1098"/>
          <p:cNvGrpSpPr/>
          <p:nvPr/>
        </p:nvGrpSpPr>
        <p:grpSpPr>
          <a:xfrm rot="19523401">
            <a:off x="6708140" y="2769870"/>
            <a:ext cx="181611" cy="128271"/>
            <a:chOff x="6708140" y="2769870"/>
            <a:chExt cx="181611" cy="128271"/>
          </a:xfrm>
        </p:grpSpPr>
        <p:sp>
          <p:nvSpPr>
            <p:cNvPr id="1096" name="Freeform 1095"/>
            <p:cNvSpPr/>
            <p:nvPr/>
          </p:nvSpPr>
          <p:spPr>
            <a:xfrm>
              <a:off x="6708140" y="2769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7" name="Freeform 1096"/>
            <p:cNvSpPr/>
            <p:nvPr/>
          </p:nvSpPr>
          <p:spPr>
            <a:xfrm>
              <a:off x="6727546" y="281657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8" name="Freeform 1097"/>
            <p:cNvSpPr/>
            <p:nvPr/>
          </p:nvSpPr>
          <p:spPr>
            <a:xfrm>
              <a:off x="6785428" y="2832005"/>
              <a:ext cx="58421" cy="45722"/>
            </a:xfrm>
            <a:custGeom>
              <a:avLst/>
              <a:gdLst/>
              <a:ahLst/>
              <a:cxnLst/>
              <a:rect l="0" t="0" r="0" b="0"/>
              <a:pathLst>
                <a:path w="58421" h="45722">
                  <a:moveTo>
                    <a:pt x="58420" y="0"/>
                  </a:moveTo>
                  <a:lnTo>
                    <a:pt x="58420" y="13971"/>
                  </a:lnTo>
                  <a:lnTo>
                    <a:pt x="55881" y="17780"/>
                  </a:lnTo>
                  <a:lnTo>
                    <a:pt x="53341" y="20321"/>
                  </a:lnTo>
                  <a:lnTo>
                    <a:pt x="48260" y="22860"/>
                  </a:lnTo>
                  <a:lnTo>
                    <a:pt x="36831" y="26671"/>
                  </a:lnTo>
                  <a:lnTo>
                    <a:pt x="31750" y="27940"/>
                  </a:lnTo>
                  <a:lnTo>
                    <a:pt x="25400" y="30480"/>
                  </a:lnTo>
                  <a:lnTo>
                    <a:pt x="20320" y="34290"/>
                  </a:lnTo>
                  <a:lnTo>
                    <a:pt x="16510" y="38100"/>
                  </a:lnTo>
                  <a:lnTo>
                    <a:pt x="12700" y="40640"/>
                  </a:lnTo>
                  <a:lnTo>
                    <a:pt x="8891"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3" name="Group 1102"/>
          <p:cNvGrpSpPr/>
          <p:nvPr/>
        </p:nvGrpSpPr>
        <p:grpSpPr>
          <a:xfrm>
            <a:off x="6885940" y="2592070"/>
            <a:ext cx="181611" cy="128271"/>
            <a:chOff x="6885940" y="2592070"/>
            <a:chExt cx="181611" cy="128271"/>
          </a:xfrm>
        </p:grpSpPr>
        <p:sp>
          <p:nvSpPr>
            <p:cNvPr id="1100" name="Freeform 1099"/>
            <p:cNvSpPr/>
            <p:nvPr/>
          </p:nvSpPr>
          <p:spPr>
            <a:xfrm>
              <a:off x="6885940" y="25920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1" name="Freeform 1100"/>
            <p:cNvSpPr/>
            <p:nvPr/>
          </p:nvSpPr>
          <p:spPr>
            <a:xfrm>
              <a:off x="6904990" y="26390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2" name="Freeform 1101"/>
            <p:cNvSpPr/>
            <p:nvPr/>
          </p:nvSpPr>
          <p:spPr>
            <a:xfrm>
              <a:off x="6963410" y="26543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6" name="Group 1105"/>
          <p:cNvGrpSpPr/>
          <p:nvPr/>
        </p:nvGrpSpPr>
        <p:grpSpPr>
          <a:xfrm rot="19523401">
            <a:off x="7312661" y="2689860"/>
            <a:ext cx="212091" cy="173991"/>
            <a:chOff x="7312661" y="2689860"/>
            <a:chExt cx="212091" cy="173991"/>
          </a:xfrm>
        </p:grpSpPr>
        <p:sp>
          <p:nvSpPr>
            <p:cNvPr id="1104" name="Freeform 1103"/>
            <p:cNvSpPr/>
            <p:nvPr/>
          </p:nvSpPr>
          <p:spPr>
            <a:xfrm>
              <a:off x="7312661" y="26898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5" name="Freeform 1104"/>
            <p:cNvSpPr/>
            <p:nvPr/>
          </p:nvSpPr>
          <p:spPr>
            <a:xfrm>
              <a:off x="7342217" y="270853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79" y="120650"/>
                  </a:lnTo>
                  <a:lnTo>
                    <a:pt x="24129" y="123190"/>
                  </a:lnTo>
                  <a:lnTo>
                    <a:pt x="30479" y="125730"/>
                  </a:lnTo>
                  <a:lnTo>
                    <a:pt x="38100" y="125730"/>
                  </a:lnTo>
                  <a:lnTo>
                    <a:pt x="45720" y="127000"/>
                  </a:lnTo>
                  <a:lnTo>
                    <a:pt x="54610" y="128270"/>
                  </a:lnTo>
                  <a:lnTo>
                    <a:pt x="62229" y="128270"/>
                  </a:lnTo>
                  <a:lnTo>
                    <a:pt x="80010" y="128270"/>
                  </a:lnTo>
                  <a:lnTo>
                    <a:pt x="96520" y="128270"/>
                  </a:lnTo>
                  <a:lnTo>
                    <a:pt x="104139" y="127000"/>
                  </a:lnTo>
                  <a:lnTo>
                    <a:pt x="110489" y="124460"/>
                  </a:lnTo>
                  <a:lnTo>
                    <a:pt x="115570" y="121920"/>
                  </a:lnTo>
                  <a:lnTo>
                    <a:pt x="120650" y="118110"/>
                  </a:lnTo>
                  <a:lnTo>
                    <a:pt x="125729" y="114300"/>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9" name="Group 1108"/>
          <p:cNvGrpSpPr/>
          <p:nvPr/>
        </p:nvGrpSpPr>
        <p:grpSpPr>
          <a:xfrm rot="19183801">
            <a:off x="6794500" y="2743201"/>
            <a:ext cx="280671" cy="134621"/>
            <a:chOff x="6794500" y="2743201"/>
            <a:chExt cx="280671" cy="134621"/>
          </a:xfrm>
        </p:grpSpPr>
        <p:sp>
          <p:nvSpPr>
            <p:cNvPr id="1107" name="Freeform 1106"/>
            <p:cNvSpPr/>
            <p:nvPr/>
          </p:nvSpPr>
          <p:spPr>
            <a:xfrm>
              <a:off x="6794500" y="27432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8" name="Freeform 1107"/>
            <p:cNvSpPr/>
            <p:nvPr/>
          </p:nvSpPr>
          <p:spPr>
            <a:xfrm>
              <a:off x="6832354" y="2771812"/>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2" name="Group 1111"/>
          <p:cNvGrpSpPr/>
          <p:nvPr/>
        </p:nvGrpSpPr>
        <p:grpSpPr>
          <a:xfrm rot="19523401">
            <a:off x="6642100" y="2832101"/>
            <a:ext cx="280671" cy="134621"/>
            <a:chOff x="6642100" y="2832101"/>
            <a:chExt cx="280671" cy="134621"/>
          </a:xfrm>
        </p:grpSpPr>
        <p:sp>
          <p:nvSpPr>
            <p:cNvPr id="1110" name="Freeform 1109"/>
            <p:cNvSpPr/>
            <p:nvPr/>
          </p:nvSpPr>
          <p:spPr>
            <a:xfrm>
              <a:off x="6642100" y="28321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1" name="Freeform 1110"/>
            <p:cNvSpPr/>
            <p:nvPr/>
          </p:nvSpPr>
          <p:spPr>
            <a:xfrm>
              <a:off x="6680665" y="2861354"/>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6" name="Group 1115"/>
          <p:cNvGrpSpPr/>
          <p:nvPr/>
        </p:nvGrpSpPr>
        <p:grpSpPr>
          <a:xfrm rot="1339800">
            <a:off x="6530340" y="2998470"/>
            <a:ext cx="181611" cy="128271"/>
            <a:chOff x="6530340" y="2998470"/>
            <a:chExt cx="181611" cy="128271"/>
          </a:xfrm>
        </p:grpSpPr>
        <p:sp>
          <p:nvSpPr>
            <p:cNvPr id="1113" name="Freeform 1112"/>
            <p:cNvSpPr/>
            <p:nvPr/>
          </p:nvSpPr>
          <p:spPr>
            <a:xfrm>
              <a:off x="6530340" y="29984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Freeform 1113"/>
            <p:cNvSpPr/>
            <p:nvPr/>
          </p:nvSpPr>
          <p:spPr>
            <a:xfrm>
              <a:off x="6549703" y="3044847"/>
              <a:ext cx="132082" cy="66040"/>
            </a:xfrm>
            <a:custGeom>
              <a:avLst/>
              <a:gdLst/>
              <a:ahLst/>
              <a:cxnLst/>
              <a:rect l="0" t="0" r="0" b="0"/>
              <a:pathLst>
                <a:path w="132082" h="66040">
                  <a:moveTo>
                    <a:pt x="20321" y="34289"/>
                  </a:moveTo>
                  <a:lnTo>
                    <a:pt x="22860" y="38100"/>
                  </a:lnTo>
                  <a:lnTo>
                    <a:pt x="26671" y="39370"/>
                  </a:lnTo>
                  <a:lnTo>
                    <a:pt x="30481" y="41910"/>
                  </a:lnTo>
                  <a:lnTo>
                    <a:pt x="35560" y="43179"/>
                  </a:lnTo>
                  <a:lnTo>
                    <a:pt x="41910" y="46989"/>
                  </a:lnTo>
                  <a:lnTo>
                    <a:pt x="46990" y="49529"/>
                  </a:lnTo>
                  <a:lnTo>
                    <a:pt x="53340" y="53339"/>
                  </a:lnTo>
                  <a:lnTo>
                    <a:pt x="59690" y="57150"/>
                  </a:lnTo>
                  <a:lnTo>
                    <a:pt x="66040" y="59689"/>
                  </a:lnTo>
                  <a:lnTo>
                    <a:pt x="72390" y="62229"/>
                  </a:lnTo>
                  <a:lnTo>
                    <a:pt x="78740" y="63500"/>
                  </a:lnTo>
                  <a:lnTo>
                    <a:pt x="85090" y="64770"/>
                  </a:lnTo>
                  <a:lnTo>
                    <a:pt x="91440" y="66039"/>
                  </a:lnTo>
                  <a:lnTo>
                    <a:pt x="97790" y="66039"/>
                  </a:lnTo>
                  <a:lnTo>
                    <a:pt x="104140" y="64770"/>
                  </a:lnTo>
                  <a:lnTo>
                    <a:pt x="111760" y="63500"/>
                  </a:lnTo>
                  <a:lnTo>
                    <a:pt x="116840" y="59689"/>
                  </a:lnTo>
                  <a:lnTo>
                    <a:pt x="120650" y="55879"/>
                  </a:lnTo>
                  <a:lnTo>
                    <a:pt x="124460" y="50800"/>
                  </a:lnTo>
                  <a:lnTo>
                    <a:pt x="127000" y="45720"/>
                  </a:lnTo>
                  <a:lnTo>
                    <a:pt x="129540" y="39370"/>
                  </a:lnTo>
                  <a:lnTo>
                    <a:pt x="132081" y="34289"/>
                  </a:lnTo>
                  <a:lnTo>
                    <a:pt x="132081" y="27939"/>
                  </a:lnTo>
                  <a:lnTo>
                    <a:pt x="130810" y="22860"/>
                  </a:lnTo>
                  <a:lnTo>
                    <a:pt x="128271" y="17779"/>
                  </a:lnTo>
                  <a:lnTo>
                    <a:pt x="125731" y="13970"/>
                  </a:lnTo>
                  <a:lnTo>
                    <a:pt x="120650" y="11429"/>
                  </a:lnTo>
                  <a:lnTo>
                    <a:pt x="115571" y="7620"/>
                  </a:lnTo>
                  <a:lnTo>
                    <a:pt x="109221" y="5079"/>
                  </a:lnTo>
                  <a:lnTo>
                    <a:pt x="104140" y="2539"/>
                  </a:lnTo>
                  <a:lnTo>
                    <a:pt x="97790" y="0"/>
                  </a:lnTo>
                  <a:lnTo>
                    <a:pt x="91440" y="0"/>
                  </a:lnTo>
                  <a:lnTo>
                    <a:pt x="85090" y="0"/>
                  </a:lnTo>
                  <a:lnTo>
                    <a:pt x="78740" y="0"/>
                  </a:lnTo>
                  <a:lnTo>
                    <a:pt x="73660" y="2539"/>
                  </a:lnTo>
                  <a:lnTo>
                    <a:pt x="69850" y="7620"/>
                  </a:lnTo>
                  <a:lnTo>
                    <a:pt x="66040" y="11429"/>
                  </a:lnTo>
                  <a:lnTo>
                    <a:pt x="60960" y="15239"/>
                  </a:lnTo>
                  <a:lnTo>
                    <a:pt x="54610" y="17779"/>
                  </a:lnTo>
                  <a:lnTo>
                    <a:pt x="46990" y="19050"/>
                  </a:lnTo>
                  <a:lnTo>
                    <a:pt x="39371" y="19050"/>
                  </a:lnTo>
                  <a:lnTo>
                    <a:pt x="31750" y="20320"/>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5" name="Freeform 1114"/>
            <p:cNvSpPr/>
            <p:nvPr/>
          </p:nvSpPr>
          <p:spPr>
            <a:xfrm>
              <a:off x="6608288" y="3061173"/>
              <a:ext cx="58422" cy="45721"/>
            </a:xfrm>
            <a:custGeom>
              <a:avLst/>
              <a:gdLst/>
              <a:ahLst/>
              <a:cxnLst/>
              <a:rect l="0" t="0" r="0" b="0"/>
              <a:pathLst>
                <a:path w="58422" h="45721">
                  <a:moveTo>
                    <a:pt x="58421" y="0"/>
                  </a:moveTo>
                  <a:lnTo>
                    <a:pt x="58421" y="13970"/>
                  </a:lnTo>
                  <a:lnTo>
                    <a:pt x="55880" y="17781"/>
                  </a:lnTo>
                  <a:lnTo>
                    <a:pt x="53340" y="20320"/>
                  </a:lnTo>
                  <a:lnTo>
                    <a:pt x="48261" y="22860"/>
                  </a:lnTo>
                  <a:lnTo>
                    <a:pt x="36830" y="26670"/>
                  </a:lnTo>
                  <a:lnTo>
                    <a:pt x="31750" y="27941"/>
                  </a:lnTo>
                  <a:lnTo>
                    <a:pt x="25400" y="30481"/>
                  </a:lnTo>
                  <a:lnTo>
                    <a:pt x="20321" y="34291"/>
                  </a:lnTo>
                  <a:lnTo>
                    <a:pt x="16511" y="38100"/>
                  </a:lnTo>
                  <a:lnTo>
                    <a:pt x="12700" y="40641"/>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0" name="Group 1119"/>
          <p:cNvGrpSpPr/>
          <p:nvPr/>
        </p:nvGrpSpPr>
        <p:grpSpPr>
          <a:xfrm rot="19523401">
            <a:off x="7089140" y="6427471"/>
            <a:ext cx="181611" cy="128271"/>
            <a:chOff x="7089140" y="6427471"/>
            <a:chExt cx="181611" cy="128271"/>
          </a:xfrm>
        </p:grpSpPr>
        <p:sp>
          <p:nvSpPr>
            <p:cNvPr id="1117" name="Freeform 1116"/>
            <p:cNvSpPr/>
            <p:nvPr/>
          </p:nvSpPr>
          <p:spPr>
            <a:xfrm>
              <a:off x="7089140" y="6427471"/>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1"/>
                  </a:lnTo>
                  <a:lnTo>
                    <a:pt x="181610" y="88900"/>
                  </a:lnTo>
                  <a:lnTo>
                    <a:pt x="180340" y="96520"/>
                  </a:lnTo>
                  <a:lnTo>
                    <a:pt x="175260" y="105411"/>
                  </a:lnTo>
                  <a:lnTo>
                    <a:pt x="166370" y="113031"/>
                  </a:lnTo>
                  <a:lnTo>
                    <a:pt x="157480" y="118111"/>
                  </a:lnTo>
                  <a:lnTo>
                    <a:pt x="151130" y="119381"/>
                  </a:lnTo>
                  <a:lnTo>
                    <a:pt x="143510" y="120650"/>
                  </a:lnTo>
                  <a:lnTo>
                    <a:pt x="137160" y="121920"/>
                  </a:lnTo>
                  <a:lnTo>
                    <a:pt x="129540" y="123190"/>
                  </a:lnTo>
                  <a:lnTo>
                    <a:pt x="121920" y="124461"/>
                  </a:lnTo>
                  <a:lnTo>
                    <a:pt x="114300" y="125731"/>
                  </a:lnTo>
                  <a:lnTo>
                    <a:pt x="105410" y="127000"/>
                  </a:lnTo>
                  <a:lnTo>
                    <a:pt x="97790" y="128270"/>
                  </a:lnTo>
                  <a:lnTo>
                    <a:pt x="90170" y="128270"/>
                  </a:lnTo>
                  <a:lnTo>
                    <a:pt x="82550" y="128270"/>
                  </a:lnTo>
                  <a:lnTo>
                    <a:pt x="76200" y="127000"/>
                  </a:lnTo>
                  <a:lnTo>
                    <a:pt x="69850" y="125731"/>
                  </a:lnTo>
                  <a:lnTo>
                    <a:pt x="63500" y="124461"/>
                  </a:lnTo>
                  <a:lnTo>
                    <a:pt x="57150" y="123190"/>
                  </a:lnTo>
                  <a:lnTo>
                    <a:pt x="50800" y="120650"/>
                  </a:lnTo>
                  <a:lnTo>
                    <a:pt x="43180" y="119381"/>
                  </a:lnTo>
                  <a:lnTo>
                    <a:pt x="33020" y="115570"/>
                  </a:lnTo>
                  <a:lnTo>
                    <a:pt x="22860" y="109220"/>
                  </a:lnTo>
                  <a:lnTo>
                    <a:pt x="13970" y="102870"/>
                  </a:lnTo>
                  <a:lnTo>
                    <a:pt x="6350" y="93981"/>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8" name="Freeform 1117"/>
            <p:cNvSpPr/>
            <p:nvPr/>
          </p:nvSpPr>
          <p:spPr>
            <a:xfrm>
              <a:off x="7108546" y="6474176"/>
              <a:ext cx="132081" cy="66041"/>
            </a:xfrm>
            <a:custGeom>
              <a:avLst/>
              <a:gdLst/>
              <a:ahLst/>
              <a:cxnLst/>
              <a:rect l="0" t="0" r="0" b="0"/>
              <a:pathLst>
                <a:path w="132081" h="66041">
                  <a:moveTo>
                    <a:pt x="20320" y="34290"/>
                  </a:moveTo>
                  <a:lnTo>
                    <a:pt x="22860" y="38100"/>
                  </a:lnTo>
                  <a:lnTo>
                    <a:pt x="26670" y="39371"/>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1"/>
                  </a:lnTo>
                  <a:lnTo>
                    <a:pt x="91440" y="66040"/>
                  </a:lnTo>
                  <a:lnTo>
                    <a:pt x="97790" y="66040"/>
                  </a:lnTo>
                  <a:lnTo>
                    <a:pt x="104140" y="64771"/>
                  </a:lnTo>
                  <a:lnTo>
                    <a:pt x="111760" y="63500"/>
                  </a:lnTo>
                  <a:lnTo>
                    <a:pt x="116840" y="59690"/>
                  </a:lnTo>
                  <a:lnTo>
                    <a:pt x="120650" y="55880"/>
                  </a:lnTo>
                  <a:lnTo>
                    <a:pt x="124460" y="50800"/>
                  </a:lnTo>
                  <a:lnTo>
                    <a:pt x="127000" y="45721"/>
                  </a:lnTo>
                  <a:lnTo>
                    <a:pt x="129540" y="39371"/>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9" name="Freeform 1118"/>
            <p:cNvSpPr/>
            <p:nvPr/>
          </p:nvSpPr>
          <p:spPr>
            <a:xfrm>
              <a:off x="7166429" y="6489606"/>
              <a:ext cx="58421" cy="45721"/>
            </a:xfrm>
            <a:custGeom>
              <a:avLst/>
              <a:gdLst/>
              <a:ahLst/>
              <a:cxnLst/>
              <a:rect l="0" t="0" r="0" b="0"/>
              <a:pathLst>
                <a:path w="58421" h="45721">
                  <a:moveTo>
                    <a:pt x="58420" y="0"/>
                  </a:moveTo>
                  <a:lnTo>
                    <a:pt x="58420" y="13971"/>
                  </a:lnTo>
                  <a:lnTo>
                    <a:pt x="55881" y="17780"/>
                  </a:lnTo>
                  <a:lnTo>
                    <a:pt x="53340" y="20321"/>
                  </a:lnTo>
                  <a:lnTo>
                    <a:pt x="48260" y="22860"/>
                  </a:lnTo>
                  <a:lnTo>
                    <a:pt x="36831" y="26670"/>
                  </a:lnTo>
                  <a:lnTo>
                    <a:pt x="31750" y="27940"/>
                  </a:lnTo>
                  <a:lnTo>
                    <a:pt x="25400" y="30481"/>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4" name="Group 1123"/>
          <p:cNvGrpSpPr/>
          <p:nvPr/>
        </p:nvGrpSpPr>
        <p:grpSpPr>
          <a:xfrm>
            <a:off x="6911340" y="2515870"/>
            <a:ext cx="181611" cy="128271"/>
            <a:chOff x="6911340" y="2515870"/>
            <a:chExt cx="181611" cy="128271"/>
          </a:xfrm>
        </p:grpSpPr>
        <p:sp>
          <p:nvSpPr>
            <p:cNvPr id="1121" name="Freeform 1120"/>
            <p:cNvSpPr/>
            <p:nvPr/>
          </p:nvSpPr>
          <p:spPr>
            <a:xfrm>
              <a:off x="6911340" y="2515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2" name="Freeform 1121"/>
            <p:cNvSpPr/>
            <p:nvPr/>
          </p:nvSpPr>
          <p:spPr>
            <a:xfrm>
              <a:off x="6930390" y="25628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3" name="Freeform 1122"/>
            <p:cNvSpPr/>
            <p:nvPr/>
          </p:nvSpPr>
          <p:spPr>
            <a:xfrm>
              <a:off x="6988810" y="25781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7" name="Group 1126"/>
          <p:cNvGrpSpPr/>
          <p:nvPr/>
        </p:nvGrpSpPr>
        <p:grpSpPr>
          <a:xfrm rot="14940000">
            <a:off x="6461761" y="2524760"/>
            <a:ext cx="212091" cy="173991"/>
            <a:chOff x="6461761" y="2524760"/>
            <a:chExt cx="212091" cy="173991"/>
          </a:xfrm>
        </p:grpSpPr>
        <p:sp>
          <p:nvSpPr>
            <p:cNvPr id="1125" name="Freeform 1124"/>
            <p:cNvSpPr/>
            <p:nvPr/>
          </p:nvSpPr>
          <p:spPr>
            <a:xfrm>
              <a:off x="6461761" y="25247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6" name="Freeform 1125"/>
            <p:cNvSpPr/>
            <p:nvPr/>
          </p:nvSpPr>
          <p:spPr>
            <a:xfrm>
              <a:off x="6491437" y="254333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0" name="Group 1129"/>
          <p:cNvGrpSpPr/>
          <p:nvPr/>
        </p:nvGrpSpPr>
        <p:grpSpPr>
          <a:xfrm rot="19183801">
            <a:off x="7188200" y="6413501"/>
            <a:ext cx="280671" cy="134620"/>
            <a:chOff x="7188200" y="6413501"/>
            <a:chExt cx="280671" cy="134620"/>
          </a:xfrm>
        </p:grpSpPr>
        <p:sp>
          <p:nvSpPr>
            <p:cNvPr id="1128" name="Freeform 1127"/>
            <p:cNvSpPr/>
            <p:nvPr/>
          </p:nvSpPr>
          <p:spPr>
            <a:xfrm>
              <a:off x="7188200" y="6413501"/>
              <a:ext cx="280671" cy="134620"/>
            </a:xfrm>
            <a:custGeom>
              <a:avLst/>
              <a:gdLst/>
              <a:ahLst/>
              <a:cxnLst/>
              <a:rect l="0" t="0" r="0" b="0"/>
              <a:pathLst>
                <a:path w="280671" h="134620">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69"/>
                  </a:lnTo>
                  <a:lnTo>
                    <a:pt x="26670" y="92710"/>
                  </a:lnTo>
                  <a:lnTo>
                    <a:pt x="33020" y="96519"/>
                  </a:lnTo>
                  <a:lnTo>
                    <a:pt x="39370" y="100330"/>
                  </a:lnTo>
                  <a:lnTo>
                    <a:pt x="44450" y="102869"/>
                  </a:lnTo>
                  <a:lnTo>
                    <a:pt x="52070" y="106680"/>
                  </a:lnTo>
                  <a:lnTo>
                    <a:pt x="58420" y="109219"/>
                  </a:lnTo>
                  <a:lnTo>
                    <a:pt x="66040" y="110490"/>
                  </a:lnTo>
                  <a:lnTo>
                    <a:pt x="73660" y="113030"/>
                  </a:lnTo>
                  <a:lnTo>
                    <a:pt x="80010" y="115569"/>
                  </a:lnTo>
                  <a:lnTo>
                    <a:pt x="87630" y="118110"/>
                  </a:lnTo>
                  <a:lnTo>
                    <a:pt x="97790" y="121919"/>
                  </a:lnTo>
                  <a:lnTo>
                    <a:pt x="106680" y="125730"/>
                  </a:lnTo>
                  <a:lnTo>
                    <a:pt x="114300" y="127000"/>
                  </a:lnTo>
                  <a:lnTo>
                    <a:pt x="121920" y="128269"/>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19"/>
                  </a:lnTo>
                  <a:lnTo>
                    <a:pt x="212090" y="134619"/>
                  </a:lnTo>
                  <a:lnTo>
                    <a:pt x="219710" y="134619"/>
                  </a:lnTo>
                  <a:lnTo>
                    <a:pt x="226060" y="133350"/>
                  </a:lnTo>
                  <a:lnTo>
                    <a:pt x="232410" y="132080"/>
                  </a:lnTo>
                  <a:lnTo>
                    <a:pt x="238760" y="130810"/>
                  </a:lnTo>
                  <a:lnTo>
                    <a:pt x="245110" y="129540"/>
                  </a:lnTo>
                  <a:lnTo>
                    <a:pt x="252730" y="128269"/>
                  </a:lnTo>
                  <a:lnTo>
                    <a:pt x="261620" y="123190"/>
                  </a:lnTo>
                  <a:lnTo>
                    <a:pt x="270510" y="116840"/>
                  </a:lnTo>
                  <a:lnTo>
                    <a:pt x="275590" y="109219"/>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9" name="Freeform 1128"/>
            <p:cNvSpPr/>
            <p:nvPr/>
          </p:nvSpPr>
          <p:spPr>
            <a:xfrm>
              <a:off x="7226054" y="6442112"/>
              <a:ext cx="227331" cy="86362"/>
            </a:xfrm>
            <a:custGeom>
              <a:avLst/>
              <a:gdLst/>
              <a:ahLst/>
              <a:cxnLst/>
              <a:rect l="0" t="0" r="0" b="0"/>
              <a:pathLst>
                <a:path w="227331" h="86362">
                  <a:moveTo>
                    <a:pt x="53340" y="22860"/>
                  </a:moveTo>
                  <a:lnTo>
                    <a:pt x="83819" y="53340"/>
                  </a:lnTo>
                  <a:lnTo>
                    <a:pt x="88900" y="55880"/>
                  </a:lnTo>
                  <a:lnTo>
                    <a:pt x="95250" y="59690"/>
                  </a:lnTo>
                  <a:lnTo>
                    <a:pt x="100330" y="62231"/>
                  </a:lnTo>
                  <a:lnTo>
                    <a:pt x="107950" y="63500"/>
                  </a:lnTo>
                  <a:lnTo>
                    <a:pt x="114300" y="64770"/>
                  </a:lnTo>
                  <a:lnTo>
                    <a:pt x="123190" y="66040"/>
                  </a:lnTo>
                  <a:lnTo>
                    <a:pt x="130809" y="67310"/>
                  </a:lnTo>
                  <a:lnTo>
                    <a:pt x="138430" y="68581"/>
                  </a:lnTo>
                  <a:lnTo>
                    <a:pt x="147319" y="71120"/>
                  </a:lnTo>
                  <a:lnTo>
                    <a:pt x="154940" y="71120"/>
                  </a:lnTo>
                  <a:lnTo>
                    <a:pt x="162559" y="71120"/>
                  </a:lnTo>
                  <a:lnTo>
                    <a:pt x="170180" y="69850"/>
                  </a:lnTo>
                  <a:lnTo>
                    <a:pt x="177800" y="68581"/>
                  </a:lnTo>
                  <a:lnTo>
                    <a:pt x="185419" y="68581"/>
                  </a:lnTo>
                  <a:lnTo>
                    <a:pt x="193040" y="68581"/>
                  </a:lnTo>
                  <a:lnTo>
                    <a:pt x="199390" y="67310"/>
                  </a:lnTo>
                  <a:lnTo>
                    <a:pt x="204469" y="64770"/>
                  </a:lnTo>
                  <a:lnTo>
                    <a:pt x="208280" y="60960"/>
                  </a:lnTo>
                  <a:lnTo>
                    <a:pt x="213359" y="58420"/>
                  </a:lnTo>
                  <a:lnTo>
                    <a:pt x="218440" y="57150"/>
                  </a:lnTo>
                  <a:lnTo>
                    <a:pt x="224790" y="57150"/>
                  </a:lnTo>
                  <a:lnTo>
                    <a:pt x="227330" y="57150"/>
                  </a:lnTo>
                  <a:lnTo>
                    <a:pt x="227330" y="59690"/>
                  </a:lnTo>
                  <a:lnTo>
                    <a:pt x="226059" y="62231"/>
                  </a:lnTo>
                  <a:lnTo>
                    <a:pt x="222250" y="64770"/>
                  </a:lnTo>
                  <a:lnTo>
                    <a:pt x="218440" y="67310"/>
                  </a:lnTo>
                  <a:lnTo>
                    <a:pt x="213359" y="69850"/>
                  </a:lnTo>
                  <a:lnTo>
                    <a:pt x="208280" y="69850"/>
                  </a:lnTo>
                  <a:lnTo>
                    <a:pt x="204469" y="68581"/>
                  </a:lnTo>
                  <a:lnTo>
                    <a:pt x="199390" y="66040"/>
                  </a:lnTo>
                  <a:lnTo>
                    <a:pt x="195580" y="62231"/>
                  </a:lnTo>
                  <a:lnTo>
                    <a:pt x="193040" y="57150"/>
                  </a:lnTo>
                  <a:lnTo>
                    <a:pt x="189230" y="52070"/>
                  </a:lnTo>
                  <a:lnTo>
                    <a:pt x="185419" y="48260"/>
                  </a:lnTo>
                  <a:lnTo>
                    <a:pt x="179069" y="46990"/>
                  </a:lnTo>
                  <a:lnTo>
                    <a:pt x="171450" y="44450"/>
                  </a:lnTo>
                  <a:lnTo>
                    <a:pt x="163830" y="44450"/>
                  </a:lnTo>
                  <a:lnTo>
                    <a:pt x="156209" y="43180"/>
                  </a:lnTo>
                  <a:lnTo>
                    <a:pt x="148590" y="43180"/>
                  </a:lnTo>
                  <a:lnTo>
                    <a:pt x="140969" y="40640"/>
                  </a:lnTo>
                  <a:lnTo>
                    <a:pt x="134619" y="38100"/>
                  </a:lnTo>
                  <a:lnTo>
                    <a:pt x="129540" y="35560"/>
                  </a:lnTo>
                  <a:lnTo>
                    <a:pt x="123190" y="31750"/>
                  </a:lnTo>
                  <a:lnTo>
                    <a:pt x="115569" y="29210"/>
                  </a:lnTo>
                  <a:lnTo>
                    <a:pt x="107950" y="26670"/>
                  </a:lnTo>
                  <a:lnTo>
                    <a:pt x="100330" y="24130"/>
                  </a:lnTo>
                  <a:lnTo>
                    <a:pt x="93980" y="20320"/>
                  </a:lnTo>
                  <a:lnTo>
                    <a:pt x="86359" y="16510"/>
                  </a:lnTo>
                  <a:lnTo>
                    <a:pt x="80009" y="13970"/>
                  </a:lnTo>
                  <a:lnTo>
                    <a:pt x="73659" y="10160"/>
                  </a:lnTo>
                  <a:lnTo>
                    <a:pt x="67309" y="7620"/>
                  </a:lnTo>
                  <a:lnTo>
                    <a:pt x="53340" y="2540"/>
                  </a:lnTo>
                  <a:lnTo>
                    <a:pt x="46990" y="1270"/>
                  </a:lnTo>
                  <a:lnTo>
                    <a:pt x="39369" y="0"/>
                  </a:lnTo>
                  <a:lnTo>
                    <a:pt x="31750" y="0"/>
                  </a:lnTo>
                  <a:lnTo>
                    <a:pt x="24130" y="1270"/>
                  </a:lnTo>
                  <a:lnTo>
                    <a:pt x="19050" y="3810"/>
                  </a:lnTo>
                  <a:lnTo>
                    <a:pt x="16509" y="7620"/>
                  </a:lnTo>
                  <a:lnTo>
                    <a:pt x="16509" y="12700"/>
                  </a:lnTo>
                  <a:lnTo>
                    <a:pt x="17780" y="16510"/>
                  </a:lnTo>
                  <a:lnTo>
                    <a:pt x="21590" y="20320"/>
                  </a:lnTo>
                  <a:lnTo>
                    <a:pt x="25400" y="22860"/>
                  </a:lnTo>
                  <a:lnTo>
                    <a:pt x="27940" y="27940"/>
                  </a:lnTo>
                  <a:lnTo>
                    <a:pt x="30480" y="34290"/>
                  </a:lnTo>
                  <a:lnTo>
                    <a:pt x="31750" y="40640"/>
                  </a:lnTo>
                  <a:lnTo>
                    <a:pt x="30480" y="44450"/>
                  </a:lnTo>
                  <a:lnTo>
                    <a:pt x="26669" y="46990"/>
                  </a:lnTo>
                  <a:lnTo>
                    <a:pt x="22859" y="46990"/>
                  </a:lnTo>
                  <a:lnTo>
                    <a:pt x="19050" y="45720"/>
                  </a:lnTo>
                  <a:lnTo>
                    <a:pt x="13969" y="44450"/>
                  </a:lnTo>
                  <a:lnTo>
                    <a:pt x="10159" y="40640"/>
                  </a:lnTo>
                  <a:lnTo>
                    <a:pt x="6350" y="39370"/>
                  </a:lnTo>
                  <a:lnTo>
                    <a:pt x="0" y="36830"/>
                  </a:lnTo>
                  <a:lnTo>
                    <a:pt x="0" y="38100"/>
                  </a:lnTo>
                  <a:lnTo>
                    <a:pt x="1269" y="39370"/>
                  </a:lnTo>
                  <a:lnTo>
                    <a:pt x="3809" y="43180"/>
                  </a:lnTo>
                  <a:lnTo>
                    <a:pt x="7619" y="45720"/>
                  </a:lnTo>
                  <a:lnTo>
                    <a:pt x="11430" y="49530"/>
                  </a:lnTo>
                  <a:lnTo>
                    <a:pt x="16509" y="53340"/>
                  </a:lnTo>
                  <a:lnTo>
                    <a:pt x="21590" y="57150"/>
                  </a:lnTo>
                  <a:lnTo>
                    <a:pt x="26669" y="62231"/>
                  </a:lnTo>
                  <a:lnTo>
                    <a:pt x="31750" y="66040"/>
                  </a:lnTo>
                  <a:lnTo>
                    <a:pt x="36830" y="68581"/>
                  </a:lnTo>
                  <a:lnTo>
                    <a:pt x="44450" y="71120"/>
                  </a:lnTo>
                  <a:lnTo>
                    <a:pt x="52069" y="72390"/>
                  </a:lnTo>
                  <a:lnTo>
                    <a:pt x="58419" y="73661"/>
                  </a:lnTo>
                  <a:lnTo>
                    <a:pt x="66040" y="74931"/>
                  </a:lnTo>
                  <a:lnTo>
                    <a:pt x="72390" y="77470"/>
                  </a:lnTo>
                  <a:lnTo>
                    <a:pt x="86359" y="81281"/>
                  </a:lnTo>
                  <a:lnTo>
                    <a:pt x="92709" y="83820"/>
                  </a:lnTo>
                  <a:lnTo>
                    <a:pt x="100330" y="85090"/>
                  </a:lnTo>
                  <a:lnTo>
                    <a:pt x="107950" y="85090"/>
                  </a:lnTo>
                  <a:lnTo>
                    <a:pt x="115569" y="86361"/>
                  </a:lnTo>
                  <a:lnTo>
                    <a:pt x="123190" y="86361"/>
                  </a:lnTo>
                  <a:lnTo>
                    <a:pt x="130809" y="85090"/>
                  </a:lnTo>
                  <a:lnTo>
                    <a:pt x="137159" y="83820"/>
                  </a:lnTo>
                  <a:lnTo>
                    <a:pt x="143509" y="81281"/>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3" name="Group 1132"/>
          <p:cNvGrpSpPr/>
          <p:nvPr/>
        </p:nvGrpSpPr>
        <p:grpSpPr>
          <a:xfrm rot="19523401">
            <a:off x="6426200" y="2374901"/>
            <a:ext cx="280671" cy="134621"/>
            <a:chOff x="6426200" y="2374901"/>
            <a:chExt cx="280671" cy="134621"/>
          </a:xfrm>
        </p:grpSpPr>
        <p:sp>
          <p:nvSpPr>
            <p:cNvPr id="1131" name="Freeform 1130"/>
            <p:cNvSpPr/>
            <p:nvPr/>
          </p:nvSpPr>
          <p:spPr>
            <a:xfrm>
              <a:off x="6426200" y="2374901"/>
              <a:ext cx="280671" cy="134621"/>
            </a:xfrm>
            <a:custGeom>
              <a:avLst/>
              <a:gdLst/>
              <a:ahLst/>
              <a:cxnLst/>
              <a:rect l="0" t="0" r="0" b="0"/>
              <a:pathLst>
                <a:path w="280671" h="134621">
                  <a:moveTo>
                    <a:pt x="264161" y="54610"/>
                  </a:moveTo>
                  <a:lnTo>
                    <a:pt x="257811" y="49530"/>
                  </a:lnTo>
                  <a:lnTo>
                    <a:pt x="250191" y="44450"/>
                  </a:lnTo>
                  <a:lnTo>
                    <a:pt x="242570" y="38100"/>
                  </a:lnTo>
                  <a:lnTo>
                    <a:pt x="233680" y="34290"/>
                  </a:lnTo>
                  <a:lnTo>
                    <a:pt x="226061" y="33020"/>
                  </a:lnTo>
                  <a:lnTo>
                    <a:pt x="219711" y="31750"/>
                  </a:lnTo>
                  <a:lnTo>
                    <a:pt x="212091" y="31750"/>
                  </a:lnTo>
                  <a:lnTo>
                    <a:pt x="204470" y="30480"/>
                  </a:lnTo>
                  <a:lnTo>
                    <a:pt x="196850" y="30480"/>
                  </a:lnTo>
                  <a:lnTo>
                    <a:pt x="187961" y="30480"/>
                  </a:lnTo>
                  <a:lnTo>
                    <a:pt x="180341" y="30480"/>
                  </a:lnTo>
                  <a:lnTo>
                    <a:pt x="170180" y="30480"/>
                  </a:lnTo>
                  <a:lnTo>
                    <a:pt x="161291" y="29210"/>
                  </a:lnTo>
                  <a:lnTo>
                    <a:pt x="153670" y="27940"/>
                  </a:lnTo>
                  <a:lnTo>
                    <a:pt x="146050" y="26670"/>
                  </a:lnTo>
                  <a:lnTo>
                    <a:pt x="134620" y="22860"/>
                  </a:lnTo>
                  <a:lnTo>
                    <a:pt x="124461" y="17780"/>
                  </a:lnTo>
                  <a:lnTo>
                    <a:pt x="114300" y="12700"/>
                  </a:lnTo>
                  <a:lnTo>
                    <a:pt x="104141" y="7620"/>
                  </a:lnTo>
                  <a:lnTo>
                    <a:pt x="95250" y="2540"/>
                  </a:lnTo>
                  <a:lnTo>
                    <a:pt x="85091" y="0"/>
                  </a:lnTo>
                  <a:lnTo>
                    <a:pt x="73660" y="1270"/>
                  </a:lnTo>
                  <a:lnTo>
                    <a:pt x="63500" y="5080"/>
                  </a:lnTo>
                  <a:lnTo>
                    <a:pt x="57150" y="6350"/>
                  </a:lnTo>
                  <a:lnTo>
                    <a:pt x="49530" y="8890"/>
                  </a:lnTo>
                  <a:lnTo>
                    <a:pt x="38100" y="12700"/>
                  </a:lnTo>
                  <a:lnTo>
                    <a:pt x="26670" y="16510"/>
                  </a:lnTo>
                  <a:lnTo>
                    <a:pt x="16510" y="21590"/>
                  </a:lnTo>
                  <a:lnTo>
                    <a:pt x="8891" y="29210"/>
                  </a:lnTo>
                  <a:lnTo>
                    <a:pt x="5080"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0" y="113030"/>
                  </a:lnTo>
                  <a:lnTo>
                    <a:pt x="80011" y="115570"/>
                  </a:lnTo>
                  <a:lnTo>
                    <a:pt x="87630" y="118110"/>
                  </a:lnTo>
                  <a:lnTo>
                    <a:pt x="97791" y="121920"/>
                  </a:lnTo>
                  <a:lnTo>
                    <a:pt x="106680" y="125730"/>
                  </a:lnTo>
                  <a:lnTo>
                    <a:pt x="114300" y="127000"/>
                  </a:lnTo>
                  <a:lnTo>
                    <a:pt x="121920" y="128270"/>
                  </a:lnTo>
                  <a:lnTo>
                    <a:pt x="129541" y="129540"/>
                  </a:lnTo>
                  <a:lnTo>
                    <a:pt x="137161" y="129540"/>
                  </a:lnTo>
                  <a:lnTo>
                    <a:pt x="144780" y="129540"/>
                  </a:lnTo>
                  <a:lnTo>
                    <a:pt x="152400" y="129540"/>
                  </a:lnTo>
                  <a:lnTo>
                    <a:pt x="161291" y="130810"/>
                  </a:lnTo>
                  <a:lnTo>
                    <a:pt x="168911" y="130810"/>
                  </a:lnTo>
                  <a:lnTo>
                    <a:pt x="176530" y="130810"/>
                  </a:lnTo>
                  <a:lnTo>
                    <a:pt x="182880" y="132080"/>
                  </a:lnTo>
                  <a:lnTo>
                    <a:pt x="190500" y="133350"/>
                  </a:lnTo>
                  <a:lnTo>
                    <a:pt x="196850" y="133350"/>
                  </a:lnTo>
                  <a:lnTo>
                    <a:pt x="204470" y="134620"/>
                  </a:lnTo>
                  <a:lnTo>
                    <a:pt x="212091" y="134620"/>
                  </a:lnTo>
                  <a:lnTo>
                    <a:pt x="219711" y="134620"/>
                  </a:lnTo>
                  <a:lnTo>
                    <a:pt x="226061" y="133350"/>
                  </a:lnTo>
                  <a:lnTo>
                    <a:pt x="232411" y="132080"/>
                  </a:lnTo>
                  <a:lnTo>
                    <a:pt x="238761" y="130810"/>
                  </a:lnTo>
                  <a:lnTo>
                    <a:pt x="245111" y="129540"/>
                  </a:lnTo>
                  <a:lnTo>
                    <a:pt x="252730" y="128270"/>
                  </a:lnTo>
                  <a:lnTo>
                    <a:pt x="261620" y="123190"/>
                  </a:lnTo>
                  <a:lnTo>
                    <a:pt x="270511" y="116840"/>
                  </a:lnTo>
                  <a:lnTo>
                    <a:pt x="275591" y="109220"/>
                  </a:lnTo>
                  <a:lnTo>
                    <a:pt x="278130" y="104140"/>
                  </a:lnTo>
                  <a:lnTo>
                    <a:pt x="279400" y="97790"/>
                  </a:lnTo>
                  <a:lnTo>
                    <a:pt x="280670" y="92710"/>
                  </a:lnTo>
                  <a:lnTo>
                    <a:pt x="280670" y="86360"/>
                  </a:lnTo>
                  <a:lnTo>
                    <a:pt x="279400" y="81280"/>
                  </a:lnTo>
                  <a:lnTo>
                    <a:pt x="279400" y="76200"/>
                  </a:lnTo>
                  <a:lnTo>
                    <a:pt x="276861" y="69850"/>
                  </a:lnTo>
                  <a:lnTo>
                    <a:pt x="273050" y="59690"/>
                  </a:lnTo>
                  <a:lnTo>
                    <a:pt x="266700" y="50800"/>
                  </a:lnTo>
                  <a:lnTo>
                    <a:pt x="257811"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2" name="Freeform 1131"/>
            <p:cNvSpPr/>
            <p:nvPr/>
          </p:nvSpPr>
          <p:spPr>
            <a:xfrm>
              <a:off x="6464765" y="24041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1" y="46990"/>
                  </a:lnTo>
                  <a:lnTo>
                    <a:pt x="22860" y="46990"/>
                  </a:lnTo>
                  <a:lnTo>
                    <a:pt x="19050" y="45720"/>
                  </a:lnTo>
                  <a:lnTo>
                    <a:pt x="13971" y="44450"/>
                  </a:lnTo>
                  <a:lnTo>
                    <a:pt x="10160" y="40640"/>
                  </a:lnTo>
                  <a:lnTo>
                    <a:pt x="6350" y="39370"/>
                  </a:lnTo>
                  <a:lnTo>
                    <a:pt x="0" y="36830"/>
                  </a:lnTo>
                  <a:lnTo>
                    <a:pt x="0" y="38100"/>
                  </a:lnTo>
                  <a:lnTo>
                    <a:pt x="1271" y="39370"/>
                  </a:lnTo>
                  <a:lnTo>
                    <a:pt x="3810" y="43180"/>
                  </a:lnTo>
                  <a:lnTo>
                    <a:pt x="7621" y="45720"/>
                  </a:lnTo>
                  <a:lnTo>
                    <a:pt x="11430" y="49530"/>
                  </a:lnTo>
                  <a:lnTo>
                    <a:pt x="16510"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7" name="Group 1136"/>
          <p:cNvGrpSpPr/>
          <p:nvPr/>
        </p:nvGrpSpPr>
        <p:grpSpPr>
          <a:xfrm rot="1339800">
            <a:off x="6619240" y="2604770"/>
            <a:ext cx="181611" cy="128271"/>
            <a:chOff x="6619240" y="2604770"/>
            <a:chExt cx="181611" cy="128271"/>
          </a:xfrm>
        </p:grpSpPr>
        <p:sp>
          <p:nvSpPr>
            <p:cNvPr id="1134" name="Freeform 1133"/>
            <p:cNvSpPr/>
            <p:nvPr/>
          </p:nvSpPr>
          <p:spPr>
            <a:xfrm>
              <a:off x="6619240" y="26047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5" name="Freeform 1134"/>
            <p:cNvSpPr/>
            <p:nvPr/>
          </p:nvSpPr>
          <p:spPr>
            <a:xfrm>
              <a:off x="6638604" y="2651147"/>
              <a:ext cx="132081" cy="66041"/>
            </a:xfrm>
            <a:custGeom>
              <a:avLst/>
              <a:gdLst/>
              <a:ahLst/>
              <a:cxnLst/>
              <a:rect l="0" t="0" r="0" b="0"/>
              <a:pathLst>
                <a:path w="132081" h="66041">
                  <a:moveTo>
                    <a:pt x="20321" y="34290"/>
                  </a:moveTo>
                  <a:lnTo>
                    <a:pt x="22860" y="38100"/>
                  </a:lnTo>
                  <a:lnTo>
                    <a:pt x="26671"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1" y="17780"/>
                  </a:lnTo>
                  <a:lnTo>
                    <a:pt x="125730" y="13970"/>
                  </a:lnTo>
                  <a:lnTo>
                    <a:pt x="120650" y="11430"/>
                  </a:lnTo>
                  <a:lnTo>
                    <a:pt x="115571" y="7620"/>
                  </a:lnTo>
                  <a:lnTo>
                    <a:pt x="109221"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1"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6" name="Freeform 1135"/>
            <p:cNvSpPr/>
            <p:nvPr/>
          </p:nvSpPr>
          <p:spPr>
            <a:xfrm>
              <a:off x="6697188" y="2667474"/>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1" name="Group 1140"/>
          <p:cNvGrpSpPr/>
          <p:nvPr/>
        </p:nvGrpSpPr>
        <p:grpSpPr>
          <a:xfrm rot="19523401">
            <a:off x="7190740" y="2503170"/>
            <a:ext cx="181611" cy="128271"/>
            <a:chOff x="7190740" y="2503170"/>
            <a:chExt cx="181611" cy="128271"/>
          </a:xfrm>
        </p:grpSpPr>
        <p:sp>
          <p:nvSpPr>
            <p:cNvPr id="1138" name="Freeform 1137"/>
            <p:cNvSpPr/>
            <p:nvPr/>
          </p:nvSpPr>
          <p:spPr>
            <a:xfrm>
              <a:off x="7190740" y="25031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9" name="Freeform 1138"/>
            <p:cNvSpPr/>
            <p:nvPr/>
          </p:nvSpPr>
          <p:spPr>
            <a:xfrm>
              <a:off x="7210147" y="2549875"/>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0" name="Freeform 1139"/>
            <p:cNvSpPr/>
            <p:nvPr/>
          </p:nvSpPr>
          <p:spPr>
            <a:xfrm>
              <a:off x="7268029" y="2565305"/>
              <a:ext cx="58421" cy="45722"/>
            </a:xfrm>
            <a:custGeom>
              <a:avLst/>
              <a:gdLst/>
              <a:ahLst/>
              <a:cxnLst/>
              <a:rect l="0" t="0" r="0" b="0"/>
              <a:pathLst>
                <a:path w="58421" h="45722">
                  <a:moveTo>
                    <a:pt x="58420" y="0"/>
                  </a:moveTo>
                  <a:lnTo>
                    <a:pt x="58420" y="13971"/>
                  </a:lnTo>
                  <a:lnTo>
                    <a:pt x="55881" y="17780"/>
                  </a:lnTo>
                  <a:lnTo>
                    <a:pt x="53340" y="20321"/>
                  </a:lnTo>
                  <a:lnTo>
                    <a:pt x="48260" y="22860"/>
                  </a:lnTo>
                  <a:lnTo>
                    <a:pt x="36831" y="26671"/>
                  </a:lnTo>
                  <a:lnTo>
                    <a:pt x="31750" y="27940"/>
                  </a:lnTo>
                  <a:lnTo>
                    <a:pt x="25400" y="30480"/>
                  </a:lnTo>
                  <a:lnTo>
                    <a:pt x="20320"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5" name="Group 1144"/>
          <p:cNvGrpSpPr/>
          <p:nvPr/>
        </p:nvGrpSpPr>
        <p:grpSpPr>
          <a:xfrm>
            <a:off x="6987540" y="6389370"/>
            <a:ext cx="181611" cy="128271"/>
            <a:chOff x="6987540" y="6389370"/>
            <a:chExt cx="181611" cy="128271"/>
          </a:xfrm>
        </p:grpSpPr>
        <p:sp>
          <p:nvSpPr>
            <p:cNvPr id="1142" name="Freeform 1141"/>
            <p:cNvSpPr/>
            <p:nvPr/>
          </p:nvSpPr>
          <p:spPr>
            <a:xfrm>
              <a:off x="6987540" y="6389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3" name="Freeform 1142"/>
            <p:cNvSpPr/>
            <p:nvPr/>
          </p:nvSpPr>
          <p:spPr>
            <a:xfrm>
              <a:off x="7006590" y="64363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4" name="Freeform 1143"/>
            <p:cNvSpPr/>
            <p:nvPr/>
          </p:nvSpPr>
          <p:spPr>
            <a:xfrm>
              <a:off x="7065010" y="64516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8" name="Group 1147"/>
          <p:cNvGrpSpPr/>
          <p:nvPr/>
        </p:nvGrpSpPr>
        <p:grpSpPr>
          <a:xfrm rot="19523401">
            <a:off x="6652261" y="2575560"/>
            <a:ext cx="212091" cy="173991"/>
            <a:chOff x="6652261" y="2575560"/>
            <a:chExt cx="212091" cy="173991"/>
          </a:xfrm>
        </p:grpSpPr>
        <p:sp>
          <p:nvSpPr>
            <p:cNvPr id="1146" name="Freeform 1145"/>
            <p:cNvSpPr/>
            <p:nvPr/>
          </p:nvSpPr>
          <p:spPr>
            <a:xfrm>
              <a:off x="6652261" y="25755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7" name="Freeform 1146"/>
            <p:cNvSpPr/>
            <p:nvPr/>
          </p:nvSpPr>
          <p:spPr>
            <a:xfrm>
              <a:off x="6681817" y="25942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79" y="120650"/>
                  </a:lnTo>
                  <a:lnTo>
                    <a:pt x="24129" y="123190"/>
                  </a:lnTo>
                  <a:lnTo>
                    <a:pt x="30479" y="125730"/>
                  </a:lnTo>
                  <a:lnTo>
                    <a:pt x="38100" y="125730"/>
                  </a:lnTo>
                  <a:lnTo>
                    <a:pt x="45720" y="127000"/>
                  </a:lnTo>
                  <a:lnTo>
                    <a:pt x="54610" y="128270"/>
                  </a:lnTo>
                  <a:lnTo>
                    <a:pt x="62229" y="128270"/>
                  </a:lnTo>
                  <a:lnTo>
                    <a:pt x="80010" y="128270"/>
                  </a:lnTo>
                  <a:lnTo>
                    <a:pt x="96520" y="128270"/>
                  </a:lnTo>
                  <a:lnTo>
                    <a:pt x="104139" y="127000"/>
                  </a:lnTo>
                  <a:lnTo>
                    <a:pt x="110489" y="124460"/>
                  </a:lnTo>
                  <a:lnTo>
                    <a:pt x="115570" y="121920"/>
                  </a:lnTo>
                  <a:lnTo>
                    <a:pt x="120650" y="118110"/>
                  </a:lnTo>
                  <a:lnTo>
                    <a:pt x="125729" y="114300"/>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1" name="Group 1150"/>
          <p:cNvGrpSpPr/>
          <p:nvPr/>
        </p:nvGrpSpPr>
        <p:grpSpPr>
          <a:xfrm rot="19183801">
            <a:off x="6934200" y="2997201"/>
            <a:ext cx="280671" cy="134621"/>
            <a:chOff x="6934200" y="2997201"/>
            <a:chExt cx="280671" cy="134621"/>
          </a:xfrm>
        </p:grpSpPr>
        <p:sp>
          <p:nvSpPr>
            <p:cNvPr id="1149" name="Freeform 1148"/>
            <p:cNvSpPr/>
            <p:nvPr/>
          </p:nvSpPr>
          <p:spPr>
            <a:xfrm>
              <a:off x="6934200" y="29972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0" name="Freeform 1149"/>
            <p:cNvSpPr/>
            <p:nvPr/>
          </p:nvSpPr>
          <p:spPr>
            <a:xfrm>
              <a:off x="6972054" y="3025811"/>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4" name="Group 1153"/>
          <p:cNvGrpSpPr/>
          <p:nvPr/>
        </p:nvGrpSpPr>
        <p:grpSpPr>
          <a:xfrm rot="21127800">
            <a:off x="6667500" y="3048001"/>
            <a:ext cx="280671" cy="134621"/>
            <a:chOff x="6667500" y="3048001"/>
            <a:chExt cx="280671" cy="134621"/>
          </a:xfrm>
        </p:grpSpPr>
        <p:sp>
          <p:nvSpPr>
            <p:cNvPr id="1152" name="Freeform 1151"/>
            <p:cNvSpPr/>
            <p:nvPr/>
          </p:nvSpPr>
          <p:spPr>
            <a:xfrm>
              <a:off x="6667500" y="30480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3" name="Freeform 1152"/>
            <p:cNvSpPr/>
            <p:nvPr/>
          </p:nvSpPr>
          <p:spPr>
            <a:xfrm>
              <a:off x="6706229" y="3077644"/>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8" name="Group 1157"/>
          <p:cNvGrpSpPr/>
          <p:nvPr/>
        </p:nvGrpSpPr>
        <p:grpSpPr>
          <a:xfrm rot="19523401">
            <a:off x="6873240" y="2655570"/>
            <a:ext cx="181611" cy="128271"/>
            <a:chOff x="6873240" y="2655570"/>
            <a:chExt cx="181611" cy="128271"/>
          </a:xfrm>
        </p:grpSpPr>
        <p:sp>
          <p:nvSpPr>
            <p:cNvPr id="1155" name="Freeform 1154"/>
            <p:cNvSpPr/>
            <p:nvPr/>
          </p:nvSpPr>
          <p:spPr>
            <a:xfrm>
              <a:off x="6873240" y="26555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6" name="Freeform 1155"/>
            <p:cNvSpPr/>
            <p:nvPr/>
          </p:nvSpPr>
          <p:spPr>
            <a:xfrm>
              <a:off x="6892646" y="2702276"/>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7" name="Freeform 1156"/>
            <p:cNvSpPr/>
            <p:nvPr/>
          </p:nvSpPr>
          <p:spPr>
            <a:xfrm>
              <a:off x="6950528" y="2717705"/>
              <a:ext cx="58421" cy="45722"/>
            </a:xfrm>
            <a:custGeom>
              <a:avLst/>
              <a:gdLst/>
              <a:ahLst/>
              <a:cxnLst/>
              <a:rect l="0" t="0" r="0" b="0"/>
              <a:pathLst>
                <a:path w="58421" h="45722">
                  <a:moveTo>
                    <a:pt x="58420" y="0"/>
                  </a:moveTo>
                  <a:lnTo>
                    <a:pt x="58420" y="13971"/>
                  </a:lnTo>
                  <a:lnTo>
                    <a:pt x="55881" y="17780"/>
                  </a:lnTo>
                  <a:lnTo>
                    <a:pt x="53341" y="20321"/>
                  </a:lnTo>
                  <a:lnTo>
                    <a:pt x="48260" y="22860"/>
                  </a:lnTo>
                  <a:lnTo>
                    <a:pt x="36831" y="26671"/>
                  </a:lnTo>
                  <a:lnTo>
                    <a:pt x="31750" y="27940"/>
                  </a:lnTo>
                  <a:lnTo>
                    <a:pt x="25400" y="30480"/>
                  </a:lnTo>
                  <a:lnTo>
                    <a:pt x="20320" y="34290"/>
                  </a:lnTo>
                  <a:lnTo>
                    <a:pt x="16510" y="38100"/>
                  </a:lnTo>
                  <a:lnTo>
                    <a:pt x="12700" y="40640"/>
                  </a:lnTo>
                  <a:lnTo>
                    <a:pt x="8891"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2" name="Group 1161"/>
          <p:cNvGrpSpPr/>
          <p:nvPr/>
        </p:nvGrpSpPr>
        <p:grpSpPr>
          <a:xfrm>
            <a:off x="6504940" y="2541270"/>
            <a:ext cx="181611" cy="128271"/>
            <a:chOff x="6504940" y="2541270"/>
            <a:chExt cx="181611" cy="128271"/>
          </a:xfrm>
        </p:grpSpPr>
        <p:sp>
          <p:nvSpPr>
            <p:cNvPr id="1159" name="Freeform 1158"/>
            <p:cNvSpPr/>
            <p:nvPr/>
          </p:nvSpPr>
          <p:spPr>
            <a:xfrm>
              <a:off x="6504940" y="25412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0" name="Freeform 1159"/>
            <p:cNvSpPr/>
            <p:nvPr/>
          </p:nvSpPr>
          <p:spPr>
            <a:xfrm>
              <a:off x="6523990" y="25882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1" name="Freeform 1160"/>
            <p:cNvSpPr/>
            <p:nvPr/>
          </p:nvSpPr>
          <p:spPr>
            <a:xfrm>
              <a:off x="6582410" y="26035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5" name="Group 1164"/>
          <p:cNvGrpSpPr/>
          <p:nvPr/>
        </p:nvGrpSpPr>
        <p:grpSpPr>
          <a:xfrm rot="19523401">
            <a:off x="6525261" y="2791460"/>
            <a:ext cx="212091" cy="173991"/>
            <a:chOff x="6525261" y="2791460"/>
            <a:chExt cx="212091" cy="173991"/>
          </a:xfrm>
        </p:grpSpPr>
        <p:sp>
          <p:nvSpPr>
            <p:cNvPr id="1163" name="Freeform 1162"/>
            <p:cNvSpPr/>
            <p:nvPr/>
          </p:nvSpPr>
          <p:spPr>
            <a:xfrm>
              <a:off x="6525261" y="27914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09" y="109220"/>
                  </a:lnTo>
                  <a:lnTo>
                    <a:pt x="1270" y="115570"/>
                  </a:lnTo>
                  <a:lnTo>
                    <a:pt x="0" y="123190"/>
                  </a:lnTo>
                  <a:lnTo>
                    <a:pt x="0" y="132080"/>
                  </a:lnTo>
                  <a:lnTo>
                    <a:pt x="3809" y="142240"/>
                  </a:lnTo>
                  <a:lnTo>
                    <a:pt x="8890" y="149860"/>
                  </a:lnTo>
                  <a:lnTo>
                    <a:pt x="19050" y="156210"/>
                  </a:lnTo>
                  <a:lnTo>
                    <a:pt x="29209" y="161290"/>
                  </a:lnTo>
                  <a:lnTo>
                    <a:pt x="39370" y="165100"/>
                  </a:lnTo>
                  <a:lnTo>
                    <a:pt x="46990" y="166370"/>
                  </a:lnTo>
                  <a:lnTo>
                    <a:pt x="54609"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4" name="Freeform 1163"/>
            <p:cNvSpPr/>
            <p:nvPr/>
          </p:nvSpPr>
          <p:spPr>
            <a:xfrm>
              <a:off x="6554817" y="28101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89"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79" y="120650"/>
                  </a:lnTo>
                  <a:lnTo>
                    <a:pt x="24129" y="123190"/>
                  </a:lnTo>
                  <a:lnTo>
                    <a:pt x="30479" y="125730"/>
                  </a:lnTo>
                  <a:lnTo>
                    <a:pt x="38100" y="125730"/>
                  </a:lnTo>
                  <a:lnTo>
                    <a:pt x="45720" y="127000"/>
                  </a:lnTo>
                  <a:lnTo>
                    <a:pt x="54610" y="128270"/>
                  </a:lnTo>
                  <a:lnTo>
                    <a:pt x="62229" y="128270"/>
                  </a:lnTo>
                  <a:lnTo>
                    <a:pt x="80010" y="128270"/>
                  </a:lnTo>
                  <a:lnTo>
                    <a:pt x="96520" y="128270"/>
                  </a:lnTo>
                  <a:lnTo>
                    <a:pt x="104139" y="127000"/>
                  </a:lnTo>
                  <a:lnTo>
                    <a:pt x="110489" y="124460"/>
                  </a:lnTo>
                  <a:lnTo>
                    <a:pt x="115570" y="121920"/>
                  </a:lnTo>
                  <a:lnTo>
                    <a:pt x="120650" y="118110"/>
                  </a:lnTo>
                  <a:lnTo>
                    <a:pt x="125729" y="114300"/>
                  </a:lnTo>
                  <a:lnTo>
                    <a:pt x="130810" y="110490"/>
                  </a:lnTo>
                  <a:lnTo>
                    <a:pt x="134620" y="106680"/>
                  </a:lnTo>
                  <a:lnTo>
                    <a:pt x="144779" y="97790"/>
                  </a:lnTo>
                  <a:lnTo>
                    <a:pt x="147320" y="92710"/>
                  </a:lnTo>
                  <a:lnTo>
                    <a:pt x="148589" y="85090"/>
                  </a:lnTo>
                  <a:lnTo>
                    <a:pt x="149860" y="78740"/>
                  </a:lnTo>
                  <a:lnTo>
                    <a:pt x="152400" y="71120"/>
                  </a:lnTo>
                  <a:lnTo>
                    <a:pt x="153670" y="64770"/>
                  </a:lnTo>
                  <a:lnTo>
                    <a:pt x="156210" y="57150"/>
                  </a:lnTo>
                  <a:lnTo>
                    <a:pt x="157479" y="49530"/>
                  </a:lnTo>
                  <a:lnTo>
                    <a:pt x="157479" y="41910"/>
                  </a:lnTo>
                  <a:lnTo>
                    <a:pt x="158750" y="34290"/>
                  </a:lnTo>
                  <a:lnTo>
                    <a:pt x="157479" y="26670"/>
                  </a:lnTo>
                  <a:lnTo>
                    <a:pt x="154939" y="21590"/>
                  </a:lnTo>
                  <a:lnTo>
                    <a:pt x="152400" y="15240"/>
                  </a:lnTo>
                  <a:lnTo>
                    <a:pt x="148589" y="11430"/>
                  </a:lnTo>
                  <a:lnTo>
                    <a:pt x="143510" y="7620"/>
                  </a:lnTo>
                  <a:lnTo>
                    <a:pt x="138429" y="5080"/>
                  </a:lnTo>
                  <a:lnTo>
                    <a:pt x="130810" y="2540"/>
                  </a:lnTo>
                  <a:lnTo>
                    <a:pt x="124460" y="1270"/>
                  </a:lnTo>
                  <a:lnTo>
                    <a:pt x="116839" y="0"/>
                  </a:lnTo>
                  <a:lnTo>
                    <a:pt x="110489" y="0"/>
                  </a:lnTo>
                  <a:lnTo>
                    <a:pt x="105410" y="1270"/>
                  </a:lnTo>
                  <a:lnTo>
                    <a:pt x="101600" y="2540"/>
                  </a:lnTo>
                  <a:lnTo>
                    <a:pt x="99060" y="6350"/>
                  </a:lnTo>
                  <a:lnTo>
                    <a:pt x="97789" y="11430"/>
                  </a:lnTo>
                  <a:lnTo>
                    <a:pt x="96520" y="17780"/>
                  </a:lnTo>
                  <a:lnTo>
                    <a:pt x="96520" y="24130"/>
                  </a:lnTo>
                  <a:lnTo>
                    <a:pt x="97789" y="30480"/>
                  </a:lnTo>
                  <a:lnTo>
                    <a:pt x="99060" y="36830"/>
                  </a:lnTo>
                  <a:lnTo>
                    <a:pt x="100329" y="44450"/>
                  </a:lnTo>
                  <a:lnTo>
                    <a:pt x="101600" y="50800"/>
                  </a:lnTo>
                  <a:lnTo>
                    <a:pt x="104139" y="57150"/>
                  </a:lnTo>
                  <a:lnTo>
                    <a:pt x="102870" y="62230"/>
                  </a:lnTo>
                  <a:lnTo>
                    <a:pt x="101600" y="68580"/>
                  </a:lnTo>
                  <a:lnTo>
                    <a:pt x="99060"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8" name="Group 1167"/>
          <p:cNvGrpSpPr/>
          <p:nvPr/>
        </p:nvGrpSpPr>
        <p:grpSpPr>
          <a:xfrm rot="19183801">
            <a:off x="6819900" y="2844801"/>
            <a:ext cx="280671" cy="134621"/>
            <a:chOff x="6819900" y="2844801"/>
            <a:chExt cx="280671" cy="134621"/>
          </a:xfrm>
        </p:grpSpPr>
        <p:sp>
          <p:nvSpPr>
            <p:cNvPr id="1166" name="Freeform 1165"/>
            <p:cNvSpPr/>
            <p:nvPr/>
          </p:nvSpPr>
          <p:spPr>
            <a:xfrm>
              <a:off x="6819900" y="28448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7" name="Freeform 1166"/>
            <p:cNvSpPr/>
            <p:nvPr/>
          </p:nvSpPr>
          <p:spPr>
            <a:xfrm>
              <a:off x="6857754" y="2873413"/>
              <a:ext cx="227332" cy="86361"/>
            </a:xfrm>
            <a:custGeom>
              <a:avLst/>
              <a:gdLst/>
              <a:ahLst/>
              <a:cxnLst/>
              <a:rect l="0" t="0" r="0" b="0"/>
              <a:pathLst>
                <a:path w="227332" h="86361">
                  <a:moveTo>
                    <a:pt x="53340" y="22860"/>
                  </a:moveTo>
                  <a:lnTo>
                    <a:pt x="83820" y="53340"/>
                  </a:lnTo>
                  <a:lnTo>
                    <a:pt x="88900" y="55880"/>
                  </a:lnTo>
                  <a:lnTo>
                    <a:pt x="95250" y="59690"/>
                  </a:lnTo>
                  <a:lnTo>
                    <a:pt x="100331" y="62230"/>
                  </a:lnTo>
                  <a:lnTo>
                    <a:pt x="107950" y="63500"/>
                  </a:lnTo>
                  <a:lnTo>
                    <a:pt x="114300" y="64770"/>
                  </a:lnTo>
                  <a:lnTo>
                    <a:pt x="123190" y="66040"/>
                  </a:lnTo>
                  <a:lnTo>
                    <a:pt x="130810" y="67310"/>
                  </a:lnTo>
                  <a:lnTo>
                    <a:pt x="138431" y="68580"/>
                  </a:lnTo>
                  <a:lnTo>
                    <a:pt x="147320" y="71120"/>
                  </a:lnTo>
                  <a:lnTo>
                    <a:pt x="154940" y="71120"/>
                  </a:lnTo>
                  <a:lnTo>
                    <a:pt x="162560" y="71120"/>
                  </a:lnTo>
                  <a:lnTo>
                    <a:pt x="170181" y="69850"/>
                  </a:lnTo>
                  <a:lnTo>
                    <a:pt x="177800" y="68580"/>
                  </a:lnTo>
                  <a:lnTo>
                    <a:pt x="185420" y="68580"/>
                  </a:lnTo>
                  <a:lnTo>
                    <a:pt x="193040" y="68580"/>
                  </a:lnTo>
                  <a:lnTo>
                    <a:pt x="199390" y="67310"/>
                  </a:lnTo>
                  <a:lnTo>
                    <a:pt x="204470" y="64770"/>
                  </a:lnTo>
                  <a:lnTo>
                    <a:pt x="208281" y="60960"/>
                  </a:lnTo>
                  <a:lnTo>
                    <a:pt x="213360" y="58420"/>
                  </a:lnTo>
                  <a:lnTo>
                    <a:pt x="218440" y="57150"/>
                  </a:lnTo>
                  <a:lnTo>
                    <a:pt x="224790" y="57150"/>
                  </a:lnTo>
                  <a:lnTo>
                    <a:pt x="227331" y="57150"/>
                  </a:lnTo>
                  <a:lnTo>
                    <a:pt x="227331" y="59690"/>
                  </a:lnTo>
                  <a:lnTo>
                    <a:pt x="226060" y="62230"/>
                  </a:lnTo>
                  <a:lnTo>
                    <a:pt x="222250" y="64770"/>
                  </a:lnTo>
                  <a:lnTo>
                    <a:pt x="218440" y="67310"/>
                  </a:lnTo>
                  <a:lnTo>
                    <a:pt x="213360" y="69850"/>
                  </a:lnTo>
                  <a:lnTo>
                    <a:pt x="208281" y="69850"/>
                  </a:lnTo>
                  <a:lnTo>
                    <a:pt x="204470" y="68580"/>
                  </a:lnTo>
                  <a:lnTo>
                    <a:pt x="199390" y="66040"/>
                  </a:lnTo>
                  <a:lnTo>
                    <a:pt x="195581" y="62230"/>
                  </a:lnTo>
                  <a:lnTo>
                    <a:pt x="193040" y="57150"/>
                  </a:lnTo>
                  <a:lnTo>
                    <a:pt x="189231" y="52070"/>
                  </a:lnTo>
                  <a:lnTo>
                    <a:pt x="185420" y="48260"/>
                  </a:lnTo>
                  <a:lnTo>
                    <a:pt x="179070" y="46990"/>
                  </a:lnTo>
                  <a:lnTo>
                    <a:pt x="171450" y="44450"/>
                  </a:lnTo>
                  <a:lnTo>
                    <a:pt x="163831" y="44450"/>
                  </a:lnTo>
                  <a:lnTo>
                    <a:pt x="156210" y="43180"/>
                  </a:lnTo>
                  <a:lnTo>
                    <a:pt x="148590" y="43180"/>
                  </a:lnTo>
                  <a:lnTo>
                    <a:pt x="140970" y="40640"/>
                  </a:lnTo>
                  <a:lnTo>
                    <a:pt x="134620" y="38100"/>
                  </a:lnTo>
                  <a:lnTo>
                    <a:pt x="129540" y="35560"/>
                  </a:lnTo>
                  <a:lnTo>
                    <a:pt x="123190" y="31750"/>
                  </a:lnTo>
                  <a:lnTo>
                    <a:pt x="115570" y="29210"/>
                  </a:lnTo>
                  <a:lnTo>
                    <a:pt x="107950" y="26670"/>
                  </a:lnTo>
                  <a:lnTo>
                    <a:pt x="100331" y="24130"/>
                  </a:lnTo>
                  <a:lnTo>
                    <a:pt x="93981" y="20320"/>
                  </a:lnTo>
                  <a:lnTo>
                    <a:pt x="86360" y="16510"/>
                  </a:lnTo>
                  <a:lnTo>
                    <a:pt x="80010" y="13970"/>
                  </a:lnTo>
                  <a:lnTo>
                    <a:pt x="73660" y="10160"/>
                  </a:lnTo>
                  <a:lnTo>
                    <a:pt x="67310" y="7620"/>
                  </a:lnTo>
                  <a:lnTo>
                    <a:pt x="53340" y="2540"/>
                  </a:lnTo>
                  <a:lnTo>
                    <a:pt x="46990" y="1270"/>
                  </a:lnTo>
                  <a:lnTo>
                    <a:pt x="39370" y="0"/>
                  </a:lnTo>
                  <a:lnTo>
                    <a:pt x="31750" y="0"/>
                  </a:lnTo>
                  <a:lnTo>
                    <a:pt x="24131" y="1270"/>
                  </a:lnTo>
                  <a:lnTo>
                    <a:pt x="19050" y="3810"/>
                  </a:lnTo>
                  <a:lnTo>
                    <a:pt x="16510" y="7620"/>
                  </a:lnTo>
                  <a:lnTo>
                    <a:pt x="16510" y="12700"/>
                  </a:lnTo>
                  <a:lnTo>
                    <a:pt x="17781" y="16510"/>
                  </a:lnTo>
                  <a:lnTo>
                    <a:pt x="21590" y="20320"/>
                  </a:lnTo>
                  <a:lnTo>
                    <a:pt x="25400" y="22860"/>
                  </a:lnTo>
                  <a:lnTo>
                    <a:pt x="27940" y="27940"/>
                  </a:lnTo>
                  <a:lnTo>
                    <a:pt x="30481" y="34290"/>
                  </a:lnTo>
                  <a:lnTo>
                    <a:pt x="31750" y="40640"/>
                  </a:lnTo>
                  <a:lnTo>
                    <a:pt x="30481"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1" y="49530"/>
                  </a:lnTo>
                  <a:lnTo>
                    <a:pt x="16510" y="53340"/>
                  </a:lnTo>
                  <a:lnTo>
                    <a:pt x="21590" y="57150"/>
                  </a:lnTo>
                  <a:lnTo>
                    <a:pt x="26670" y="62230"/>
                  </a:lnTo>
                  <a:lnTo>
                    <a:pt x="31750" y="66040"/>
                  </a:lnTo>
                  <a:lnTo>
                    <a:pt x="36831" y="68580"/>
                  </a:lnTo>
                  <a:lnTo>
                    <a:pt x="44450" y="71120"/>
                  </a:lnTo>
                  <a:lnTo>
                    <a:pt x="52070" y="72390"/>
                  </a:lnTo>
                  <a:lnTo>
                    <a:pt x="58420" y="73660"/>
                  </a:lnTo>
                  <a:lnTo>
                    <a:pt x="66040" y="74930"/>
                  </a:lnTo>
                  <a:lnTo>
                    <a:pt x="72390" y="77470"/>
                  </a:lnTo>
                  <a:lnTo>
                    <a:pt x="86360" y="81280"/>
                  </a:lnTo>
                  <a:lnTo>
                    <a:pt x="92710" y="83820"/>
                  </a:lnTo>
                  <a:lnTo>
                    <a:pt x="100331"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1" name="Group 1170"/>
          <p:cNvGrpSpPr/>
          <p:nvPr/>
        </p:nvGrpSpPr>
        <p:grpSpPr>
          <a:xfrm rot="19523401">
            <a:off x="6464300" y="2882901"/>
            <a:ext cx="280671" cy="134621"/>
            <a:chOff x="6464300" y="2882901"/>
            <a:chExt cx="280671" cy="134621"/>
          </a:xfrm>
        </p:grpSpPr>
        <p:sp>
          <p:nvSpPr>
            <p:cNvPr id="1169" name="Freeform 1168"/>
            <p:cNvSpPr/>
            <p:nvPr/>
          </p:nvSpPr>
          <p:spPr>
            <a:xfrm>
              <a:off x="6464300" y="2882901"/>
              <a:ext cx="280671" cy="134621"/>
            </a:xfrm>
            <a:custGeom>
              <a:avLst/>
              <a:gdLst/>
              <a:ahLst/>
              <a:cxnLst/>
              <a:rect l="0" t="0" r="0" b="0"/>
              <a:pathLst>
                <a:path w="280671" h="134621">
                  <a:moveTo>
                    <a:pt x="264161" y="54610"/>
                  </a:moveTo>
                  <a:lnTo>
                    <a:pt x="257811" y="49530"/>
                  </a:lnTo>
                  <a:lnTo>
                    <a:pt x="250191" y="44450"/>
                  </a:lnTo>
                  <a:lnTo>
                    <a:pt x="242570" y="38100"/>
                  </a:lnTo>
                  <a:lnTo>
                    <a:pt x="233680" y="34290"/>
                  </a:lnTo>
                  <a:lnTo>
                    <a:pt x="226061" y="33020"/>
                  </a:lnTo>
                  <a:lnTo>
                    <a:pt x="219711" y="31750"/>
                  </a:lnTo>
                  <a:lnTo>
                    <a:pt x="212091" y="31750"/>
                  </a:lnTo>
                  <a:lnTo>
                    <a:pt x="204470" y="30480"/>
                  </a:lnTo>
                  <a:lnTo>
                    <a:pt x="196850" y="30480"/>
                  </a:lnTo>
                  <a:lnTo>
                    <a:pt x="187961" y="30480"/>
                  </a:lnTo>
                  <a:lnTo>
                    <a:pt x="180341" y="30480"/>
                  </a:lnTo>
                  <a:lnTo>
                    <a:pt x="170180" y="30480"/>
                  </a:lnTo>
                  <a:lnTo>
                    <a:pt x="161291" y="29210"/>
                  </a:lnTo>
                  <a:lnTo>
                    <a:pt x="153670" y="27940"/>
                  </a:lnTo>
                  <a:lnTo>
                    <a:pt x="146050" y="26670"/>
                  </a:lnTo>
                  <a:lnTo>
                    <a:pt x="134620" y="22860"/>
                  </a:lnTo>
                  <a:lnTo>
                    <a:pt x="124461" y="17780"/>
                  </a:lnTo>
                  <a:lnTo>
                    <a:pt x="114300" y="12700"/>
                  </a:lnTo>
                  <a:lnTo>
                    <a:pt x="104141" y="7620"/>
                  </a:lnTo>
                  <a:lnTo>
                    <a:pt x="95250" y="2540"/>
                  </a:lnTo>
                  <a:lnTo>
                    <a:pt x="85091" y="0"/>
                  </a:lnTo>
                  <a:lnTo>
                    <a:pt x="73661" y="1270"/>
                  </a:lnTo>
                  <a:lnTo>
                    <a:pt x="63500" y="5080"/>
                  </a:lnTo>
                  <a:lnTo>
                    <a:pt x="57150" y="6350"/>
                  </a:lnTo>
                  <a:lnTo>
                    <a:pt x="49530" y="8890"/>
                  </a:lnTo>
                  <a:lnTo>
                    <a:pt x="38100" y="12700"/>
                  </a:lnTo>
                  <a:lnTo>
                    <a:pt x="26670" y="16510"/>
                  </a:lnTo>
                  <a:lnTo>
                    <a:pt x="16510" y="21590"/>
                  </a:lnTo>
                  <a:lnTo>
                    <a:pt x="8891" y="29210"/>
                  </a:lnTo>
                  <a:lnTo>
                    <a:pt x="5080" y="38100"/>
                  </a:lnTo>
                  <a:lnTo>
                    <a:pt x="2541" y="44450"/>
                  </a:lnTo>
                  <a:lnTo>
                    <a:pt x="1270" y="49530"/>
                  </a:lnTo>
                  <a:lnTo>
                    <a:pt x="0" y="55880"/>
                  </a:lnTo>
                  <a:lnTo>
                    <a:pt x="0" y="64770"/>
                  </a:lnTo>
                  <a:lnTo>
                    <a:pt x="3810" y="73660"/>
                  </a:lnTo>
                  <a:lnTo>
                    <a:pt x="10160" y="81280"/>
                  </a:lnTo>
                  <a:lnTo>
                    <a:pt x="16510" y="86360"/>
                  </a:lnTo>
                  <a:lnTo>
                    <a:pt x="21591" y="90170"/>
                  </a:lnTo>
                  <a:lnTo>
                    <a:pt x="26670" y="92710"/>
                  </a:lnTo>
                  <a:lnTo>
                    <a:pt x="33020" y="96520"/>
                  </a:lnTo>
                  <a:lnTo>
                    <a:pt x="39370" y="100330"/>
                  </a:lnTo>
                  <a:lnTo>
                    <a:pt x="44450" y="102870"/>
                  </a:lnTo>
                  <a:lnTo>
                    <a:pt x="52070" y="106680"/>
                  </a:lnTo>
                  <a:lnTo>
                    <a:pt x="58420" y="109220"/>
                  </a:lnTo>
                  <a:lnTo>
                    <a:pt x="66041" y="110490"/>
                  </a:lnTo>
                  <a:lnTo>
                    <a:pt x="73661" y="113030"/>
                  </a:lnTo>
                  <a:lnTo>
                    <a:pt x="80011" y="115570"/>
                  </a:lnTo>
                  <a:lnTo>
                    <a:pt x="87630" y="118110"/>
                  </a:lnTo>
                  <a:lnTo>
                    <a:pt x="97791" y="121920"/>
                  </a:lnTo>
                  <a:lnTo>
                    <a:pt x="106680" y="125730"/>
                  </a:lnTo>
                  <a:lnTo>
                    <a:pt x="114300" y="127000"/>
                  </a:lnTo>
                  <a:lnTo>
                    <a:pt x="121920" y="128270"/>
                  </a:lnTo>
                  <a:lnTo>
                    <a:pt x="129541" y="129540"/>
                  </a:lnTo>
                  <a:lnTo>
                    <a:pt x="137161" y="129540"/>
                  </a:lnTo>
                  <a:lnTo>
                    <a:pt x="144780" y="129540"/>
                  </a:lnTo>
                  <a:lnTo>
                    <a:pt x="152400" y="129540"/>
                  </a:lnTo>
                  <a:lnTo>
                    <a:pt x="161291" y="130810"/>
                  </a:lnTo>
                  <a:lnTo>
                    <a:pt x="168911" y="130810"/>
                  </a:lnTo>
                  <a:lnTo>
                    <a:pt x="176530" y="130810"/>
                  </a:lnTo>
                  <a:lnTo>
                    <a:pt x="182880" y="132080"/>
                  </a:lnTo>
                  <a:lnTo>
                    <a:pt x="190500" y="133350"/>
                  </a:lnTo>
                  <a:lnTo>
                    <a:pt x="196850" y="133350"/>
                  </a:lnTo>
                  <a:lnTo>
                    <a:pt x="204470" y="134620"/>
                  </a:lnTo>
                  <a:lnTo>
                    <a:pt x="212091" y="134620"/>
                  </a:lnTo>
                  <a:lnTo>
                    <a:pt x="219711" y="134620"/>
                  </a:lnTo>
                  <a:lnTo>
                    <a:pt x="226061" y="133350"/>
                  </a:lnTo>
                  <a:lnTo>
                    <a:pt x="232411" y="132080"/>
                  </a:lnTo>
                  <a:lnTo>
                    <a:pt x="238761" y="130810"/>
                  </a:lnTo>
                  <a:lnTo>
                    <a:pt x="245111" y="129540"/>
                  </a:lnTo>
                  <a:lnTo>
                    <a:pt x="252730" y="128270"/>
                  </a:lnTo>
                  <a:lnTo>
                    <a:pt x="261620" y="123190"/>
                  </a:lnTo>
                  <a:lnTo>
                    <a:pt x="270511" y="116840"/>
                  </a:lnTo>
                  <a:lnTo>
                    <a:pt x="275591" y="109220"/>
                  </a:lnTo>
                  <a:lnTo>
                    <a:pt x="278130" y="104140"/>
                  </a:lnTo>
                  <a:lnTo>
                    <a:pt x="279400" y="97790"/>
                  </a:lnTo>
                  <a:lnTo>
                    <a:pt x="280670" y="92710"/>
                  </a:lnTo>
                  <a:lnTo>
                    <a:pt x="280670" y="86360"/>
                  </a:lnTo>
                  <a:lnTo>
                    <a:pt x="279400" y="81280"/>
                  </a:lnTo>
                  <a:lnTo>
                    <a:pt x="279400" y="76200"/>
                  </a:lnTo>
                  <a:lnTo>
                    <a:pt x="276861" y="69850"/>
                  </a:lnTo>
                  <a:lnTo>
                    <a:pt x="273050" y="59690"/>
                  </a:lnTo>
                  <a:lnTo>
                    <a:pt x="266700" y="50800"/>
                  </a:lnTo>
                  <a:lnTo>
                    <a:pt x="257811"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0" name="Freeform 1169"/>
            <p:cNvSpPr/>
            <p:nvPr/>
          </p:nvSpPr>
          <p:spPr>
            <a:xfrm>
              <a:off x="6502865" y="2912154"/>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5" name="Group 1174"/>
          <p:cNvGrpSpPr/>
          <p:nvPr/>
        </p:nvGrpSpPr>
        <p:grpSpPr>
          <a:xfrm rot="1339800">
            <a:off x="7368540" y="2452370"/>
            <a:ext cx="181611" cy="128271"/>
            <a:chOff x="7368540" y="2452370"/>
            <a:chExt cx="181611" cy="128271"/>
          </a:xfrm>
        </p:grpSpPr>
        <p:sp>
          <p:nvSpPr>
            <p:cNvPr id="1172" name="Freeform 1171"/>
            <p:cNvSpPr/>
            <p:nvPr/>
          </p:nvSpPr>
          <p:spPr>
            <a:xfrm>
              <a:off x="7368540" y="2452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3" name="Freeform 1172"/>
            <p:cNvSpPr/>
            <p:nvPr/>
          </p:nvSpPr>
          <p:spPr>
            <a:xfrm>
              <a:off x="7387903" y="2498747"/>
              <a:ext cx="132082" cy="66040"/>
            </a:xfrm>
            <a:custGeom>
              <a:avLst/>
              <a:gdLst/>
              <a:ahLst/>
              <a:cxnLst/>
              <a:rect l="0" t="0" r="0" b="0"/>
              <a:pathLst>
                <a:path w="132082" h="66040">
                  <a:moveTo>
                    <a:pt x="20321" y="34289"/>
                  </a:moveTo>
                  <a:lnTo>
                    <a:pt x="22860" y="38100"/>
                  </a:lnTo>
                  <a:lnTo>
                    <a:pt x="26671" y="39370"/>
                  </a:lnTo>
                  <a:lnTo>
                    <a:pt x="30481" y="41910"/>
                  </a:lnTo>
                  <a:lnTo>
                    <a:pt x="35560" y="43179"/>
                  </a:lnTo>
                  <a:lnTo>
                    <a:pt x="41910" y="46989"/>
                  </a:lnTo>
                  <a:lnTo>
                    <a:pt x="46990" y="49529"/>
                  </a:lnTo>
                  <a:lnTo>
                    <a:pt x="53340" y="53339"/>
                  </a:lnTo>
                  <a:lnTo>
                    <a:pt x="59690" y="57150"/>
                  </a:lnTo>
                  <a:lnTo>
                    <a:pt x="66040" y="59689"/>
                  </a:lnTo>
                  <a:lnTo>
                    <a:pt x="72390" y="62229"/>
                  </a:lnTo>
                  <a:lnTo>
                    <a:pt x="78740" y="63500"/>
                  </a:lnTo>
                  <a:lnTo>
                    <a:pt x="85090" y="64770"/>
                  </a:lnTo>
                  <a:lnTo>
                    <a:pt x="91440" y="66039"/>
                  </a:lnTo>
                  <a:lnTo>
                    <a:pt x="97790" y="66039"/>
                  </a:lnTo>
                  <a:lnTo>
                    <a:pt x="104140" y="64770"/>
                  </a:lnTo>
                  <a:lnTo>
                    <a:pt x="111760" y="63500"/>
                  </a:lnTo>
                  <a:lnTo>
                    <a:pt x="116840" y="59689"/>
                  </a:lnTo>
                  <a:lnTo>
                    <a:pt x="120650" y="55879"/>
                  </a:lnTo>
                  <a:lnTo>
                    <a:pt x="124460" y="50800"/>
                  </a:lnTo>
                  <a:lnTo>
                    <a:pt x="127000" y="45720"/>
                  </a:lnTo>
                  <a:lnTo>
                    <a:pt x="129540" y="39370"/>
                  </a:lnTo>
                  <a:lnTo>
                    <a:pt x="132081" y="34289"/>
                  </a:lnTo>
                  <a:lnTo>
                    <a:pt x="132081" y="27939"/>
                  </a:lnTo>
                  <a:lnTo>
                    <a:pt x="130810" y="22860"/>
                  </a:lnTo>
                  <a:lnTo>
                    <a:pt x="128271" y="17779"/>
                  </a:lnTo>
                  <a:lnTo>
                    <a:pt x="125731" y="13970"/>
                  </a:lnTo>
                  <a:lnTo>
                    <a:pt x="120650" y="11429"/>
                  </a:lnTo>
                  <a:lnTo>
                    <a:pt x="115571" y="7620"/>
                  </a:lnTo>
                  <a:lnTo>
                    <a:pt x="109221" y="5079"/>
                  </a:lnTo>
                  <a:lnTo>
                    <a:pt x="104140" y="2539"/>
                  </a:lnTo>
                  <a:lnTo>
                    <a:pt x="97790" y="0"/>
                  </a:lnTo>
                  <a:lnTo>
                    <a:pt x="91440" y="0"/>
                  </a:lnTo>
                  <a:lnTo>
                    <a:pt x="85090" y="0"/>
                  </a:lnTo>
                  <a:lnTo>
                    <a:pt x="78740" y="0"/>
                  </a:lnTo>
                  <a:lnTo>
                    <a:pt x="73660" y="2539"/>
                  </a:lnTo>
                  <a:lnTo>
                    <a:pt x="69850" y="7620"/>
                  </a:lnTo>
                  <a:lnTo>
                    <a:pt x="66040" y="11429"/>
                  </a:lnTo>
                  <a:lnTo>
                    <a:pt x="60960" y="15239"/>
                  </a:lnTo>
                  <a:lnTo>
                    <a:pt x="54610" y="17779"/>
                  </a:lnTo>
                  <a:lnTo>
                    <a:pt x="46990" y="19050"/>
                  </a:lnTo>
                  <a:lnTo>
                    <a:pt x="39371" y="19050"/>
                  </a:lnTo>
                  <a:lnTo>
                    <a:pt x="31750" y="20320"/>
                  </a:lnTo>
                  <a:lnTo>
                    <a:pt x="0" y="2793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4" name="Freeform 1173"/>
            <p:cNvSpPr/>
            <p:nvPr/>
          </p:nvSpPr>
          <p:spPr>
            <a:xfrm>
              <a:off x="7446488" y="2515073"/>
              <a:ext cx="58422" cy="45721"/>
            </a:xfrm>
            <a:custGeom>
              <a:avLst/>
              <a:gdLst/>
              <a:ahLst/>
              <a:cxnLst/>
              <a:rect l="0" t="0" r="0" b="0"/>
              <a:pathLst>
                <a:path w="58422" h="45721">
                  <a:moveTo>
                    <a:pt x="58421" y="0"/>
                  </a:moveTo>
                  <a:lnTo>
                    <a:pt x="58421" y="13970"/>
                  </a:lnTo>
                  <a:lnTo>
                    <a:pt x="55880" y="17781"/>
                  </a:lnTo>
                  <a:lnTo>
                    <a:pt x="53340" y="20320"/>
                  </a:lnTo>
                  <a:lnTo>
                    <a:pt x="48261" y="22860"/>
                  </a:lnTo>
                  <a:lnTo>
                    <a:pt x="36830" y="26670"/>
                  </a:lnTo>
                  <a:lnTo>
                    <a:pt x="31750" y="27941"/>
                  </a:lnTo>
                  <a:lnTo>
                    <a:pt x="25400" y="30481"/>
                  </a:lnTo>
                  <a:lnTo>
                    <a:pt x="20321" y="34291"/>
                  </a:lnTo>
                  <a:lnTo>
                    <a:pt x="16511" y="38100"/>
                  </a:lnTo>
                  <a:lnTo>
                    <a:pt x="12700" y="40641"/>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9" name="Group 1178"/>
          <p:cNvGrpSpPr/>
          <p:nvPr/>
        </p:nvGrpSpPr>
        <p:grpSpPr>
          <a:xfrm rot="19523401">
            <a:off x="6568440" y="2769870"/>
            <a:ext cx="181611" cy="128271"/>
            <a:chOff x="6568440" y="2769870"/>
            <a:chExt cx="181611" cy="128271"/>
          </a:xfrm>
        </p:grpSpPr>
        <p:sp>
          <p:nvSpPr>
            <p:cNvPr id="1176" name="Freeform 1175"/>
            <p:cNvSpPr/>
            <p:nvPr/>
          </p:nvSpPr>
          <p:spPr>
            <a:xfrm>
              <a:off x="6568440" y="27698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7" name="Freeform 1176"/>
            <p:cNvSpPr/>
            <p:nvPr/>
          </p:nvSpPr>
          <p:spPr>
            <a:xfrm>
              <a:off x="6587847" y="2816576"/>
              <a:ext cx="132081" cy="66041"/>
            </a:xfrm>
            <a:custGeom>
              <a:avLst/>
              <a:gdLst/>
              <a:ahLst/>
              <a:cxnLst/>
              <a:rect l="0" t="0" r="0" b="0"/>
              <a:pathLst>
                <a:path w="132081" h="66041">
                  <a:moveTo>
                    <a:pt x="20319" y="34290"/>
                  </a:moveTo>
                  <a:lnTo>
                    <a:pt x="22860" y="38100"/>
                  </a:lnTo>
                  <a:lnTo>
                    <a:pt x="26669"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69" y="17780"/>
                  </a:lnTo>
                  <a:lnTo>
                    <a:pt x="125730" y="13970"/>
                  </a:lnTo>
                  <a:lnTo>
                    <a:pt x="120650" y="11430"/>
                  </a:lnTo>
                  <a:lnTo>
                    <a:pt x="115569" y="7620"/>
                  </a:lnTo>
                  <a:lnTo>
                    <a:pt x="109219"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69"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8" name="Freeform 1177"/>
            <p:cNvSpPr/>
            <p:nvPr/>
          </p:nvSpPr>
          <p:spPr>
            <a:xfrm>
              <a:off x="6645729" y="2832005"/>
              <a:ext cx="58421" cy="45722"/>
            </a:xfrm>
            <a:custGeom>
              <a:avLst/>
              <a:gdLst/>
              <a:ahLst/>
              <a:cxnLst/>
              <a:rect l="0" t="0" r="0" b="0"/>
              <a:pathLst>
                <a:path w="58421" h="45722">
                  <a:moveTo>
                    <a:pt x="58420" y="0"/>
                  </a:moveTo>
                  <a:lnTo>
                    <a:pt x="58420" y="13971"/>
                  </a:lnTo>
                  <a:lnTo>
                    <a:pt x="55881" y="17780"/>
                  </a:lnTo>
                  <a:lnTo>
                    <a:pt x="53340" y="20321"/>
                  </a:lnTo>
                  <a:lnTo>
                    <a:pt x="48260" y="22860"/>
                  </a:lnTo>
                  <a:lnTo>
                    <a:pt x="36831" y="26671"/>
                  </a:lnTo>
                  <a:lnTo>
                    <a:pt x="31750" y="27940"/>
                  </a:lnTo>
                  <a:lnTo>
                    <a:pt x="25400" y="30480"/>
                  </a:lnTo>
                  <a:lnTo>
                    <a:pt x="20320"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3" name="Group 1182"/>
          <p:cNvGrpSpPr/>
          <p:nvPr/>
        </p:nvGrpSpPr>
        <p:grpSpPr>
          <a:xfrm>
            <a:off x="6606540" y="2579370"/>
            <a:ext cx="181611" cy="128271"/>
            <a:chOff x="6606540" y="2579370"/>
            <a:chExt cx="181611" cy="128271"/>
          </a:xfrm>
        </p:grpSpPr>
        <p:sp>
          <p:nvSpPr>
            <p:cNvPr id="1180" name="Freeform 1179"/>
            <p:cNvSpPr/>
            <p:nvPr/>
          </p:nvSpPr>
          <p:spPr>
            <a:xfrm>
              <a:off x="6606540" y="257937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1" name="Freeform 1180"/>
            <p:cNvSpPr/>
            <p:nvPr/>
          </p:nvSpPr>
          <p:spPr>
            <a:xfrm>
              <a:off x="6625590" y="262636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2" name="Freeform 1181"/>
            <p:cNvSpPr/>
            <p:nvPr/>
          </p:nvSpPr>
          <p:spPr>
            <a:xfrm>
              <a:off x="6684010" y="264160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6" name="Group 1185"/>
          <p:cNvGrpSpPr/>
          <p:nvPr/>
        </p:nvGrpSpPr>
        <p:grpSpPr>
          <a:xfrm rot="19523401">
            <a:off x="6436361" y="2639060"/>
            <a:ext cx="212091" cy="173991"/>
            <a:chOff x="6436361" y="2639060"/>
            <a:chExt cx="212091" cy="173991"/>
          </a:xfrm>
        </p:grpSpPr>
        <p:sp>
          <p:nvSpPr>
            <p:cNvPr id="1184" name="Freeform 1183"/>
            <p:cNvSpPr/>
            <p:nvPr/>
          </p:nvSpPr>
          <p:spPr>
            <a:xfrm>
              <a:off x="6436361" y="2639060"/>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10"/>
                  </a:lnTo>
                  <a:lnTo>
                    <a:pt x="67309"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09" y="12700"/>
                  </a:lnTo>
                  <a:lnTo>
                    <a:pt x="170180" y="7620"/>
                  </a:lnTo>
                  <a:lnTo>
                    <a:pt x="158750" y="3810"/>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5" name="Freeform 1184"/>
            <p:cNvSpPr/>
            <p:nvPr/>
          </p:nvSpPr>
          <p:spPr>
            <a:xfrm>
              <a:off x="6465916" y="26577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099"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099"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9" name="Group 1188"/>
          <p:cNvGrpSpPr/>
          <p:nvPr/>
        </p:nvGrpSpPr>
        <p:grpSpPr>
          <a:xfrm>
            <a:off x="6858000" y="6477000"/>
            <a:ext cx="280671" cy="134621"/>
            <a:chOff x="6858000" y="6477000"/>
            <a:chExt cx="280671" cy="134621"/>
          </a:xfrm>
        </p:grpSpPr>
        <p:sp>
          <p:nvSpPr>
            <p:cNvPr id="1187" name="Freeform 1186"/>
            <p:cNvSpPr/>
            <p:nvPr/>
          </p:nvSpPr>
          <p:spPr>
            <a:xfrm>
              <a:off x="6858000" y="64770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8" name="Freeform 1187"/>
            <p:cNvSpPr/>
            <p:nvPr/>
          </p:nvSpPr>
          <p:spPr>
            <a:xfrm>
              <a:off x="6896100" y="65062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2" name="Group 1191"/>
          <p:cNvGrpSpPr/>
          <p:nvPr/>
        </p:nvGrpSpPr>
        <p:grpSpPr>
          <a:xfrm rot="19183801">
            <a:off x="7033261" y="6512561"/>
            <a:ext cx="212091" cy="173992"/>
            <a:chOff x="7033261" y="6512561"/>
            <a:chExt cx="212091" cy="173992"/>
          </a:xfrm>
        </p:grpSpPr>
        <p:sp>
          <p:nvSpPr>
            <p:cNvPr id="1190" name="Freeform 1189"/>
            <p:cNvSpPr/>
            <p:nvPr/>
          </p:nvSpPr>
          <p:spPr>
            <a:xfrm>
              <a:off x="7033261" y="6512561"/>
              <a:ext cx="212091" cy="173992"/>
            </a:xfrm>
            <a:custGeom>
              <a:avLst/>
              <a:gdLst/>
              <a:ahLst/>
              <a:cxnLst/>
              <a:rect l="0" t="0" r="0" b="0"/>
              <a:pathLst>
                <a:path w="212091" h="173992">
                  <a:moveTo>
                    <a:pt x="105409" y="31750"/>
                  </a:moveTo>
                  <a:lnTo>
                    <a:pt x="101600" y="40641"/>
                  </a:lnTo>
                  <a:lnTo>
                    <a:pt x="96520" y="49531"/>
                  </a:lnTo>
                  <a:lnTo>
                    <a:pt x="88900" y="57150"/>
                  </a:lnTo>
                  <a:lnTo>
                    <a:pt x="81280" y="63500"/>
                  </a:lnTo>
                  <a:lnTo>
                    <a:pt x="73659" y="67310"/>
                  </a:lnTo>
                  <a:lnTo>
                    <a:pt x="67309" y="69850"/>
                  </a:lnTo>
                  <a:lnTo>
                    <a:pt x="59690" y="71121"/>
                  </a:lnTo>
                  <a:lnTo>
                    <a:pt x="52070" y="71121"/>
                  </a:lnTo>
                  <a:lnTo>
                    <a:pt x="44450" y="72391"/>
                  </a:lnTo>
                  <a:lnTo>
                    <a:pt x="38100" y="72391"/>
                  </a:lnTo>
                  <a:lnTo>
                    <a:pt x="30480" y="74931"/>
                  </a:lnTo>
                  <a:lnTo>
                    <a:pt x="20320" y="80010"/>
                  </a:lnTo>
                  <a:lnTo>
                    <a:pt x="12700" y="88900"/>
                  </a:lnTo>
                  <a:lnTo>
                    <a:pt x="7620" y="99060"/>
                  </a:lnTo>
                  <a:lnTo>
                    <a:pt x="3809" y="109221"/>
                  </a:lnTo>
                  <a:lnTo>
                    <a:pt x="1270" y="115571"/>
                  </a:lnTo>
                  <a:lnTo>
                    <a:pt x="0" y="123191"/>
                  </a:lnTo>
                  <a:lnTo>
                    <a:pt x="0" y="132081"/>
                  </a:lnTo>
                  <a:lnTo>
                    <a:pt x="3809" y="142241"/>
                  </a:lnTo>
                  <a:lnTo>
                    <a:pt x="8890" y="149860"/>
                  </a:lnTo>
                  <a:lnTo>
                    <a:pt x="19050" y="156210"/>
                  </a:lnTo>
                  <a:lnTo>
                    <a:pt x="29209" y="161291"/>
                  </a:lnTo>
                  <a:lnTo>
                    <a:pt x="39370" y="165100"/>
                  </a:lnTo>
                  <a:lnTo>
                    <a:pt x="46990" y="166371"/>
                  </a:lnTo>
                  <a:lnTo>
                    <a:pt x="54609" y="167641"/>
                  </a:lnTo>
                  <a:lnTo>
                    <a:pt x="62230" y="168910"/>
                  </a:lnTo>
                  <a:lnTo>
                    <a:pt x="68580" y="170181"/>
                  </a:lnTo>
                  <a:lnTo>
                    <a:pt x="74930" y="171450"/>
                  </a:lnTo>
                  <a:lnTo>
                    <a:pt x="81280" y="172721"/>
                  </a:lnTo>
                  <a:lnTo>
                    <a:pt x="88900" y="172721"/>
                  </a:lnTo>
                  <a:lnTo>
                    <a:pt x="96520" y="173991"/>
                  </a:lnTo>
                  <a:lnTo>
                    <a:pt x="104140" y="173991"/>
                  </a:lnTo>
                  <a:lnTo>
                    <a:pt x="111759" y="173991"/>
                  </a:lnTo>
                  <a:lnTo>
                    <a:pt x="119380" y="173991"/>
                  </a:lnTo>
                  <a:lnTo>
                    <a:pt x="127000" y="172721"/>
                  </a:lnTo>
                  <a:lnTo>
                    <a:pt x="137159" y="167641"/>
                  </a:lnTo>
                  <a:lnTo>
                    <a:pt x="148590" y="163831"/>
                  </a:lnTo>
                  <a:lnTo>
                    <a:pt x="158750" y="158750"/>
                  </a:lnTo>
                  <a:lnTo>
                    <a:pt x="167640" y="152400"/>
                  </a:lnTo>
                  <a:lnTo>
                    <a:pt x="177800" y="146050"/>
                  </a:lnTo>
                  <a:lnTo>
                    <a:pt x="187959" y="139700"/>
                  </a:lnTo>
                  <a:lnTo>
                    <a:pt x="194309" y="130810"/>
                  </a:lnTo>
                  <a:lnTo>
                    <a:pt x="199390" y="119381"/>
                  </a:lnTo>
                  <a:lnTo>
                    <a:pt x="204470" y="109221"/>
                  </a:lnTo>
                  <a:lnTo>
                    <a:pt x="208280" y="97791"/>
                  </a:lnTo>
                  <a:lnTo>
                    <a:pt x="209550" y="90171"/>
                  </a:lnTo>
                  <a:lnTo>
                    <a:pt x="210820" y="83821"/>
                  </a:lnTo>
                  <a:lnTo>
                    <a:pt x="212090" y="76200"/>
                  </a:lnTo>
                  <a:lnTo>
                    <a:pt x="212090" y="68581"/>
                  </a:lnTo>
                  <a:lnTo>
                    <a:pt x="212090" y="60960"/>
                  </a:lnTo>
                  <a:lnTo>
                    <a:pt x="212090" y="53341"/>
                  </a:lnTo>
                  <a:lnTo>
                    <a:pt x="212090" y="45721"/>
                  </a:lnTo>
                  <a:lnTo>
                    <a:pt x="210820" y="39371"/>
                  </a:lnTo>
                  <a:lnTo>
                    <a:pt x="208280" y="31750"/>
                  </a:lnTo>
                  <a:lnTo>
                    <a:pt x="201930" y="24131"/>
                  </a:lnTo>
                  <a:lnTo>
                    <a:pt x="193040" y="17781"/>
                  </a:lnTo>
                  <a:lnTo>
                    <a:pt x="181609" y="12700"/>
                  </a:lnTo>
                  <a:lnTo>
                    <a:pt x="170180" y="7621"/>
                  </a:lnTo>
                  <a:lnTo>
                    <a:pt x="158750" y="3810"/>
                  </a:lnTo>
                  <a:lnTo>
                    <a:pt x="147320" y="1271"/>
                  </a:lnTo>
                  <a:lnTo>
                    <a:pt x="135890" y="0"/>
                  </a:lnTo>
                  <a:lnTo>
                    <a:pt x="124459" y="2541"/>
                  </a:lnTo>
                  <a:lnTo>
                    <a:pt x="115570" y="8891"/>
                  </a:lnTo>
                  <a:lnTo>
                    <a:pt x="107950" y="17781"/>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1" name="Freeform 1190"/>
            <p:cNvSpPr/>
            <p:nvPr/>
          </p:nvSpPr>
          <p:spPr>
            <a:xfrm>
              <a:off x="7063215" y="6531546"/>
              <a:ext cx="158751" cy="128270"/>
            </a:xfrm>
            <a:custGeom>
              <a:avLst/>
              <a:gdLst/>
              <a:ahLst/>
              <a:cxnLst/>
              <a:rect l="0" t="0" r="0" b="0"/>
              <a:pathLst>
                <a:path w="158751" h="128270">
                  <a:moveTo>
                    <a:pt x="133350" y="30479"/>
                  </a:moveTo>
                  <a:lnTo>
                    <a:pt x="127000" y="38100"/>
                  </a:lnTo>
                  <a:lnTo>
                    <a:pt x="121919" y="40640"/>
                  </a:lnTo>
                  <a:lnTo>
                    <a:pt x="115569" y="43179"/>
                  </a:lnTo>
                  <a:lnTo>
                    <a:pt x="48259" y="66040"/>
                  </a:lnTo>
                  <a:lnTo>
                    <a:pt x="41909" y="67309"/>
                  </a:lnTo>
                  <a:lnTo>
                    <a:pt x="34289" y="68579"/>
                  </a:lnTo>
                  <a:lnTo>
                    <a:pt x="25400" y="68579"/>
                  </a:lnTo>
                  <a:lnTo>
                    <a:pt x="19050" y="71119"/>
                  </a:lnTo>
                  <a:lnTo>
                    <a:pt x="12700" y="74929"/>
                  </a:lnTo>
                  <a:lnTo>
                    <a:pt x="7619" y="80009"/>
                  </a:lnTo>
                  <a:lnTo>
                    <a:pt x="3809" y="86359"/>
                  </a:lnTo>
                  <a:lnTo>
                    <a:pt x="1269" y="92709"/>
                  </a:lnTo>
                  <a:lnTo>
                    <a:pt x="0" y="100329"/>
                  </a:lnTo>
                  <a:lnTo>
                    <a:pt x="1269" y="106679"/>
                  </a:lnTo>
                  <a:lnTo>
                    <a:pt x="3809" y="110490"/>
                  </a:lnTo>
                  <a:lnTo>
                    <a:pt x="7619" y="114300"/>
                  </a:lnTo>
                  <a:lnTo>
                    <a:pt x="12700" y="118109"/>
                  </a:lnTo>
                  <a:lnTo>
                    <a:pt x="17779" y="120650"/>
                  </a:lnTo>
                  <a:lnTo>
                    <a:pt x="24129" y="123190"/>
                  </a:lnTo>
                  <a:lnTo>
                    <a:pt x="30479" y="125729"/>
                  </a:lnTo>
                  <a:lnTo>
                    <a:pt x="38100" y="125729"/>
                  </a:lnTo>
                  <a:lnTo>
                    <a:pt x="45719" y="127000"/>
                  </a:lnTo>
                  <a:lnTo>
                    <a:pt x="54609" y="128269"/>
                  </a:lnTo>
                  <a:lnTo>
                    <a:pt x="62229" y="128269"/>
                  </a:lnTo>
                  <a:lnTo>
                    <a:pt x="80009" y="128269"/>
                  </a:lnTo>
                  <a:lnTo>
                    <a:pt x="96519" y="128269"/>
                  </a:lnTo>
                  <a:lnTo>
                    <a:pt x="104139" y="127000"/>
                  </a:lnTo>
                  <a:lnTo>
                    <a:pt x="110489" y="124459"/>
                  </a:lnTo>
                  <a:lnTo>
                    <a:pt x="115569" y="121919"/>
                  </a:lnTo>
                  <a:lnTo>
                    <a:pt x="120650" y="118109"/>
                  </a:lnTo>
                  <a:lnTo>
                    <a:pt x="125729" y="114300"/>
                  </a:lnTo>
                  <a:lnTo>
                    <a:pt x="130809" y="110490"/>
                  </a:lnTo>
                  <a:lnTo>
                    <a:pt x="134619" y="106679"/>
                  </a:lnTo>
                  <a:lnTo>
                    <a:pt x="144779" y="97790"/>
                  </a:lnTo>
                  <a:lnTo>
                    <a:pt x="147319" y="92709"/>
                  </a:lnTo>
                  <a:lnTo>
                    <a:pt x="148589" y="85090"/>
                  </a:lnTo>
                  <a:lnTo>
                    <a:pt x="149859" y="78740"/>
                  </a:lnTo>
                  <a:lnTo>
                    <a:pt x="152400" y="71119"/>
                  </a:lnTo>
                  <a:lnTo>
                    <a:pt x="153669" y="64769"/>
                  </a:lnTo>
                  <a:lnTo>
                    <a:pt x="156209" y="57150"/>
                  </a:lnTo>
                  <a:lnTo>
                    <a:pt x="157479" y="49529"/>
                  </a:lnTo>
                  <a:lnTo>
                    <a:pt x="157479" y="41909"/>
                  </a:lnTo>
                  <a:lnTo>
                    <a:pt x="158750" y="34290"/>
                  </a:lnTo>
                  <a:lnTo>
                    <a:pt x="157479" y="26669"/>
                  </a:lnTo>
                  <a:lnTo>
                    <a:pt x="154939" y="21590"/>
                  </a:lnTo>
                  <a:lnTo>
                    <a:pt x="152400" y="15240"/>
                  </a:lnTo>
                  <a:lnTo>
                    <a:pt x="148589" y="11429"/>
                  </a:lnTo>
                  <a:lnTo>
                    <a:pt x="143509" y="7619"/>
                  </a:lnTo>
                  <a:lnTo>
                    <a:pt x="138429" y="5079"/>
                  </a:lnTo>
                  <a:lnTo>
                    <a:pt x="130809" y="2540"/>
                  </a:lnTo>
                  <a:lnTo>
                    <a:pt x="124459" y="1269"/>
                  </a:lnTo>
                  <a:lnTo>
                    <a:pt x="116839" y="0"/>
                  </a:lnTo>
                  <a:lnTo>
                    <a:pt x="110489" y="0"/>
                  </a:lnTo>
                  <a:lnTo>
                    <a:pt x="105409" y="1269"/>
                  </a:lnTo>
                  <a:lnTo>
                    <a:pt x="101600" y="2540"/>
                  </a:lnTo>
                  <a:lnTo>
                    <a:pt x="99059" y="6350"/>
                  </a:lnTo>
                  <a:lnTo>
                    <a:pt x="97789" y="11429"/>
                  </a:lnTo>
                  <a:lnTo>
                    <a:pt x="96519" y="17779"/>
                  </a:lnTo>
                  <a:lnTo>
                    <a:pt x="96519" y="24129"/>
                  </a:lnTo>
                  <a:lnTo>
                    <a:pt x="97789" y="30479"/>
                  </a:lnTo>
                  <a:lnTo>
                    <a:pt x="99059" y="36829"/>
                  </a:lnTo>
                  <a:lnTo>
                    <a:pt x="100329" y="44450"/>
                  </a:lnTo>
                  <a:lnTo>
                    <a:pt x="101600" y="50800"/>
                  </a:lnTo>
                  <a:lnTo>
                    <a:pt x="104139" y="57150"/>
                  </a:lnTo>
                  <a:lnTo>
                    <a:pt x="102869" y="62229"/>
                  </a:lnTo>
                  <a:lnTo>
                    <a:pt x="101600" y="68579"/>
                  </a:lnTo>
                  <a:lnTo>
                    <a:pt x="99059" y="73659"/>
                  </a:lnTo>
                  <a:lnTo>
                    <a:pt x="95250" y="76200"/>
                  </a:lnTo>
                  <a:lnTo>
                    <a:pt x="88900" y="78740"/>
                  </a:lnTo>
                  <a:lnTo>
                    <a:pt x="82550" y="80009"/>
                  </a:lnTo>
                  <a:lnTo>
                    <a:pt x="74929" y="81279"/>
                  </a:lnTo>
                  <a:lnTo>
                    <a:pt x="68579" y="83819"/>
                  </a:lnTo>
                  <a:lnTo>
                    <a:pt x="55879" y="87629"/>
                  </a:lnTo>
                  <a:lnTo>
                    <a:pt x="33019" y="95250"/>
                  </a:lnTo>
                  <a:lnTo>
                    <a:pt x="34289" y="95250"/>
                  </a:lnTo>
                  <a:lnTo>
                    <a:pt x="38100" y="95250"/>
                  </a:lnTo>
                  <a:lnTo>
                    <a:pt x="44450" y="95250"/>
                  </a:lnTo>
                  <a:lnTo>
                    <a:pt x="66039" y="96519"/>
                  </a:lnTo>
                  <a:lnTo>
                    <a:pt x="90169" y="96519"/>
                  </a:lnTo>
                  <a:lnTo>
                    <a:pt x="97789" y="95250"/>
                  </a:lnTo>
                  <a:lnTo>
                    <a:pt x="104139" y="92709"/>
                  </a:lnTo>
                  <a:lnTo>
                    <a:pt x="109219" y="88900"/>
                  </a:lnTo>
                  <a:lnTo>
                    <a:pt x="113029" y="85090"/>
                  </a:lnTo>
                  <a:lnTo>
                    <a:pt x="115569" y="81279"/>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6" name="Group 1195"/>
          <p:cNvGrpSpPr/>
          <p:nvPr/>
        </p:nvGrpSpPr>
        <p:grpSpPr>
          <a:xfrm rot="1339800">
            <a:off x="6695440" y="6516370"/>
            <a:ext cx="181611" cy="128272"/>
            <a:chOff x="6695440" y="6516370"/>
            <a:chExt cx="181611" cy="128272"/>
          </a:xfrm>
        </p:grpSpPr>
        <p:sp>
          <p:nvSpPr>
            <p:cNvPr id="1193" name="Freeform 1192"/>
            <p:cNvSpPr/>
            <p:nvPr/>
          </p:nvSpPr>
          <p:spPr>
            <a:xfrm>
              <a:off x="6695440" y="6516370"/>
              <a:ext cx="181611" cy="128272"/>
            </a:xfrm>
            <a:custGeom>
              <a:avLst/>
              <a:gdLst/>
              <a:ahLst/>
              <a:cxnLst/>
              <a:rect l="0" t="0" r="0" b="0"/>
              <a:pathLst>
                <a:path w="181611" h="128272">
                  <a:moveTo>
                    <a:pt x="15240" y="27941"/>
                  </a:moveTo>
                  <a:lnTo>
                    <a:pt x="22860" y="26671"/>
                  </a:lnTo>
                  <a:lnTo>
                    <a:pt x="33020" y="24131"/>
                  </a:lnTo>
                  <a:lnTo>
                    <a:pt x="40640" y="21591"/>
                  </a:lnTo>
                  <a:lnTo>
                    <a:pt x="48260" y="19050"/>
                  </a:lnTo>
                  <a:lnTo>
                    <a:pt x="54610" y="16511"/>
                  </a:lnTo>
                  <a:lnTo>
                    <a:pt x="64770" y="11431"/>
                  </a:lnTo>
                  <a:lnTo>
                    <a:pt x="76200" y="6350"/>
                  </a:lnTo>
                  <a:lnTo>
                    <a:pt x="86360" y="2541"/>
                  </a:lnTo>
                  <a:lnTo>
                    <a:pt x="93980" y="1271"/>
                  </a:lnTo>
                  <a:lnTo>
                    <a:pt x="101600" y="0"/>
                  </a:lnTo>
                  <a:lnTo>
                    <a:pt x="109220" y="0"/>
                  </a:lnTo>
                  <a:lnTo>
                    <a:pt x="116840" y="1271"/>
                  </a:lnTo>
                  <a:lnTo>
                    <a:pt x="124460" y="2541"/>
                  </a:lnTo>
                  <a:lnTo>
                    <a:pt x="132080" y="5081"/>
                  </a:lnTo>
                  <a:lnTo>
                    <a:pt x="140970" y="10161"/>
                  </a:lnTo>
                  <a:lnTo>
                    <a:pt x="147320" y="12700"/>
                  </a:lnTo>
                  <a:lnTo>
                    <a:pt x="152400" y="16511"/>
                  </a:lnTo>
                  <a:lnTo>
                    <a:pt x="158750" y="21591"/>
                  </a:lnTo>
                  <a:lnTo>
                    <a:pt x="166370" y="30481"/>
                  </a:lnTo>
                  <a:lnTo>
                    <a:pt x="172720" y="41911"/>
                  </a:lnTo>
                  <a:lnTo>
                    <a:pt x="176530" y="50800"/>
                  </a:lnTo>
                  <a:lnTo>
                    <a:pt x="179070" y="58421"/>
                  </a:lnTo>
                  <a:lnTo>
                    <a:pt x="179070" y="66041"/>
                  </a:lnTo>
                  <a:lnTo>
                    <a:pt x="180340" y="73661"/>
                  </a:lnTo>
                  <a:lnTo>
                    <a:pt x="180340" y="81281"/>
                  </a:lnTo>
                  <a:lnTo>
                    <a:pt x="181610" y="88900"/>
                  </a:lnTo>
                  <a:lnTo>
                    <a:pt x="180340" y="96521"/>
                  </a:lnTo>
                  <a:lnTo>
                    <a:pt x="175260" y="105411"/>
                  </a:lnTo>
                  <a:lnTo>
                    <a:pt x="166370" y="113031"/>
                  </a:lnTo>
                  <a:lnTo>
                    <a:pt x="157480" y="118111"/>
                  </a:lnTo>
                  <a:lnTo>
                    <a:pt x="151130" y="119381"/>
                  </a:lnTo>
                  <a:lnTo>
                    <a:pt x="143510" y="120650"/>
                  </a:lnTo>
                  <a:lnTo>
                    <a:pt x="137160" y="121921"/>
                  </a:lnTo>
                  <a:lnTo>
                    <a:pt x="129540" y="123191"/>
                  </a:lnTo>
                  <a:lnTo>
                    <a:pt x="121920" y="124461"/>
                  </a:lnTo>
                  <a:lnTo>
                    <a:pt x="114300" y="125731"/>
                  </a:lnTo>
                  <a:lnTo>
                    <a:pt x="105410" y="127000"/>
                  </a:lnTo>
                  <a:lnTo>
                    <a:pt x="97790" y="128271"/>
                  </a:lnTo>
                  <a:lnTo>
                    <a:pt x="90170" y="128271"/>
                  </a:lnTo>
                  <a:lnTo>
                    <a:pt x="82550" y="128271"/>
                  </a:lnTo>
                  <a:lnTo>
                    <a:pt x="76200" y="127000"/>
                  </a:lnTo>
                  <a:lnTo>
                    <a:pt x="69850" y="125731"/>
                  </a:lnTo>
                  <a:lnTo>
                    <a:pt x="63500" y="124461"/>
                  </a:lnTo>
                  <a:lnTo>
                    <a:pt x="57150" y="123191"/>
                  </a:lnTo>
                  <a:lnTo>
                    <a:pt x="50800" y="120650"/>
                  </a:lnTo>
                  <a:lnTo>
                    <a:pt x="43180" y="119381"/>
                  </a:lnTo>
                  <a:lnTo>
                    <a:pt x="33020" y="115571"/>
                  </a:lnTo>
                  <a:lnTo>
                    <a:pt x="22860" y="109221"/>
                  </a:lnTo>
                  <a:lnTo>
                    <a:pt x="13970" y="102871"/>
                  </a:lnTo>
                  <a:lnTo>
                    <a:pt x="6350" y="93981"/>
                  </a:lnTo>
                  <a:lnTo>
                    <a:pt x="1270" y="85091"/>
                  </a:lnTo>
                  <a:lnTo>
                    <a:pt x="0" y="77471"/>
                  </a:lnTo>
                  <a:lnTo>
                    <a:pt x="0" y="69850"/>
                  </a:lnTo>
                  <a:lnTo>
                    <a:pt x="0" y="62231"/>
                  </a:lnTo>
                  <a:lnTo>
                    <a:pt x="1270" y="55881"/>
                  </a:lnTo>
                  <a:lnTo>
                    <a:pt x="3810" y="49531"/>
                  </a:lnTo>
                  <a:lnTo>
                    <a:pt x="7620" y="43181"/>
                  </a:lnTo>
                  <a:lnTo>
                    <a:pt x="11430" y="38100"/>
                  </a:lnTo>
                  <a:lnTo>
                    <a:pt x="17780" y="34291"/>
                  </a:lnTo>
                  <a:lnTo>
                    <a:pt x="24130" y="30481"/>
                  </a:lnTo>
                  <a:lnTo>
                    <a:pt x="31750" y="27941"/>
                  </a:lnTo>
                  <a:lnTo>
                    <a:pt x="41910" y="25400"/>
                  </a:lnTo>
                  <a:lnTo>
                    <a:pt x="50800" y="21591"/>
                  </a:lnTo>
                  <a:lnTo>
                    <a:pt x="60960" y="16511"/>
                  </a:lnTo>
                  <a:lnTo>
                    <a:pt x="73660" y="11431"/>
                  </a:lnTo>
                  <a:lnTo>
                    <a:pt x="92710" y="3811"/>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4" name="Freeform 1193"/>
            <p:cNvSpPr/>
            <p:nvPr/>
          </p:nvSpPr>
          <p:spPr>
            <a:xfrm>
              <a:off x="6714803" y="6562747"/>
              <a:ext cx="132082" cy="66041"/>
            </a:xfrm>
            <a:custGeom>
              <a:avLst/>
              <a:gdLst/>
              <a:ahLst/>
              <a:cxnLst/>
              <a:rect l="0" t="0" r="0" b="0"/>
              <a:pathLst>
                <a:path w="132082" h="66041">
                  <a:moveTo>
                    <a:pt x="20321" y="34290"/>
                  </a:moveTo>
                  <a:lnTo>
                    <a:pt x="22860" y="38100"/>
                  </a:lnTo>
                  <a:lnTo>
                    <a:pt x="26671" y="39369"/>
                  </a:lnTo>
                  <a:lnTo>
                    <a:pt x="30481" y="41910"/>
                  </a:lnTo>
                  <a:lnTo>
                    <a:pt x="35560" y="43180"/>
                  </a:lnTo>
                  <a:lnTo>
                    <a:pt x="41910" y="46990"/>
                  </a:lnTo>
                  <a:lnTo>
                    <a:pt x="46990" y="49530"/>
                  </a:lnTo>
                  <a:lnTo>
                    <a:pt x="53340" y="53340"/>
                  </a:lnTo>
                  <a:lnTo>
                    <a:pt x="59690" y="57150"/>
                  </a:lnTo>
                  <a:lnTo>
                    <a:pt x="66040" y="59690"/>
                  </a:lnTo>
                  <a:lnTo>
                    <a:pt x="72390" y="62230"/>
                  </a:lnTo>
                  <a:lnTo>
                    <a:pt x="78740" y="63500"/>
                  </a:lnTo>
                  <a:lnTo>
                    <a:pt x="85090" y="64769"/>
                  </a:lnTo>
                  <a:lnTo>
                    <a:pt x="91440" y="66040"/>
                  </a:lnTo>
                  <a:lnTo>
                    <a:pt x="97790" y="66040"/>
                  </a:lnTo>
                  <a:lnTo>
                    <a:pt x="104140" y="64769"/>
                  </a:lnTo>
                  <a:lnTo>
                    <a:pt x="111760" y="63500"/>
                  </a:lnTo>
                  <a:lnTo>
                    <a:pt x="116840" y="59690"/>
                  </a:lnTo>
                  <a:lnTo>
                    <a:pt x="120650" y="55880"/>
                  </a:lnTo>
                  <a:lnTo>
                    <a:pt x="124460" y="50800"/>
                  </a:lnTo>
                  <a:lnTo>
                    <a:pt x="127000" y="45719"/>
                  </a:lnTo>
                  <a:lnTo>
                    <a:pt x="129540" y="39369"/>
                  </a:lnTo>
                  <a:lnTo>
                    <a:pt x="132081" y="34290"/>
                  </a:lnTo>
                  <a:lnTo>
                    <a:pt x="132081" y="27940"/>
                  </a:lnTo>
                  <a:lnTo>
                    <a:pt x="130810" y="22860"/>
                  </a:lnTo>
                  <a:lnTo>
                    <a:pt x="128271" y="17780"/>
                  </a:lnTo>
                  <a:lnTo>
                    <a:pt x="125731" y="13969"/>
                  </a:lnTo>
                  <a:lnTo>
                    <a:pt x="120650" y="11430"/>
                  </a:lnTo>
                  <a:lnTo>
                    <a:pt x="115571" y="7619"/>
                  </a:lnTo>
                  <a:lnTo>
                    <a:pt x="109221" y="5080"/>
                  </a:lnTo>
                  <a:lnTo>
                    <a:pt x="104140" y="2540"/>
                  </a:lnTo>
                  <a:lnTo>
                    <a:pt x="97790" y="0"/>
                  </a:lnTo>
                  <a:lnTo>
                    <a:pt x="91440" y="0"/>
                  </a:lnTo>
                  <a:lnTo>
                    <a:pt x="85090" y="0"/>
                  </a:lnTo>
                  <a:lnTo>
                    <a:pt x="78740" y="0"/>
                  </a:lnTo>
                  <a:lnTo>
                    <a:pt x="73660" y="2540"/>
                  </a:lnTo>
                  <a:lnTo>
                    <a:pt x="69850" y="7619"/>
                  </a:lnTo>
                  <a:lnTo>
                    <a:pt x="66040" y="11430"/>
                  </a:lnTo>
                  <a:lnTo>
                    <a:pt x="60960" y="15240"/>
                  </a:lnTo>
                  <a:lnTo>
                    <a:pt x="54610" y="17780"/>
                  </a:lnTo>
                  <a:lnTo>
                    <a:pt x="46990" y="19050"/>
                  </a:lnTo>
                  <a:lnTo>
                    <a:pt x="39371" y="19050"/>
                  </a:lnTo>
                  <a:lnTo>
                    <a:pt x="31750" y="20319"/>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5" name="Freeform 1194"/>
            <p:cNvSpPr/>
            <p:nvPr/>
          </p:nvSpPr>
          <p:spPr>
            <a:xfrm>
              <a:off x="6773388" y="6579074"/>
              <a:ext cx="58422" cy="45721"/>
            </a:xfrm>
            <a:custGeom>
              <a:avLst/>
              <a:gdLst/>
              <a:ahLst/>
              <a:cxnLst/>
              <a:rect l="0" t="0" r="0" b="0"/>
              <a:pathLst>
                <a:path w="58422" h="45721">
                  <a:moveTo>
                    <a:pt x="58421" y="0"/>
                  </a:moveTo>
                  <a:lnTo>
                    <a:pt x="58421" y="13970"/>
                  </a:lnTo>
                  <a:lnTo>
                    <a:pt x="55880" y="17780"/>
                  </a:lnTo>
                  <a:lnTo>
                    <a:pt x="53340" y="20320"/>
                  </a:lnTo>
                  <a:lnTo>
                    <a:pt x="48261" y="22860"/>
                  </a:lnTo>
                  <a:lnTo>
                    <a:pt x="36830" y="26670"/>
                  </a:lnTo>
                  <a:lnTo>
                    <a:pt x="31750" y="27940"/>
                  </a:lnTo>
                  <a:lnTo>
                    <a:pt x="25400" y="30480"/>
                  </a:lnTo>
                  <a:lnTo>
                    <a:pt x="20321" y="34290"/>
                  </a:lnTo>
                  <a:lnTo>
                    <a:pt x="16511"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9" name="Group 1198"/>
          <p:cNvGrpSpPr/>
          <p:nvPr/>
        </p:nvGrpSpPr>
        <p:grpSpPr>
          <a:xfrm rot="19183801">
            <a:off x="6663689" y="6667501"/>
            <a:ext cx="207011" cy="129541"/>
            <a:chOff x="6663689" y="6667501"/>
            <a:chExt cx="207011" cy="129541"/>
          </a:xfrm>
        </p:grpSpPr>
        <p:sp>
          <p:nvSpPr>
            <p:cNvPr id="1197" name="Freeform 1196"/>
            <p:cNvSpPr/>
            <p:nvPr/>
          </p:nvSpPr>
          <p:spPr>
            <a:xfrm>
              <a:off x="6663689" y="6667501"/>
              <a:ext cx="207011" cy="129541"/>
            </a:xfrm>
            <a:custGeom>
              <a:avLst/>
              <a:gdLst/>
              <a:ahLst/>
              <a:cxnLst/>
              <a:rect l="0" t="0" r="0" b="0"/>
              <a:pathLst>
                <a:path w="207011" h="129541">
                  <a:moveTo>
                    <a:pt x="134620" y="34290"/>
                  </a:moveTo>
                  <a:lnTo>
                    <a:pt x="125730" y="30480"/>
                  </a:lnTo>
                  <a:lnTo>
                    <a:pt x="116841" y="25400"/>
                  </a:lnTo>
                  <a:lnTo>
                    <a:pt x="107950" y="21590"/>
                  </a:lnTo>
                  <a:lnTo>
                    <a:pt x="101600" y="17780"/>
                  </a:lnTo>
                  <a:lnTo>
                    <a:pt x="93980" y="15240"/>
                  </a:lnTo>
                  <a:lnTo>
                    <a:pt x="87630" y="11430"/>
                  </a:lnTo>
                  <a:lnTo>
                    <a:pt x="77470" y="6350"/>
                  </a:lnTo>
                  <a:lnTo>
                    <a:pt x="67310" y="2540"/>
                  </a:lnTo>
                  <a:lnTo>
                    <a:pt x="59691" y="1269"/>
                  </a:lnTo>
                  <a:lnTo>
                    <a:pt x="52070" y="0"/>
                  </a:lnTo>
                  <a:lnTo>
                    <a:pt x="44450" y="0"/>
                  </a:lnTo>
                  <a:lnTo>
                    <a:pt x="36830" y="0"/>
                  </a:lnTo>
                  <a:lnTo>
                    <a:pt x="29210" y="0"/>
                  </a:lnTo>
                  <a:lnTo>
                    <a:pt x="22860" y="1269"/>
                  </a:lnTo>
                  <a:lnTo>
                    <a:pt x="15241" y="3810"/>
                  </a:lnTo>
                  <a:lnTo>
                    <a:pt x="8891" y="10160"/>
                  </a:lnTo>
                  <a:lnTo>
                    <a:pt x="3810" y="16510"/>
                  </a:lnTo>
                  <a:lnTo>
                    <a:pt x="1270" y="22860"/>
                  </a:lnTo>
                  <a:lnTo>
                    <a:pt x="0" y="30480"/>
                  </a:lnTo>
                  <a:lnTo>
                    <a:pt x="0" y="39369"/>
                  </a:lnTo>
                  <a:lnTo>
                    <a:pt x="2541" y="49530"/>
                  </a:lnTo>
                  <a:lnTo>
                    <a:pt x="7620" y="58419"/>
                  </a:lnTo>
                  <a:lnTo>
                    <a:pt x="13970" y="67310"/>
                  </a:lnTo>
                  <a:lnTo>
                    <a:pt x="21591" y="76200"/>
                  </a:lnTo>
                  <a:lnTo>
                    <a:pt x="30480" y="82550"/>
                  </a:lnTo>
                  <a:lnTo>
                    <a:pt x="40641" y="88900"/>
                  </a:lnTo>
                  <a:lnTo>
                    <a:pt x="50800" y="93980"/>
                  </a:lnTo>
                  <a:lnTo>
                    <a:pt x="62230" y="99060"/>
                  </a:lnTo>
                  <a:lnTo>
                    <a:pt x="72391" y="105410"/>
                  </a:lnTo>
                  <a:lnTo>
                    <a:pt x="82550" y="110490"/>
                  </a:lnTo>
                  <a:lnTo>
                    <a:pt x="92710" y="116840"/>
                  </a:lnTo>
                  <a:lnTo>
                    <a:pt x="100330" y="121919"/>
                  </a:lnTo>
                  <a:lnTo>
                    <a:pt x="107950" y="124460"/>
                  </a:lnTo>
                  <a:lnTo>
                    <a:pt x="115570" y="127000"/>
                  </a:lnTo>
                  <a:lnTo>
                    <a:pt x="123191" y="128269"/>
                  </a:lnTo>
                  <a:lnTo>
                    <a:pt x="132080" y="128269"/>
                  </a:lnTo>
                  <a:lnTo>
                    <a:pt x="139700" y="129540"/>
                  </a:lnTo>
                  <a:lnTo>
                    <a:pt x="147320" y="129540"/>
                  </a:lnTo>
                  <a:lnTo>
                    <a:pt x="154941" y="128269"/>
                  </a:lnTo>
                  <a:lnTo>
                    <a:pt x="162560" y="128269"/>
                  </a:lnTo>
                  <a:lnTo>
                    <a:pt x="168910" y="127000"/>
                  </a:lnTo>
                  <a:lnTo>
                    <a:pt x="175260" y="125730"/>
                  </a:lnTo>
                  <a:lnTo>
                    <a:pt x="181610" y="123190"/>
                  </a:lnTo>
                  <a:lnTo>
                    <a:pt x="187960" y="120650"/>
                  </a:lnTo>
                  <a:lnTo>
                    <a:pt x="195580" y="113030"/>
                  </a:lnTo>
                  <a:lnTo>
                    <a:pt x="201930" y="104140"/>
                  </a:lnTo>
                  <a:lnTo>
                    <a:pt x="205741" y="92710"/>
                  </a:lnTo>
                  <a:lnTo>
                    <a:pt x="207010" y="82550"/>
                  </a:lnTo>
                  <a:lnTo>
                    <a:pt x="204470" y="71119"/>
                  </a:lnTo>
                  <a:lnTo>
                    <a:pt x="199391" y="62230"/>
                  </a:lnTo>
                  <a:lnTo>
                    <a:pt x="190500" y="55880"/>
                  </a:lnTo>
                  <a:lnTo>
                    <a:pt x="181610" y="50800"/>
                  </a:lnTo>
                  <a:lnTo>
                    <a:pt x="173991" y="49530"/>
                  </a:lnTo>
                  <a:lnTo>
                    <a:pt x="166370" y="48260"/>
                  </a:lnTo>
                  <a:lnTo>
                    <a:pt x="160020" y="46990"/>
                  </a:lnTo>
                  <a:lnTo>
                    <a:pt x="153670" y="45719"/>
                  </a:lnTo>
                  <a:lnTo>
                    <a:pt x="147320" y="44450"/>
                  </a:lnTo>
                  <a:lnTo>
                    <a:pt x="140970" y="41910"/>
                  </a:lnTo>
                  <a:lnTo>
                    <a:pt x="134620" y="40640"/>
                  </a:lnTo>
                  <a:lnTo>
                    <a:pt x="127000" y="36830"/>
                  </a:lnTo>
                  <a:lnTo>
                    <a:pt x="116841" y="31750"/>
                  </a:lnTo>
                  <a:lnTo>
                    <a:pt x="104141"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8" name="Freeform 1197"/>
            <p:cNvSpPr/>
            <p:nvPr/>
          </p:nvSpPr>
          <p:spPr>
            <a:xfrm>
              <a:off x="6682521" y="6679528"/>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40" y="41911"/>
                  </a:lnTo>
                  <a:lnTo>
                    <a:pt x="60960" y="38100"/>
                  </a:lnTo>
                  <a:lnTo>
                    <a:pt x="55879" y="34290"/>
                  </a:lnTo>
                  <a:lnTo>
                    <a:pt x="49529" y="31750"/>
                  </a:lnTo>
                  <a:lnTo>
                    <a:pt x="44450" y="27940"/>
                  </a:lnTo>
                  <a:lnTo>
                    <a:pt x="38100" y="25400"/>
                  </a:lnTo>
                  <a:lnTo>
                    <a:pt x="31750" y="24130"/>
                  </a:lnTo>
                  <a:lnTo>
                    <a:pt x="24129" y="22861"/>
                  </a:lnTo>
                  <a:lnTo>
                    <a:pt x="5079" y="21590"/>
                  </a:lnTo>
                  <a:lnTo>
                    <a:pt x="2540" y="24130"/>
                  </a:lnTo>
                  <a:lnTo>
                    <a:pt x="2540" y="27940"/>
                  </a:lnTo>
                  <a:lnTo>
                    <a:pt x="1269" y="34290"/>
                  </a:lnTo>
                  <a:lnTo>
                    <a:pt x="2540" y="39370"/>
                  </a:lnTo>
                  <a:lnTo>
                    <a:pt x="6350" y="43180"/>
                  </a:lnTo>
                  <a:lnTo>
                    <a:pt x="10160" y="46990"/>
                  </a:lnTo>
                  <a:lnTo>
                    <a:pt x="15240" y="49530"/>
                  </a:lnTo>
                  <a:lnTo>
                    <a:pt x="21590" y="52070"/>
                  </a:lnTo>
                  <a:lnTo>
                    <a:pt x="26669" y="54611"/>
                  </a:lnTo>
                  <a:lnTo>
                    <a:pt x="33019" y="57150"/>
                  </a:lnTo>
                  <a:lnTo>
                    <a:pt x="38100" y="60961"/>
                  </a:lnTo>
                  <a:lnTo>
                    <a:pt x="41910" y="64770"/>
                  </a:lnTo>
                  <a:lnTo>
                    <a:pt x="48260" y="67311"/>
                  </a:lnTo>
                  <a:lnTo>
                    <a:pt x="55879" y="69850"/>
                  </a:lnTo>
                  <a:lnTo>
                    <a:pt x="63500" y="69850"/>
                  </a:lnTo>
                  <a:lnTo>
                    <a:pt x="68579" y="73661"/>
                  </a:lnTo>
                  <a:lnTo>
                    <a:pt x="73660" y="77470"/>
                  </a:lnTo>
                  <a:lnTo>
                    <a:pt x="77469" y="82550"/>
                  </a:lnTo>
                  <a:lnTo>
                    <a:pt x="81279" y="87630"/>
                  </a:lnTo>
                  <a:lnTo>
                    <a:pt x="87629" y="91440"/>
                  </a:lnTo>
                  <a:lnTo>
                    <a:pt x="92710" y="96520"/>
                  </a:lnTo>
                  <a:lnTo>
                    <a:pt x="99060" y="99061"/>
                  </a:lnTo>
                  <a:lnTo>
                    <a:pt x="106679" y="101600"/>
                  </a:lnTo>
                  <a:lnTo>
                    <a:pt x="114300" y="102870"/>
                  </a:lnTo>
                  <a:lnTo>
                    <a:pt x="123190" y="102870"/>
                  </a:lnTo>
                  <a:lnTo>
                    <a:pt x="130810" y="104140"/>
                  </a:lnTo>
                  <a:lnTo>
                    <a:pt x="139700" y="104140"/>
                  </a:lnTo>
                  <a:lnTo>
                    <a:pt x="146050" y="102870"/>
                  </a:lnTo>
                  <a:lnTo>
                    <a:pt x="151129" y="99061"/>
                  </a:lnTo>
                  <a:lnTo>
                    <a:pt x="158750" y="91440"/>
                  </a:lnTo>
                  <a:lnTo>
                    <a:pt x="163829" y="85090"/>
                  </a:lnTo>
                  <a:lnTo>
                    <a:pt x="163829" y="81280"/>
                  </a:lnTo>
                  <a:lnTo>
                    <a:pt x="162560" y="77470"/>
                  </a:lnTo>
                  <a:lnTo>
                    <a:pt x="161290" y="73661"/>
                  </a:lnTo>
                  <a:lnTo>
                    <a:pt x="157479" y="71120"/>
                  </a:lnTo>
                  <a:lnTo>
                    <a:pt x="152400" y="67311"/>
                  </a:lnTo>
                  <a:lnTo>
                    <a:pt x="147319" y="64770"/>
                  </a:lnTo>
                  <a:lnTo>
                    <a:pt x="140969" y="62230"/>
                  </a:lnTo>
                  <a:lnTo>
                    <a:pt x="135890" y="59690"/>
                  </a:lnTo>
                  <a:lnTo>
                    <a:pt x="129540" y="57150"/>
                  </a:lnTo>
                  <a:lnTo>
                    <a:pt x="124460" y="54611"/>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69" y="19050"/>
                  </a:lnTo>
                  <a:lnTo>
                    <a:pt x="58419" y="16511"/>
                  </a:lnTo>
                  <a:lnTo>
                    <a:pt x="45719" y="12700"/>
                  </a:lnTo>
                  <a:lnTo>
                    <a:pt x="39369"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2" name="Group 1201"/>
          <p:cNvGrpSpPr/>
          <p:nvPr/>
        </p:nvGrpSpPr>
        <p:grpSpPr>
          <a:xfrm rot="19523401">
            <a:off x="5255260" y="2512060"/>
            <a:ext cx="212091" cy="173991"/>
            <a:chOff x="5255260" y="2512060"/>
            <a:chExt cx="212091" cy="173991"/>
          </a:xfrm>
        </p:grpSpPr>
        <p:sp>
          <p:nvSpPr>
            <p:cNvPr id="1200" name="Freeform 1199"/>
            <p:cNvSpPr/>
            <p:nvPr/>
          </p:nvSpPr>
          <p:spPr>
            <a:xfrm>
              <a:off x="5255260" y="25120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1" name="Freeform 1200"/>
            <p:cNvSpPr/>
            <p:nvPr/>
          </p:nvSpPr>
          <p:spPr>
            <a:xfrm>
              <a:off x="5284815" y="2530739"/>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5" name="Group 1204"/>
          <p:cNvGrpSpPr/>
          <p:nvPr/>
        </p:nvGrpSpPr>
        <p:grpSpPr>
          <a:xfrm rot="18382800">
            <a:off x="4521200" y="2844801"/>
            <a:ext cx="280671" cy="134621"/>
            <a:chOff x="4521200" y="2844801"/>
            <a:chExt cx="280671" cy="134621"/>
          </a:xfrm>
        </p:grpSpPr>
        <p:sp>
          <p:nvSpPr>
            <p:cNvPr id="1203" name="Freeform 1202"/>
            <p:cNvSpPr/>
            <p:nvPr/>
          </p:nvSpPr>
          <p:spPr>
            <a:xfrm>
              <a:off x="4521200" y="28448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4" name="Freeform 1203"/>
            <p:cNvSpPr/>
            <p:nvPr/>
          </p:nvSpPr>
          <p:spPr>
            <a:xfrm>
              <a:off x="4559762" y="2874367"/>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8" name="Group 1207"/>
          <p:cNvGrpSpPr/>
          <p:nvPr/>
        </p:nvGrpSpPr>
        <p:grpSpPr>
          <a:xfrm rot="14452800">
            <a:off x="543560" y="2969260"/>
            <a:ext cx="212091" cy="173991"/>
            <a:chOff x="543560" y="2969260"/>
            <a:chExt cx="212091" cy="173991"/>
          </a:xfrm>
        </p:grpSpPr>
        <p:sp>
          <p:nvSpPr>
            <p:cNvPr id="1206" name="Freeform 1205"/>
            <p:cNvSpPr/>
            <p:nvPr/>
          </p:nvSpPr>
          <p:spPr>
            <a:xfrm>
              <a:off x="543560" y="29692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7" name="Freeform 1206"/>
            <p:cNvSpPr/>
            <p:nvPr/>
          </p:nvSpPr>
          <p:spPr>
            <a:xfrm>
              <a:off x="573812" y="298830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2" name="Group 1211"/>
          <p:cNvGrpSpPr/>
          <p:nvPr/>
        </p:nvGrpSpPr>
        <p:grpSpPr>
          <a:xfrm rot="1339800">
            <a:off x="4739641" y="2719070"/>
            <a:ext cx="181610" cy="128271"/>
            <a:chOff x="4739641" y="2719070"/>
            <a:chExt cx="181610" cy="128271"/>
          </a:xfrm>
        </p:grpSpPr>
        <p:sp>
          <p:nvSpPr>
            <p:cNvPr id="1209" name="Freeform 1208"/>
            <p:cNvSpPr/>
            <p:nvPr/>
          </p:nvSpPr>
          <p:spPr>
            <a:xfrm>
              <a:off x="4739641" y="271907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0" name="Freeform 1209"/>
            <p:cNvSpPr/>
            <p:nvPr/>
          </p:nvSpPr>
          <p:spPr>
            <a:xfrm>
              <a:off x="4759004" y="27654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1" name="Freeform 1210"/>
            <p:cNvSpPr/>
            <p:nvPr/>
          </p:nvSpPr>
          <p:spPr>
            <a:xfrm>
              <a:off x="4817588" y="278177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5" name="Group 1214"/>
          <p:cNvGrpSpPr/>
          <p:nvPr/>
        </p:nvGrpSpPr>
        <p:grpSpPr>
          <a:xfrm rot="5974800">
            <a:off x="1253490" y="2921000"/>
            <a:ext cx="207011" cy="129541"/>
            <a:chOff x="1253490" y="2921000"/>
            <a:chExt cx="207011" cy="129541"/>
          </a:xfrm>
        </p:grpSpPr>
        <p:sp>
          <p:nvSpPr>
            <p:cNvPr id="1213" name="Freeform 1212"/>
            <p:cNvSpPr/>
            <p:nvPr/>
          </p:nvSpPr>
          <p:spPr>
            <a:xfrm>
              <a:off x="1253490" y="29210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4" name="Freeform 1213"/>
            <p:cNvSpPr/>
            <p:nvPr/>
          </p:nvSpPr>
          <p:spPr>
            <a:xfrm>
              <a:off x="1272364" y="293287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8" name="Group 1217"/>
          <p:cNvGrpSpPr/>
          <p:nvPr/>
        </p:nvGrpSpPr>
        <p:grpSpPr>
          <a:xfrm rot="19523401">
            <a:off x="4747260" y="3007360"/>
            <a:ext cx="212091" cy="173991"/>
            <a:chOff x="4747260" y="3007360"/>
            <a:chExt cx="212091" cy="173991"/>
          </a:xfrm>
        </p:grpSpPr>
        <p:sp>
          <p:nvSpPr>
            <p:cNvPr id="1216" name="Freeform 1215"/>
            <p:cNvSpPr/>
            <p:nvPr/>
          </p:nvSpPr>
          <p:spPr>
            <a:xfrm>
              <a:off x="4747260" y="30073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7" name="Freeform 1216"/>
            <p:cNvSpPr/>
            <p:nvPr/>
          </p:nvSpPr>
          <p:spPr>
            <a:xfrm>
              <a:off x="4776815" y="3026039"/>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1" name="Group 1220"/>
          <p:cNvGrpSpPr/>
          <p:nvPr/>
        </p:nvGrpSpPr>
        <p:grpSpPr>
          <a:xfrm>
            <a:off x="4953000" y="2705100"/>
            <a:ext cx="280671" cy="134621"/>
            <a:chOff x="4953000" y="2705100"/>
            <a:chExt cx="280671" cy="134621"/>
          </a:xfrm>
        </p:grpSpPr>
        <p:sp>
          <p:nvSpPr>
            <p:cNvPr id="1219" name="Freeform 1218"/>
            <p:cNvSpPr/>
            <p:nvPr/>
          </p:nvSpPr>
          <p:spPr>
            <a:xfrm>
              <a:off x="4953000" y="27051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0" name="Freeform 1219"/>
            <p:cNvSpPr/>
            <p:nvPr/>
          </p:nvSpPr>
          <p:spPr>
            <a:xfrm>
              <a:off x="4991100" y="27343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4" name="Group 1223"/>
          <p:cNvGrpSpPr/>
          <p:nvPr/>
        </p:nvGrpSpPr>
        <p:grpSpPr>
          <a:xfrm rot="19183801">
            <a:off x="4963160" y="2931160"/>
            <a:ext cx="212091" cy="173991"/>
            <a:chOff x="4963160" y="2931160"/>
            <a:chExt cx="212091" cy="173991"/>
          </a:xfrm>
        </p:grpSpPr>
        <p:sp>
          <p:nvSpPr>
            <p:cNvPr id="1222" name="Freeform 1221"/>
            <p:cNvSpPr/>
            <p:nvPr/>
          </p:nvSpPr>
          <p:spPr>
            <a:xfrm>
              <a:off x="4963160" y="29311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3" name="Freeform 1222"/>
            <p:cNvSpPr/>
            <p:nvPr/>
          </p:nvSpPr>
          <p:spPr>
            <a:xfrm>
              <a:off x="4993114" y="29501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8" name="Group 1227"/>
          <p:cNvGrpSpPr/>
          <p:nvPr/>
        </p:nvGrpSpPr>
        <p:grpSpPr>
          <a:xfrm rot="1339800">
            <a:off x="4384041" y="2363470"/>
            <a:ext cx="181610" cy="128271"/>
            <a:chOff x="4384041" y="2363470"/>
            <a:chExt cx="181610" cy="128271"/>
          </a:xfrm>
        </p:grpSpPr>
        <p:sp>
          <p:nvSpPr>
            <p:cNvPr id="1225" name="Freeform 1224"/>
            <p:cNvSpPr/>
            <p:nvPr/>
          </p:nvSpPr>
          <p:spPr>
            <a:xfrm>
              <a:off x="4384041" y="236347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6" name="Freeform 1225"/>
            <p:cNvSpPr/>
            <p:nvPr/>
          </p:nvSpPr>
          <p:spPr>
            <a:xfrm>
              <a:off x="4403404" y="24098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7" name="Freeform 1226"/>
            <p:cNvSpPr/>
            <p:nvPr/>
          </p:nvSpPr>
          <p:spPr>
            <a:xfrm>
              <a:off x="4461988" y="2426174"/>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1" name="Group 1230"/>
          <p:cNvGrpSpPr/>
          <p:nvPr/>
        </p:nvGrpSpPr>
        <p:grpSpPr>
          <a:xfrm rot="19183801">
            <a:off x="4453890" y="2501900"/>
            <a:ext cx="207011" cy="129541"/>
            <a:chOff x="4453890" y="2501900"/>
            <a:chExt cx="207011" cy="129541"/>
          </a:xfrm>
        </p:grpSpPr>
        <p:sp>
          <p:nvSpPr>
            <p:cNvPr id="1229" name="Freeform 1228"/>
            <p:cNvSpPr/>
            <p:nvPr/>
          </p:nvSpPr>
          <p:spPr>
            <a:xfrm>
              <a:off x="4453890" y="25019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0" name="Freeform 1229"/>
            <p:cNvSpPr/>
            <p:nvPr/>
          </p:nvSpPr>
          <p:spPr>
            <a:xfrm>
              <a:off x="4472721" y="2513928"/>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4" name="Group 1233"/>
          <p:cNvGrpSpPr/>
          <p:nvPr/>
        </p:nvGrpSpPr>
        <p:grpSpPr>
          <a:xfrm rot="19523401">
            <a:off x="4353560" y="2473960"/>
            <a:ext cx="212091" cy="173991"/>
            <a:chOff x="4353560" y="2473960"/>
            <a:chExt cx="212091" cy="173991"/>
          </a:xfrm>
        </p:grpSpPr>
        <p:sp>
          <p:nvSpPr>
            <p:cNvPr id="1232" name="Freeform 1231"/>
            <p:cNvSpPr/>
            <p:nvPr/>
          </p:nvSpPr>
          <p:spPr>
            <a:xfrm>
              <a:off x="4353560" y="24739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3" name="Freeform 1232"/>
            <p:cNvSpPr/>
            <p:nvPr/>
          </p:nvSpPr>
          <p:spPr>
            <a:xfrm>
              <a:off x="4383115" y="2492639"/>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7" name="Group 1236"/>
          <p:cNvGrpSpPr/>
          <p:nvPr/>
        </p:nvGrpSpPr>
        <p:grpSpPr>
          <a:xfrm>
            <a:off x="4762500" y="2590800"/>
            <a:ext cx="280671" cy="134621"/>
            <a:chOff x="4762500" y="2590800"/>
            <a:chExt cx="280671" cy="134621"/>
          </a:xfrm>
        </p:grpSpPr>
        <p:sp>
          <p:nvSpPr>
            <p:cNvPr id="1235" name="Freeform 1234"/>
            <p:cNvSpPr/>
            <p:nvPr/>
          </p:nvSpPr>
          <p:spPr>
            <a:xfrm>
              <a:off x="4762500" y="25908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6" name="Freeform 1235"/>
            <p:cNvSpPr/>
            <p:nvPr/>
          </p:nvSpPr>
          <p:spPr>
            <a:xfrm>
              <a:off x="4800600" y="26200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0" name="Group 1239"/>
          <p:cNvGrpSpPr/>
          <p:nvPr/>
        </p:nvGrpSpPr>
        <p:grpSpPr>
          <a:xfrm rot="19183801">
            <a:off x="4582160" y="2550160"/>
            <a:ext cx="212091" cy="173991"/>
            <a:chOff x="4582160" y="2550160"/>
            <a:chExt cx="212091" cy="173991"/>
          </a:xfrm>
        </p:grpSpPr>
        <p:sp>
          <p:nvSpPr>
            <p:cNvPr id="1238" name="Freeform 1237"/>
            <p:cNvSpPr/>
            <p:nvPr/>
          </p:nvSpPr>
          <p:spPr>
            <a:xfrm>
              <a:off x="4582160" y="25501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9" name="Freeform 1238"/>
            <p:cNvSpPr/>
            <p:nvPr/>
          </p:nvSpPr>
          <p:spPr>
            <a:xfrm>
              <a:off x="4612114" y="25691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 name="Group 1243"/>
          <p:cNvGrpSpPr/>
          <p:nvPr/>
        </p:nvGrpSpPr>
        <p:grpSpPr>
          <a:xfrm rot="1339800">
            <a:off x="5285741" y="2655570"/>
            <a:ext cx="181610" cy="128271"/>
            <a:chOff x="5285741" y="2655570"/>
            <a:chExt cx="181610" cy="128271"/>
          </a:xfrm>
        </p:grpSpPr>
        <p:sp>
          <p:nvSpPr>
            <p:cNvPr id="1241" name="Freeform 1240"/>
            <p:cNvSpPr/>
            <p:nvPr/>
          </p:nvSpPr>
          <p:spPr>
            <a:xfrm>
              <a:off x="5285741" y="265557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 name="Freeform 1241"/>
            <p:cNvSpPr/>
            <p:nvPr/>
          </p:nvSpPr>
          <p:spPr>
            <a:xfrm>
              <a:off x="5305104" y="27019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 name="Freeform 1242"/>
            <p:cNvSpPr/>
            <p:nvPr/>
          </p:nvSpPr>
          <p:spPr>
            <a:xfrm>
              <a:off x="5363688" y="271827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7" name="Group 1246"/>
          <p:cNvGrpSpPr/>
          <p:nvPr/>
        </p:nvGrpSpPr>
        <p:grpSpPr>
          <a:xfrm rot="19183801">
            <a:off x="5152390" y="2768600"/>
            <a:ext cx="207011" cy="129541"/>
            <a:chOff x="5152390" y="2768600"/>
            <a:chExt cx="207011" cy="129541"/>
          </a:xfrm>
        </p:grpSpPr>
        <p:sp>
          <p:nvSpPr>
            <p:cNvPr id="1245" name="Freeform 1244"/>
            <p:cNvSpPr/>
            <p:nvPr/>
          </p:nvSpPr>
          <p:spPr>
            <a:xfrm>
              <a:off x="5152390" y="2768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 name="Freeform 1245"/>
            <p:cNvSpPr/>
            <p:nvPr/>
          </p:nvSpPr>
          <p:spPr>
            <a:xfrm>
              <a:off x="5171222" y="2780628"/>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39" y="41910"/>
                  </a:lnTo>
                  <a:lnTo>
                    <a:pt x="60959" y="38100"/>
                  </a:lnTo>
                  <a:lnTo>
                    <a:pt x="55879" y="34290"/>
                  </a:lnTo>
                  <a:lnTo>
                    <a:pt x="49529" y="31750"/>
                  </a:lnTo>
                  <a:lnTo>
                    <a:pt x="44450" y="27940"/>
                  </a:lnTo>
                  <a:lnTo>
                    <a:pt x="38100" y="25400"/>
                  </a:lnTo>
                  <a:lnTo>
                    <a:pt x="31750" y="24130"/>
                  </a:lnTo>
                  <a:lnTo>
                    <a:pt x="24129" y="22860"/>
                  </a:lnTo>
                  <a:lnTo>
                    <a:pt x="5079" y="21590"/>
                  </a:lnTo>
                  <a:lnTo>
                    <a:pt x="2539" y="24130"/>
                  </a:lnTo>
                  <a:lnTo>
                    <a:pt x="2539" y="27940"/>
                  </a:lnTo>
                  <a:lnTo>
                    <a:pt x="1269" y="34290"/>
                  </a:lnTo>
                  <a:lnTo>
                    <a:pt x="2539" y="39370"/>
                  </a:lnTo>
                  <a:lnTo>
                    <a:pt x="6350" y="43180"/>
                  </a:lnTo>
                  <a:lnTo>
                    <a:pt x="10159" y="46990"/>
                  </a:lnTo>
                  <a:lnTo>
                    <a:pt x="15239" y="49530"/>
                  </a:lnTo>
                  <a:lnTo>
                    <a:pt x="21589"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89"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89" y="73660"/>
                  </a:lnTo>
                  <a:lnTo>
                    <a:pt x="157479" y="71120"/>
                  </a:lnTo>
                  <a:lnTo>
                    <a:pt x="152400" y="67310"/>
                  </a:lnTo>
                  <a:lnTo>
                    <a:pt x="147319" y="64770"/>
                  </a:lnTo>
                  <a:lnTo>
                    <a:pt x="140969" y="62230"/>
                  </a:lnTo>
                  <a:lnTo>
                    <a:pt x="135889" y="59690"/>
                  </a:lnTo>
                  <a:lnTo>
                    <a:pt x="129539" y="57150"/>
                  </a:lnTo>
                  <a:lnTo>
                    <a:pt x="124459" y="54610"/>
                  </a:lnTo>
                  <a:lnTo>
                    <a:pt x="120650" y="49530"/>
                  </a:lnTo>
                  <a:lnTo>
                    <a:pt x="116839"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89"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0" name="Group 1249"/>
          <p:cNvGrpSpPr/>
          <p:nvPr/>
        </p:nvGrpSpPr>
        <p:grpSpPr>
          <a:xfrm rot="19523401">
            <a:off x="4747260" y="2778760"/>
            <a:ext cx="212091" cy="173991"/>
            <a:chOff x="4747260" y="2778760"/>
            <a:chExt cx="212091" cy="173991"/>
          </a:xfrm>
        </p:grpSpPr>
        <p:sp>
          <p:nvSpPr>
            <p:cNvPr id="1248" name="Freeform 1247"/>
            <p:cNvSpPr/>
            <p:nvPr/>
          </p:nvSpPr>
          <p:spPr>
            <a:xfrm>
              <a:off x="4747260" y="27787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9" name="Freeform 1248"/>
            <p:cNvSpPr/>
            <p:nvPr/>
          </p:nvSpPr>
          <p:spPr>
            <a:xfrm>
              <a:off x="4776815" y="2797440"/>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3" name="Group 1252"/>
          <p:cNvGrpSpPr/>
          <p:nvPr/>
        </p:nvGrpSpPr>
        <p:grpSpPr>
          <a:xfrm>
            <a:off x="4572000" y="2730500"/>
            <a:ext cx="280671" cy="134621"/>
            <a:chOff x="4572000" y="2730500"/>
            <a:chExt cx="280671" cy="134621"/>
          </a:xfrm>
        </p:grpSpPr>
        <p:sp>
          <p:nvSpPr>
            <p:cNvPr id="1251" name="Freeform 1250"/>
            <p:cNvSpPr/>
            <p:nvPr/>
          </p:nvSpPr>
          <p:spPr>
            <a:xfrm>
              <a:off x="4572000" y="27305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2" name="Freeform 1251"/>
            <p:cNvSpPr/>
            <p:nvPr/>
          </p:nvSpPr>
          <p:spPr>
            <a:xfrm>
              <a:off x="4610100" y="27597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6" name="Group 1255"/>
          <p:cNvGrpSpPr/>
          <p:nvPr/>
        </p:nvGrpSpPr>
        <p:grpSpPr>
          <a:xfrm rot="19183801">
            <a:off x="6474460" y="6525261"/>
            <a:ext cx="212091" cy="173991"/>
            <a:chOff x="6474460" y="6525261"/>
            <a:chExt cx="212091" cy="173991"/>
          </a:xfrm>
        </p:grpSpPr>
        <p:sp>
          <p:nvSpPr>
            <p:cNvPr id="1254" name="Freeform 1253"/>
            <p:cNvSpPr/>
            <p:nvPr/>
          </p:nvSpPr>
          <p:spPr>
            <a:xfrm>
              <a:off x="6474460" y="6525261"/>
              <a:ext cx="212091" cy="173991"/>
            </a:xfrm>
            <a:custGeom>
              <a:avLst/>
              <a:gdLst/>
              <a:ahLst/>
              <a:cxnLst/>
              <a:rect l="0" t="0" r="0" b="0"/>
              <a:pathLst>
                <a:path w="212091" h="173991">
                  <a:moveTo>
                    <a:pt x="105410" y="31750"/>
                  </a:moveTo>
                  <a:lnTo>
                    <a:pt x="101601" y="40640"/>
                  </a:lnTo>
                  <a:lnTo>
                    <a:pt x="96520" y="49530"/>
                  </a:lnTo>
                  <a:lnTo>
                    <a:pt x="88901" y="57150"/>
                  </a:lnTo>
                  <a:lnTo>
                    <a:pt x="81281" y="63500"/>
                  </a:lnTo>
                  <a:lnTo>
                    <a:pt x="73660" y="67309"/>
                  </a:lnTo>
                  <a:lnTo>
                    <a:pt x="67310" y="69850"/>
                  </a:lnTo>
                  <a:lnTo>
                    <a:pt x="59690" y="71120"/>
                  </a:lnTo>
                  <a:lnTo>
                    <a:pt x="52070" y="71120"/>
                  </a:lnTo>
                  <a:lnTo>
                    <a:pt x="44451" y="72390"/>
                  </a:lnTo>
                  <a:lnTo>
                    <a:pt x="38101" y="72390"/>
                  </a:lnTo>
                  <a:lnTo>
                    <a:pt x="30481" y="74930"/>
                  </a:lnTo>
                  <a:lnTo>
                    <a:pt x="20320" y="80009"/>
                  </a:lnTo>
                  <a:lnTo>
                    <a:pt x="12700" y="88900"/>
                  </a:lnTo>
                  <a:lnTo>
                    <a:pt x="7620" y="99059"/>
                  </a:lnTo>
                  <a:lnTo>
                    <a:pt x="3810" y="109220"/>
                  </a:lnTo>
                  <a:lnTo>
                    <a:pt x="1270" y="115570"/>
                  </a:lnTo>
                  <a:lnTo>
                    <a:pt x="0" y="123190"/>
                  </a:lnTo>
                  <a:lnTo>
                    <a:pt x="0" y="132080"/>
                  </a:lnTo>
                  <a:lnTo>
                    <a:pt x="3810" y="142240"/>
                  </a:lnTo>
                  <a:lnTo>
                    <a:pt x="8890" y="149859"/>
                  </a:lnTo>
                  <a:lnTo>
                    <a:pt x="19050" y="156209"/>
                  </a:lnTo>
                  <a:lnTo>
                    <a:pt x="29210" y="161290"/>
                  </a:lnTo>
                  <a:lnTo>
                    <a:pt x="39370" y="165100"/>
                  </a:lnTo>
                  <a:lnTo>
                    <a:pt x="46990" y="166370"/>
                  </a:lnTo>
                  <a:lnTo>
                    <a:pt x="54610" y="167640"/>
                  </a:lnTo>
                  <a:lnTo>
                    <a:pt x="62231" y="168909"/>
                  </a:lnTo>
                  <a:lnTo>
                    <a:pt x="68581" y="170180"/>
                  </a:lnTo>
                  <a:lnTo>
                    <a:pt x="74931" y="171450"/>
                  </a:lnTo>
                  <a:lnTo>
                    <a:pt x="81281" y="172720"/>
                  </a:lnTo>
                  <a:lnTo>
                    <a:pt x="88901" y="172720"/>
                  </a:lnTo>
                  <a:lnTo>
                    <a:pt x="96520" y="173990"/>
                  </a:lnTo>
                  <a:lnTo>
                    <a:pt x="104140" y="173990"/>
                  </a:lnTo>
                  <a:lnTo>
                    <a:pt x="111760" y="173990"/>
                  </a:lnTo>
                  <a:lnTo>
                    <a:pt x="119381" y="173990"/>
                  </a:lnTo>
                  <a:lnTo>
                    <a:pt x="127001" y="172720"/>
                  </a:lnTo>
                  <a:lnTo>
                    <a:pt x="137160" y="167640"/>
                  </a:lnTo>
                  <a:lnTo>
                    <a:pt x="148590" y="163830"/>
                  </a:lnTo>
                  <a:lnTo>
                    <a:pt x="158751" y="158750"/>
                  </a:lnTo>
                  <a:lnTo>
                    <a:pt x="167640" y="152400"/>
                  </a:lnTo>
                  <a:lnTo>
                    <a:pt x="177801" y="146050"/>
                  </a:lnTo>
                  <a:lnTo>
                    <a:pt x="187960" y="139700"/>
                  </a:lnTo>
                  <a:lnTo>
                    <a:pt x="194310" y="130809"/>
                  </a:lnTo>
                  <a:lnTo>
                    <a:pt x="199390" y="119380"/>
                  </a:lnTo>
                  <a:lnTo>
                    <a:pt x="204470" y="109220"/>
                  </a:lnTo>
                  <a:lnTo>
                    <a:pt x="208281" y="97790"/>
                  </a:lnTo>
                  <a:lnTo>
                    <a:pt x="209551" y="90170"/>
                  </a:lnTo>
                  <a:lnTo>
                    <a:pt x="210820" y="83820"/>
                  </a:lnTo>
                  <a:lnTo>
                    <a:pt x="212090" y="76200"/>
                  </a:lnTo>
                  <a:lnTo>
                    <a:pt x="212090" y="68580"/>
                  </a:lnTo>
                  <a:lnTo>
                    <a:pt x="212090" y="60959"/>
                  </a:lnTo>
                  <a:lnTo>
                    <a:pt x="212090" y="53340"/>
                  </a:lnTo>
                  <a:lnTo>
                    <a:pt x="212090" y="45720"/>
                  </a:lnTo>
                  <a:lnTo>
                    <a:pt x="210820" y="39370"/>
                  </a:lnTo>
                  <a:lnTo>
                    <a:pt x="208281" y="31750"/>
                  </a:lnTo>
                  <a:lnTo>
                    <a:pt x="201931" y="24130"/>
                  </a:lnTo>
                  <a:lnTo>
                    <a:pt x="193040" y="17780"/>
                  </a:lnTo>
                  <a:lnTo>
                    <a:pt x="181610" y="12700"/>
                  </a:lnTo>
                  <a:lnTo>
                    <a:pt x="170181" y="7620"/>
                  </a:lnTo>
                  <a:lnTo>
                    <a:pt x="158751" y="3809"/>
                  </a:lnTo>
                  <a:lnTo>
                    <a:pt x="147320" y="1270"/>
                  </a:lnTo>
                  <a:lnTo>
                    <a:pt x="135890" y="0"/>
                  </a:lnTo>
                  <a:lnTo>
                    <a:pt x="124460" y="2540"/>
                  </a:lnTo>
                  <a:lnTo>
                    <a:pt x="115570" y="8890"/>
                  </a:lnTo>
                  <a:lnTo>
                    <a:pt x="107951"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5" name="Freeform 1254"/>
            <p:cNvSpPr/>
            <p:nvPr/>
          </p:nvSpPr>
          <p:spPr>
            <a:xfrm>
              <a:off x="6504414" y="6544245"/>
              <a:ext cx="158751" cy="128270"/>
            </a:xfrm>
            <a:custGeom>
              <a:avLst/>
              <a:gdLst/>
              <a:ahLst/>
              <a:cxnLst/>
              <a:rect l="0" t="0" r="0" b="0"/>
              <a:pathLst>
                <a:path w="158751" h="128270">
                  <a:moveTo>
                    <a:pt x="133350" y="30479"/>
                  </a:moveTo>
                  <a:lnTo>
                    <a:pt x="127000" y="38100"/>
                  </a:lnTo>
                  <a:lnTo>
                    <a:pt x="121920" y="40640"/>
                  </a:lnTo>
                  <a:lnTo>
                    <a:pt x="115570" y="43179"/>
                  </a:lnTo>
                  <a:lnTo>
                    <a:pt x="48260" y="66040"/>
                  </a:lnTo>
                  <a:lnTo>
                    <a:pt x="41910" y="67310"/>
                  </a:lnTo>
                  <a:lnTo>
                    <a:pt x="34289" y="68579"/>
                  </a:lnTo>
                  <a:lnTo>
                    <a:pt x="25400" y="68579"/>
                  </a:lnTo>
                  <a:lnTo>
                    <a:pt x="19050" y="71119"/>
                  </a:lnTo>
                  <a:lnTo>
                    <a:pt x="12700" y="74929"/>
                  </a:lnTo>
                  <a:lnTo>
                    <a:pt x="7620" y="80010"/>
                  </a:lnTo>
                  <a:lnTo>
                    <a:pt x="3810" y="86360"/>
                  </a:lnTo>
                  <a:lnTo>
                    <a:pt x="1270" y="92710"/>
                  </a:lnTo>
                  <a:lnTo>
                    <a:pt x="0" y="100329"/>
                  </a:lnTo>
                  <a:lnTo>
                    <a:pt x="1270" y="106679"/>
                  </a:lnTo>
                  <a:lnTo>
                    <a:pt x="3810" y="110490"/>
                  </a:lnTo>
                  <a:lnTo>
                    <a:pt x="7620" y="114300"/>
                  </a:lnTo>
                  <a:lnTo>
                    <a:pt x="12700" y="118110"/>
                  </a:lnTo>
                  <a:lnTo>
                    <a:pt x="17780" y="120650"/>
                  </a:lnTo>
                  <a:lnTo>
                    <a:pt x="24130" y="123190"/>
                  </a:lnTo>
                  <a:lnTo>
                    <a:pt x="30480" y="125729"/>
                  </a:lnTo>
                  <a:lnTo>
                    <a:pt x="38100" y="125729"/>
                  </a:lnTo>
                  <a:lnTo>
                    <a:pt x="45720" y="127000"/>
                  </a:lnTo>
                  <a:lnTo>
                    <a:pt x="54610" y="128269"/>
                  </a:lnTo>
                  <a:lnTo>
                    <a:pt x="62230" y="128269"/>
                  </a:lnTo>
                  <a:lnTo>
                    <a:pt x="80010" y="128269"/>
                  </a:lnTo>
                  <a:lnTo>
                    <a:pt x="96520" y="128269"/>
                  </a:lnTo>
                  <a:lnTo>
                    <a:pt x="104139" y="127000"/>
                  </a:lnTo>
                  <a:lnTo>
                    <a:pt x="110489" y="124460"/>
                  </a:lnTo>
                  <a:lnTo>
                    <a:pt x="115570" y="121919"/>
                  </a:lnTo>
                  <a:lnTo>
                    <a:pt x="120650" y="118110"/>
                  </a:lnTo>
                  <a:lnTo>
                    <a:pt x="125730" y="114300"/>
                  </a:lnTo>
                  <a:lnTo>
                    <a:pt x="130810" y="110490"/>
                  </a:lnTo>
                  <a:lnTo>
                    <a:pt x="134620" y="106679"/>
                  </a:lnTo>
                  <a:lnTo>
                    <a:pt x="144780" y="97790"/>
                  </a:lnTo>
                  <a:lnTo>
                    <a:pt x="147320" y="92710"/>
                  </a:lnTo>
                  <a:lnTo>
                    <a:pt x="148589" y="85090"/>
                  </a:lnTo>
                  <a:lnTo>
                    <a:pt x="149860" y="78740"/>
                  </a:lnTo>
                  <a:lnTo>
                    <a:pt x="152400" y="71119"/>
                  </a:lnTo>
                  <a:lnTo>
                    <a:pt x="153670" y="64769"/>
                  </a:lnTo>
                  <a:lnTo>
                    <a:pt x="156210" y="57150"/>
                  </a:lnTo>
                  <a:lnTo>
                    <a:pt x="157480" y="49529"/>
                  </a:lnTo>
                  <a:lnTo>
                    <a:pt x="157480" y="41910"/>
                  </a:lnTo>
                  <a:lnTo>
                    <a:pt x="158750" y="34290"/>
                  </a:lnTo>
                  <a:lnTo>
                    <a:pt x="157480" y="26669"/>
                  </a:lnTo>
                  <a:lnTo>
                    <a:pt x="154939" y="21590"/>
                  </a:lnTo>
                  <a:lnTo>
                    <a:pt x="152400" y="15240"/>
                  </a:lnTo>
                  <a:lnTo>
                    <a:pt x="148589" y="11429"/>
                  </a:lnTo>
                  <a:lnTo>
                    <a:pt x="143510" y="7619"/>
                  </a:lnTo>
                  <a:lnTo>
                    <a:pt x="138430" y="5079"/>
                  </a:lnTo>
                  <a:lnTo>
                    <a:pt x="130810" y="2540"/>
                  </a:lnTo>
                  <a:lnTo>
                    <a:pt x="124460" y="1269"/>
                  </a:lnTo>
                  <a:lnTo>
                    <a:pt x="116839" y="0"/>
                  </a:lnTo>
                  <a:lnTo>
                    <a:pt x="110489" y="0"/>
                  </a:lnTo>
                  <a:lnTo>
                    <a:pt x="105410" y="1269"/>
                  </a:lnTo>
                  <a:lnTo>
                    <a:pt x="101600" y="2540"/>
                  </a:lnTo>
                  <a:lnTo>
                    <a:pt x="99060" y="6350"/>
                  </a:lnTo>
                  <a:lnTo>
                    <a:pt x="97789" y="11429"/>
                  </a:lnTo>
                  <a:lnTo>
                    <a:pt x="96520" y="17779"/>
                  </a:lnTo>
                  <a:lnTo>
                    <a:pt x="96520" y="24129"/>
                  </a:lnTo>
                  <a:lnTo>
                    <a:pt x="97789" y="30479"/>
                  </a:lnTo>
                  <a:lnTo>
                    <a:pt x="99060" y="36829"/>
                  </a:lnTo>
                  <a:lnTo>
                    <a:pt x="100330" y="44450"/>
                  </a:lnTo>
                  <a:lnTo>
                    <a:pt x="101600" y="50800"/>
                  </a:lnTo>
                  <a:lnTo>
                    <a:pt x="104139" y="57150"/>
                  </a:lnTo>
                  <a:lnTo>
                    <a:pt x="102870" y="62229"/>
                  </a:lnTo>
                  <a:lnTo>
                    <a:pt x="101600" y="68579"/>
                  </a:lnTo>
                  <a:lnTo>
                    <a:pt x="99060" y="73660"/>
                  </a:lnTo>
                  <a:lnTo>
                    <a:pt x="95250" y="76200"/>
                  </a:lnTo>
                  <a:lnTo>
                    <a:pt x="88900" y="78740"/>
                  </a:lnTo>
                  <a:lnTo>
                    <a:pt x="82550" y="80010"/>
                  </a:lnTo>
                  <a:lnTo>
                    <a:pt x="74930" y="81279"/>
                  </a:lnTo>
                  <a:lnTo>
                    <a:pt x="68580" y="83819"/>
                  </a:lnTo>
                  <a:lnTo>
                    <a:pt x="55880" y="87629"/>
                  </a:lnTo>
                  <a:lnTo>
                    <a:pt x="33020" y="95250"/>
                  </a:lnTo>
                  <a:lnTo>
                    <a:pt x="34289" y="95250"/>
                  </a:lnTo>
                  <a:lnTo>
                    <a:pt x="38100" y="95250"/>
                  </a:lnTo>
                  <a:lnTo>
                    <a:pt x="44450" y="95250"/>
                  </a:lnTo>
                  <a:lnTo>
                    <a:pt x="66039" y="96519"/>
                  </a:lnTo>
                  <a:lnTo>
                    <a:pt x="90170" y="96519"/>
                  </a:lnTo>
                  <a:lnTo>
                    <a:pt x="97789" y="95250"/>
                  </a:lnTo>
                  <a:lnTo>
                    <a:pt x="104139" y="92710"/>
                  </a:lnTo>
                  <a:lnTo>
                    <a:pt x="109220" y="88900"/>
                  </a:lnTo>
                  <a:lnTo>
                    <a:pt x="113030" y="85090"/>
                  </a:lnTo>
                  <a:lnTo>
                    <a:pt x="115570" y="81279"/>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0" name="Group 1259"/>
          <p:cNvGrpSpPr/>
          <p:nvPr/>
        </p:nvGrpSpPr>
        <p:grpSpPr>
          <a:xfrm rot="1339800">
            <a:off x="5044441" y="2566670"/>
            <a:ext cx="181610" cy="128271"/>
            <a:chOff x="5044441" y="2566670"/>
            <a:chExt cx="181610" cy="128271"/>
          </a:xfrm>
        </p:grpSpPr>
        <p:sp>
          <p:nvSpPr>
            <p:cNvPr id="1257" name="Freeform 1256"/>
            <p:cNvSpPr/>
            <p:nvPr/>
          </p:nvSpPr>
          <p:spPr>
            <a:xfrm>
              <a:off x="5044441" y="256667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8" name="Freeform 1257"/>
            <p:cNvSpPr/>
            <p:nvPr/>
          </p:nvSpPr>
          <p:spPr>
            <a:xfrm>
              <a:off x="5063804" y="26130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9" name="Freeform 1258"/>
            <p:cNvSpPr/>
            <p:nvPr/>
          </p:nvSpPr>
          <p:spPr>
            <a:xfrm>
              <a:off x="5122388" y="2629373"/>
              <a:ext cx="58422" cy="45721"/>
            </a:xfrm>
            <a:custGeom>
              <a:avLst/>
              <a:gdLst/>
              <a:ahLst/>
              <a:cxnLst/>
              <a:rect l="0" t="0" r="0" b="0"/>
              <a:pathLst>
                <a:path w="58422" h="45721">
                  <a:moveTo>
                    <a:pt x="58421" y="0"/>
                  </a:moveTo>
                  <a:lnTo>
                    <a:pt x="58421" y="13970"/>
                  </a:lnTo>
                  <a:lnTo>
                    <a:pt x="55880" y="17781"/>
                  </a:lnTo>
                  <a:lnTo>
                    <a:pt x="53340" y="20320"/>
                  </a:lnTo>
                  <a:lnTo>
                    <a:pt x="48260" y="22860"/>
                  </a:lnTo>
                  <a:lnTo>
                    <a:pt x="36830" y="26670"/>
                  </a:lnTo>
                  <a:lnTo>
                    <a:pt x="31750" y="27941"/>
                  </a:lnTo>
                  <a:lnTo>
                    <a:pt x="25400" y="30481"/>
                  </a:lnTo>
                  <a:lnTo>
                    <a:pt x="20321" y="34291"/>
                  </a:lnTo>
                  <a:lnTo>
                    <a:pt x="16510" y="38100"/>
                  </a:lnTo>
                  <a:lnTo>
                    <a:pt x="12700" y="40641"/>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3" name="Group 1262"/>
          <p:cNvGrpSpPr/>
          <p:nvPr/>
        </p:nvGrpSpPr>
        <p:grpSpPr>
          <a:xfrm rot="19183801">
            <a:off x="5038090" y="2819400"/>
            <a:ext cx="207011" cy="129541"/>
            <a:chOff x="5038090" y="2819400"/>
            <a:chExt cx="207011" cy="129541"/>
          </a:xfrm>
        </p:grpSpPr>
        <p:sp>
          <p:nvSpPr>
            <p:cNvPr id="1261" name="Freeform 1260"/>
            <p:cNvSpPr/>
            <p:nvPr/>
          </p:nvSpPr>
          <p:spPr>
            <a:xfrm>
              <a:off x="5038090" y="28194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2" name="Freeform 1261"/>
            <p:cNvSpPr/>
            <p:nvPr/>
          </p:nvSpPr>
          <p:spPr>
            <a:xfrm>
              <a:off x="5056922" y="2831428"/>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39" y="41910"/>
                  </a:lnTo>
                  <a:lnTo>
                    <a:pt x="60959" y="38100"/>
                  </a:lnTo>
                  <a:lnTo>
                    <a:pt x="55879" y="34290"/>
                  </a:lnTo>
                  <a:lnTo>
                    <a:pt x="49529" y="31750"/>
                  </a:lnTo>
                  <a:lnTo>
                    <a:pt x="44450" y="27940"/>
                  </a:lnTo>
                  <a:lnTo>
                    <a:pt x="38100" y="25400"/>
                  </a:lnTo>
                  <a:lnTo>
                    <a:pt x="31750" y="24130"/>
                  </a:lnTo>
                  <a:lnTo>
                    <a:pt x="24129" y="22860"/>
                  </a:lnTo>
                  <a:lnTo>
                    <a:pt x="5079" y="21590"/>
                  </a:lnTo>
                  <a:lnTo>
                    <a:pt x="2539" y="24130"/>
                  </a:lnTo>
                  <a:lnTo>
                    <a:pt x="2539" y="27940"/>
                  </a:lnTo>
                  <a:lnTo>
                    <a:pt x="1269" y="34290"/>
                  </a:lnTo>
                  <a:lnTo>
                    <a:pt x="2539" y="39370"/>
                  </a:lnTo>
                  <a:lnTo>
                    <a:pt x="6350" y="43180"/>
                  </a:lnTo>
                  <a:lnTo>
                    <a:pt x="10159" y="46990"/>
                  </a:lnTo>
                  <a:lnTo>
                    <a:pt x="15239" y="49530"/>
                  </a:lnTo>
                  <a:lnTo>
                    <a:pt x="21589"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89"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89" y="73660"/>
                  </a:lnTo>
                  <a:lnTo>
                    <a:pt x="157479" y="71120"/>
                  </a:lnTo>
                  <a:lnTo>
                    <a:pt x="152400" y="67310"/>
                  </a:lnTo>
                  <a:lnTo>
                    <a:pt x="147319" y="64770"/>
                  </a:lnTo>
                  <a:lnTo>
                    <a:pt x="140969" y="62230"/>
                  </a:lnTo>
                  <a:lnTo>
                    <a:pt x="135889" y="59690"/>
                  </a:lnTo>
                  <a:lnTo>
                    <a:pt x="129539" y="57150"/>
                  </a:lnTo>
                  <a:lnTo>
                    <a:pt x="124459" y="54610"/>
                  </a:lnTo>
                  <a:lnTo>
                    <a:pt x="120650" y="49530"/>
                  </a:lnTo>
                  <a:lnTo>
                    <a:pt x="116839"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89"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6" name="Group 1265"/>
          <p:cNvGrpSpPr/>
          <p:nvPr/>
        </p:nvGrpSpPr>
        <p:grpSpPr>
          <a:xfrm rot="19523401">
            <a:off x="5255260" y="2816860"/>
            <a:ext cx="212091" cy="173991"/>
            <a:chOff x="5255260" y="2816860"/>
            <a:chExt cx="212091" cy="173991"/>
          </a:xfrm>
        </p:grpSpPr>
        <p:sp>
          <p:nvSpPr>
            <p:cNvPr id="1264" name="Freeform 1263"/>
            <p:cNvSpPr/>
            <p:nvPr/>
          </p:nvSpPr>
          <p:spPr>
            <a:xfrm>
              <a:off x="5255260" y="28168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5" name="Freeform 1264"/>
            <p:cNvSpPr/>
            <p:nvPr/>
          </p:nvSpPr>
          <p:spPr>
            <a:xfrm>
              <a:off x="5284815" y="2835540"/>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9" name="Group 1268"/>
          <p:cNvGrpSpPr/>
          <p:nvPr/>
        </p:nvGrpSpPr>
        <p:grpSpPr>
          <a:xfrm>
            <a:off x="4419600" y="2667000"/>
            <a:ext cx="280671" cy="134621"/>
            <a:chOff x="4419600" y="2667000"/>
            <a:chExt cx="280671" cy="134621"/>
          </a:xfrm>
        </p:grpSpPr>
        <p:sp>
          <p:nvSpPr>
            <p:cNvPr id="1267" name="Freeform 1266"/>
            <p:cNvSpPr/>
            <p:nvPr/>
          </p:nvSpPr>
          <p:spPr>
            <a:xfrm>
              <a:off x="4419600" y="26670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8" name="Freeform 1267"/>
            <p:cNvSpPr/>
            <p:nvPr/>
          </p:nvSpPr>
          <p:spPr>
            <a:xfrm>
              <a:off x="4457700" y="26962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2" name="Group 1271"/>
          <p:cNvGrpSpPr/>
          <p:nvPr/>
        </p:nvGrpSpPr>
        <p:grpSpPr>
          <a:xfrm rot="19183801">
            <a:off x="4963160" y="2931160"/>
            <a:ext cx="212091" cy="173991"/>
            <a:chOff x="4963160" y="2931160"/>
            <a:chExt cx="212091" cy="173991"/>
          </a:xfrm>
        </p:grpSpPr>
        <p:sp>
          <p:nvSpPr>
            <p:cNvPr id="1270" name="Freeform 1269"/>
            <p:cNvSpPr/>
            <p:nvPr/>
          </p:nvSpPr>
          <p:spPr>
            <a:xfrm>
              <a:off x="4963160" y="29311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1" name="Freeform 1270"/>
            <p:cNvSpPr/>
            <p:nvPr/>
          </p:nvSpPr>
          <p:spPr>
            <a:xfrm>
              <a:off x="4993114" y="29501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6" name="Group 1275"/>
          <p:cNvGrpSpPr/>
          <p:nvPr/>
        </p:nvGrpSpPr>
        <p:grpSpPr>
          <a:xfrm rot="1339800">
            <a:off x="4422141" y="2960370"/>
            <a:ext cx="181610" cy="128271"/>
            <a:chOff x="4422141" y="2960370"/>
            <a:chExt cx="181610" cy="128271"/>
          </a:xfrm>
        </p:grpSpPr>
        <p:sp>
          <p:nvSpPr>
            <p:cNvPr id="1273" name="Freeform 1272"/>
            <p:cNvSpPr/>
            <p:nvPr/>
          </p:nvSpPr>
          <p:spPr>
            <a:xfrm>
              <a:off x="4422141" y="296037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4" name="Freeform 1273"/>
            <p:cNvSpPr/>
            <p:nvPr/>
          </p:nvSpPr>
          <p:spPr>
            <a:xfrm>
              <a:off x="4441504" y="300674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5" name="Freeform 1274"/>
            <p:cNvSpPr/>
            <p:nvPr/>
          </p:nvSpPr>
          <p:spPr>
            <a:xfrm>
              <a:off x="4500088" y="302307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9" name="Group 1278"/>
          <p:cNvGrpSpPr/>
          <p:nvPr/>
        </p:nvGrpSpPr>
        <p:grpSpPr>
          <a:xfrm rot="19183801">
            <a:off x="4644390" y="3048000"/>
            <a:ext cx="207011" cy="129541"/>
            <a:chOff x="4644390" y="3048000"/>
            <a:chExt cx="207011" cy="129541"/>
          </a:xfrm>
        </p:grpSpPr>
        <p:sp>
          <p:nvSpPr>
            <p:cNvPr id="1277" name="Freeform 1276"/>
            <p:cNvSpPr/>
            <p:nvPr/>
          </p:nvSpPr>
          <p:spPr>
            <a:xfrm>
              <a:off x="4644390" y="30480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8" name="Freeform 1277"/>
            <p:cNvSpPr/>
            <p:nvPr/>
          </p:nvSpPr>
          <p:spPr>
            <a:xfrm>
              <a:off x="4663221" y="3060028"/>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2" name="Group 1281"/>
          <p:cNvGrpSpPr/>
          <p:nvPr/>
        </p:nvGrpSpPr>
        <p:grpSpPr>
          <a:xfrm rot="15732001">
            <a:off x="7147560" y="6499861"/>
            <a:ext cx="212091" cy="173991"/>
            <a:chOff x="7147560" y="6499861"/>
            <a:chExt cx="212091" cy="173991"/>
          </a:xfrm>
        </p:grpSpPr>
        <p:sp>
          <p:nvSpPr>
            <p:cNvPr id="1280" name="Freeform 1279"/>
            <p:cNvSpPr/>
            <p:nvPr/>
          </p:nvSpPr>
          <p:spPr>
            <a:xfrm>
              <a:off x="7147560" y="6499861"/>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09"/>
                  </a:lnTo>
                  <a:lnTo>
                    <a:pt x="67310" y="69850"/>
                  </a:lnTo>
                  <a:lnTo>
                    <a:pt x="59690" y="71120"/>
                  </a:lnTo>
                  <a:lnTo>
                    <a:pt x="52070" y="71120"/>
                  </a:lnTo>
                  <a:lnTo>
                    <a:pt x="44450" y="72390"/>
                  </a:lnTo>
                  <a:lnTo>
                    <a:pt x="38100" y="72390"/>
                  </a:lnTo>
                  <a:lnTo>
                    <a:pt x="30480" y="74930"/>
                  </a:lnTo>
                  <a:lnTo>
                    <a:pt x="20320" y="80009"/>
                  </a:lnTo>
                  <a:lnTo>
                    <a:pt x="12700" y="88900"/>
                  </a:lnTo>
                  <a:lnTo>
                    <a:pt x="7620" y="99059"/>
                  </a:lnTo>
                  <a:lnTo>
                    <a:pt x="3810" y="109220"/>
                  </a:lnTo>
                  <a:lnTo>
                    <a:pt x="1270" y="115570"/>
                  </a:lnTo>
                  <a:lnTo>
                    <a:pt x="0" y="123190"/>
                  </a:lnTo>
                  <a:lnTo>
                    <a:pt x="0" y="132080"/>
                  </a:lnTo>
                  <a:lnTo>
                    <a:pt x="3810" y="142240"/>
                  </a:lnTo>
                  <a:lnTo>
                    <a:pt x="8890" y="149859"/>
                  </a:lnTo>
                  <a:lnTo>
                    <a:pt x="19050" y="156209"/>
                  </a:lnTo>
                  <a:lnTo>
                    <a:pt x="29210" y="161290"/>
                  </a:lnTo>
                  <a:lnTo>
                    <a:pt x="39370" y="165100"/>
                  </a:lnTo>
                  <a:lnTo>
                    <a:pt x="46990" y="166370"/>
                  </a:lnTo>
                  <a:lnTo>
                    <a:pt x="54610" y="167640"/>
                  </a:lnTo>
                  <a:lnTo>
                    <a:pt x="62230" y="168909"/>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09"/>
                  </a:lnTo>
                  <a:lnTo>
                    <a:pt x="199390" y="119380"/>
                  </a:lnTo>
                  <a:lnTo>
                    <a:pt x="204470" y="109220"/>
                  </a:lnTo>
                  <a:lnTo>
                    <a:pt x="208280" y="97790"/>
                  </a:lnTo>
                  <a:lnTo>
                    <a:pt x="209550" y="90170"/>
                  </a:lnTo>
                  <a:lnTo>
                    <a:pt x="210820" y="83820"/>
                  </a:lnTo>
                  <a:lnTo>
                    <a:pt x="212090" y="76200"/>
                  </a:lnTo>
                  <a:lnTo>
                    <a:pt x="212090" y="68580"/>
                  </a:lnTo>
                  <a:lnTo>
                    <a:pt x="212090" y="60959"/>
                  </a:lnTo>
                  <a:lnTo>
                    <a:pt x="212090" y="53340"/>
                  </a:lnTo>
                  <a:lnTo>
                    <a:pt x="212090" y="45720"/>
                  </a:lnTo>
                  <a:lnTo>
                    <a:pt x="210820" y="39370"/>
                  </a:lnTo>
                  <a:lnTo>
                    <a:pt x="208280" y="31750"/>
                  </a:lnTo>
                  <a:lnTo>
                    <a:pt x="201930" y="24130"/>
                  </a:lnTo>
                  <a:lnTo>
                    <a:pt x="193040" y="17780"/>
                  </a:lnTo>
                  <a:lnTo>
                    <a:pt x="181610" y="12700"/>
                  </a:lnTo>
                  <a:lnTo>
                    <a:pt x="170180" y="7620"/>
                  </a:lnTo>
                  <a:lnTo>
                    <a:pt x="158750" y="3809"/>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1" name="Freeform 1280"/>
            <p:cNvSpPr/>
            <p:nvPr/>
          </p:nvSpPr>
          <p:spPr>
            <a:xfrm>
              <a:off x="7177438" y="6518032"/>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5" name="Group 1284"/>
          <p:cNvGrpSpPr/>
          <p:nvPr/>
        </p:nvGrpSpPr>
        <p:grpSpPr>
          <a:xfrm>
            <a:off x="4876800" y="2489200"/>
            <a:ext cx="280671" cy="134621"/>
            <a:chOff x="4876800" y="2489200"/>
            <a:chExt cx="280671" cy="134621"/>
          </a:xfrm>
        </p:grpSpPr>
        <p:sp>
          <p:nvSpPr>
            <p:cNvPr id="1283" name="Freeform 1282"/>
            <p:cNvSpPr/>
            <p:nvPr/>
          </p:nvSpPr>
          <p:spPr>
            <a:xfrm>
              <a:off x="4876800" y="24892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4" name="Freeform 1283"/>
            <p:cNvSpPr/>
            <p:nvPr/>
          </p:nvSpPr>
          <p:spPr>
            <a:xfrm>
              <a:off x="4914900" y="25184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8" name="Group 1287"/>
          <p:cNvGrpSpPr/>
          <p:nvPr/>
        </p:nvGrpSpPr>
        <p:grpSpPr>
          <a:xfrm rot="19183801">
            <a:off x="7350761" y="6537961"/>
            <a:ext cx="212091" cy="173991"/>
            <a:chOff x="7350761" y="6537961"/>
            <a:chExt cx="212091" cy="173991"/>
          </a:xfrm>
        </p:grpSpPr>
        <p:sp>
          <p:nvSpPr>
            <p:cNvPr id="1286" name="Freeform 1285"/>
            <p:cNvSpPr/>
            <p:nvPr/>
          </p:nvSpPr>
          <p:spPr>
            <a:xfrm>
              <a:off x="7350761" y="6537961"/>
              <a:ext cx="212091" cy="173991"/>
            </a:xfrm>
            <a:custGeom>
              <a:avLst/>
              <a:gdLst/>
              <a:ahLst/>
              <a:cxnLst/>
              <a:rect l="0" t="0" r="0" b="0"/>
              <a:pathLst>
                <a:path w="212091" h="173991">
                  <a:moveTo>
                    <a:pt x="105409" y="31750"/>
                  </a:moveTo>
                  <a:lnTo>
                    <a:pt x="101600" y="40640"/>
                  </a:lnTo>
                  <a:lnTo>
                    <a:pt x="96520" y="49530"/>
                  </a:lnTo>
                  <a:lnTo>
                    <a:pt x="88900" y="57150"/>
                  </a:lnTo>
                  <a:lnTo>
                    <a:pt x="81280" y="63500"/>
                  </a:lnTo>
                  <a:lnTo>
                    <a:pt x="73659" y="67309"/>
                  </a:lnTo>
                  <a:lnTo>
                    <a:pt x="67309" y="69850"/>
                  </a:lnTo>
                  <a:lnTo>
                    <a:pt x="59690" y="71120"/>
                  </a:lnTo>
                  <a:lnTo>
                    <a:pt x="52070" y="71120"/>
                  </a:lnTo>
                  <a:lnTo>
                    <a:pt x="44450" y="72390"/>
                  </a:lnTo>
                  <a:lnTo>
                    <a:pt x="38100" y="72390"/>
                  </a:lnTo>
                  <a:lnTo>
                    <a:pt x="30480" y="74930"/>
                  </a:lnTo>
                  <a:lnTo>
                    <a:pt x="20320" y="80009"/>
                  </a:lnTo>
                  <a:lnTo>
                    <a:pt x="12700" y="88900"/>
                  </a:lnTo>
                  <a:lnTo>
                    <a:pt x="7620" y="99059"/>
                  </a:lnTo>
                  <a:lnTo>
                    <a:pt x="3809" y="109220"/>
                  </a:lnTo>
                  <a:lnTo>
                    <a:pt x="1270" y="115570"/>
                  </a:lnTo>
                  <a:lnTo>
                    <a:pt x="0" y="123190"/>
                  </a:lnTo>
                  <a:lnTo>
                    <a:pt x="0" y="132080"/>
                  </a:lnTo>
                  <a:lnTo>
                    <a:pt x="3809" y="142240"/>
                  </a:lnTo>
                  <a:lnTo>
                    <a:pt x="8890" y="149859"/>
                  </a:lnTo>
                  <a:lnTo>
                    <a:pt x="19050" y="156209"/>
                  </a:lnTo>
                  <a:lnTo>
                    <a:pt x="29209" y="161290"/>
                  </a:lnTo>
                  <a:lnTo>
                    <a:pt x="39370" y="165100"/>
                  </a:lnTo>
                  <a:lnTo>
                    <a:pt x="46990" y="166370"/>
                  </a:lnTo>
                  <a:lnTo>
                    <a:pt x="54609" y="167640"/>
                  </a:lnTo>
                  <a:lnTo>
                    <a:pt x="62230" y="168909"/>
                  </a:lnTo>
                  <a:lnTo>
                    <a:pt x="68580" y="170180"/>
                  </a:lnTo>
                  <a:lnTo>
                    <a:pt x="74930" y="171450"/>
                  </a:lnTo>
                  <a:lnTo>
                    <a:pt x="81280" y="172720"/>
                  </a:lnTo>
                  <a:lnTo>
                    <a:pt x="88900" y="172720"/>
                  </a:lnTo>
                  <a:lnTo>
                    <a:pt x="96520" y="173990"/>
                  </a:lnTo>
                  <a:lnTo>
                    <a:pt x="104140" y="173990"/>
                  </a:lnTo>
                  <a:lnTo>
                    <a:pt x="111759" y="173990"/>
                  </a:lnTo>
                  <a:lnTo>
                    <a:pt x="119380" y="173990"/>
                  </a:lnTo>
                  <a:lnTo>
                    <a:pt x="127000" y="172720"/>
                  </a:lnTo>
                  <a:lnTo>
                    <a:pt x="137159" y="167640"/>
                  </a:lnTo>
                  <a:lnTo>
                    <a:pt x="148590" y="163830"/>
                  </a:lnTo>
                  <a:lnTo>
                    <a:pt x="158750" y="158750"/>
                  </a:lnTo>
                  <a:lnTo>
                    <a:pt x="167640" y="152400"/>
                  </a:lnTo>
                  <a:lnTo>
                    <a:pt x="177800" y="146050"/>
                  </a:lnTo>
                  <a:lnTo>
                    <a:pt x="187959" y="139700"/>
                  </a:lnTo>
                  <a:lnTo>
                    <a:pt x="194309" y="130809"/>
                  </a:lnTo>
                  <a:lnTo>
                    <a:pt x="199390" y="119380"/>
                  </a:lnTo>
                  <a:lnTo>
                    <a:pt x="204470" y="109220"/>
                  </a:lnTo>
                  <a:lnTo>
                    <a:pt x="208280" y="97790"/>
                  </a:lnTo>
                  <a:lnTo>
                    <a:pt x="209550" y="90170"/>
                  </a:lnTo>
                  <a:lnTo>
                    <a:pt x="210820" y="83820"/>
                  </a:lnTo>
                  <a:lnTo>
                    <a:pt x="212090" y="76200"/>
                  </a:lnTo>
                  <a:lnTo>
                    <a:pt x="212090" y="68580"/>
                  </a:lnTo>
                  <a:lnTo>
                    <a:pt x="212090" y="60959"/>
                  </a:lnTo>
                  <a:lnTo>
                    <a:pt x="212090" y="53340"/>
                  </a:lnTo>
                  <a:lnTo>
                    <a:pt x="212090" y="45720"/>
                  </a:lnTo>
                  <a:lnTo>
                    <a:pt x="210820" y="39370"/>
                  </a:lnTo>
                  <a:lnTo>
                    <a:pt x="208280" y="31750"/>
                  </a:lnTo>
                  <a:lnTo>
                    <a:pt x="201930" y="24130"/>
                  </a:lnTo>
                  <a:lnTo>
                    <a:pt x="193040" y="17780"/>
                  </a:lnTo>
                  <a:lnTo>
                    <a:pt x="181609" y="12700"/>
                  </a:lnTo>
                  <a:lnTo>
                    <a:pt x="170180" y="7620"/>
                  </a:lnTo>
                  <a:lnTo>
                    <a:pt x="158750" y="3809"/>
                  </a:lnTo>
                  <a:lnTo>
                    <a:pt x="147320" y="1270"/>
                  </a:lnTo>
                  <a:lnTo>
                    <a:pt x="135890" y="0"/>
                  </a:lnTo>
                  <a:lnTo>
                    <a:pt x="124459" y="2540"/>
                  </a:lnTo>
                  <a:lnTo>
                    <a:pt x="115570" y="8890"/>
                  </a:lnTo>
                  <a:lnTo>
                    <a:pt x="107950" y="17780"/>
                  </a:lnTo>
                  <a:lnTo>
                    <a:pt x="99059"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7" name="Freeform 1286"/>
            <p:cNvSpPr/>
            <p:nvPr/>
          </p:nvSpPr>
          <p:spPr>
            <a:xfrm>
              <a:off x="7380715" y="6556946"/>
              <a:ext cx="158751" cy="128270"/>
            </a:xfrm>
            <a:custGeom>
              <a:avLst/>
              <a:gdLst/>
              <a:ahLst/>
              <a:cxnLst/>
              <a:rect l="0" t="0" r="0" b="0"/>
              <a:pathLst>
                <a:path w="158751" h="128270">
                  <a:moveTo>
                    <a:pt x="133350" y="30479"/>
                  </a:moveTo>
                  <a:lnTo>
                    <a:pt x="127000" y="38100"/>
                  </a:lnTo>
                  <a:lnTo>
                    <a:pt x="121920" y="40640"/>
                  </a:lnTo>
                  <a:lnTo>
                    <a:pt x="115570" y="43179"/>
                  </a:lnTo>
                  <a:lnTo>
                    <a:pt x="48260" y="66040"/>
                  </a:lnTo>
                  <a:lnTo>
                    <a:pt x="41910" y="67309"/>
                  </a:lnTo>
                  <a:lnTo>
                    <a:pt x="34290" y="68579"/>
                  </a:lnTo>
                  <a:lnTo>
                    <a:pt x="25400" y="68579"/>
                  </a:lnTo>
                  <a:lnTo>
                    <a:pt x="19050" y="71119"/>
                  </a:lnTo>
                  <a:lnTo>
                    <a:pt x="12700" y="74929"/>
                  </a:lnTo>
                  <a:lnTo>
                    <a:pt x="7620" y="80009"/>
                  </a:lnTo>
                  <a:lnTo>
                    <a:pt x="3810" y="86359"/>
                  </a:lnTo>
                  <a:lnTo>
                    <a:pt x="1270" y="92709"/>
                  </a:lnTo>
                  <a:lnTo>
                    <a:pt x="0" y="100329"/>
                  </a:lnTo>
                  <a:lnTo>
                    <a:pt x="1270" y="106679"/>
                  </a:lnTo>
                  <a:lnTo>
                    <a:pt x="3810" y="110490"/>
                  </a:lnTo>
                  <a:lnTo>
                    <a:pt x="7620" y="114300"/>
                  </a:lnTo>
                  <a:lnTo>
                    <a:pt x="12700" y="118109"/>
                  </a:lnTo>
                  <a:lnTo>
                    <a:pt x="17780" y="120650"/>
                  </a:lnTo>
                  <a:lnTo>
                    <a:pt x="24130" y="123190"/>
                  </a:lnTo>
                  <a:lnTo>
                    <a:pt x="30480" y="125729"/>
                  </a:lnTo>
                  <a:lnTo>
                    <a:pt x="38100" y="125729"/>
                  </a:lnTo>
                  <a:lnTo>
                    <a:pt x="45720" y="127000"/>
                  </a:lnTo>
                  <a:lnTo>
                    <a:pt x="54610" y="128269"/>
                  </a:lnTo>
                  <a:lnTo>
                    <a:pt x="62230" y="128269"/>
                  </a:lnTo>
                  <a:lnTo>
                    <a:pt x="80010" y="128269"/>
                  </a:lnTo>
                  <a:lnTo>
                    <a:pt x="96520" y="128269"/>
                  </a:lnTo>
                  <a:lnTo>
                    <a:pt x="104140" y="127000"/>
                  </a:lnTo>
                  <a:lnTo>
                    <a:pt x="110490" y="124459"/>
                  </a:lnTo>
                  <a:lnTo>
                    <a:pt x="115570" y="121919"/>
                  </a:lnTo>
                  <a:lnTo>
                    <a:pt x="120650" y="118109"/>
                  </a:lnTo>
                  <a:lnTo>
                    <a:pt x="125730" y="114300"/>
                  </a:lnTo>
                  <a:lnTo>
                    <a:pt x="130810" y="110490"/>
                  </a:lnTo>
                  <a:lnTo>
                    <a:pt x="134620" y="106679"/>
                  </a:lnTo>
                  <a:lnTo>
                    <a:pt x="144780" y="97790"/>
                  </a:lnTo>
                  <a:lnTo>
                    <a:pt x="147320" y="92709"/>
                  </a:lnTo>
                  <a:lnTo>
                    <a:pt x="148590" y="85090"/>
                  </a:lnTo>
                  <a:lnTo>
                    <a:pt x="149860" y="78740"/>
                  </a:lnTo>
                  <a:lnTo>
                    <a:pt x="152400" y="71119"/>
                  </a:lnTo>
                  <a:lnTo>
                    <a:pt x="153670" y="64769"/>
                  </a:lnTo>
                  <a:lnTo>
                    <a:pt x="156210" y="57150"/>
                  </a:lnTo>
                  <a:lnTo>
                    <a:pt x="157480" y="49529"/>
                  </a:lnTo>
                  <a:lnTo>
                    <a:pt x="157480" y="41909"/>
                  </a:lnTo>
                  <a:lnTo>
                    <a:pt x="158750" y="34290"/>
                  </a:lnTo>
                  <a:lnTo>
                    <a:pt x="157480" y="26669"/>
                  </a:lnTo>
                  <a:lnTo>
                    <a:pt x="154940" y="21590"/>
                  </a:lnTo>
                  <a:lnTo>
                    <a:pt x="152400" y="15240"/>
                  </a:lnTo>
                  <a:lnTo>
                    <a:pt x="148590" y="11429"/>
                  </a:lnTo>
                  <a:lnTo>
                    <a:pt x="143510" y="7619"/>
                  </a:lnTo>
                  <a:lnTo>
                    <a:pt x="138430" y="5079"/>
                  </a:lnTo>
                  <a:lnTo>
                    <a:pt x="130810" y="2540"/>
                  </a:lnTo>
                  <a:lnTo>
                    <a:pt x="124460" y="1269"/>
                  </a:lnTo>
                  <a:lnTo>
                    <a:pt x="116840" y="0"/>
                  </a:lnTo>
                  <a:lnTo>
                    <a:pt x="110490" y="0"/>
                  </a:lnTo>
                  <a:lnTo>
                    <a:pt x="105410" y="1269"/>
                  </a:lnTo>
                  <a:lnTo>
                    <a:pt x="101600" y="2540"/>
                  </a:lnTo>
                  <a:lnTo>
                    <a:pt x="99060" y="6350"/>
                  </a:lnTo>
                  <a:lnTo>
                    <a:pt x="97790" y="11429"/>
                  </a:lnTo>
                  <a:lnTo>
                    <a:pt x="96520" y="17779"/>
                  </a:lnTo>
                  <a:lnTo>
                    <a:pt x="96520" y="24129"/>
                  </a:lnTo>
                  <a:lnTo>
                    <a:pt x="97790" y="30479"/>
                  </a:lnTo>
                  <a:lnTo>
                    <a:pt x="99060" y="36829"/>
                  </a:lnTo>
                  <a:lnTo>
                    <a:pt x="100330" y="44450"/>
                  </a:lnTo>
                  <a:lnTo>
                    <a:pt x="101600" y="50800"/>
                  </a:lnTo>
                  <a:lnTo>
                    <a:pt x="104140" y="57150"/>
                  </a:lnTo>
                  <a:lnTo>
                    <a:pt x="102870" y="62229"/>
                  </a:lnTo>
                  <a:lnTo>
                    <a:pt x="101600" y="68579"/>
                  </a:lnTo>
                  <a:lnTo>
                    <a:pt x="99060" y="73659"/>
                  </a:lnTo>
                  <a:lnTo>
                    <a:pt x="95250" y="76200"/>
                  </a:lnTo>
                  <a:lnTo>
                    <a:pt x="88900" y="78740"/>
                  </a:lnTo>
                  <a:lnTo>
                    <a:pt x="82550" y="80009"/>
                  </a:lnTo>
                  <a:lnTo>
                    <a:pt x="74930" y="81279"/>
                  </a:lnTo>
                  <a:lnTo>
                    <a:pt x="68580" y="83819"/>
                  </a:lnTo>
                  <a:lnTo>
                    <a:pt x="55880" y="87629"/>
                  </a:lnTo>
                  <a:lnTo>
                    <a:pt x="33020" y="95250"/>
                  </a:lnTo>
                  <a:lnTo>
                    <a:pt x="34290" y="95250"/>
                  </a:lnTo>
                  <a:lnTo>
                    <a:pt x="38100" y="95250"/>
                  </a:lnTo>
                  <a:lnTo>
                    <a:pt x="44450" y="95250"/>
                  </a:lnTo>
                  <a:lnTo>
                    <a:pt x="66040" y="96519"/>
                  </a:lnTo>
                  <a:lnTo>
                    <a:pt x="90170" y="96519"/>
                  </a:lnTo>
                  <a:lnTo>
                    <a:pt x="97790" y="95250"/>
                  </a:lnTo>
                  <a:lnTo>
                    <a:pt x="104140" y="92709"/>
                  </a:lnTo>
                  <a:lnTo>
                    <a:pt x="109220" y="88900"/>
                  </a:lnTo>
                  <a:lnTo>
                    <a:pt x="113030" y="85090"/>
                  </a:lnTo>
                  <a:lnTo>
                    <a:pt x="115570" y="81279"/>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2" name="Group 1291"/>
          <p:cNvGrpSpPr/>
          <p:nvPr/>
        </p:nvGrpSpPr>
        <p:grpSpPr>
          <a:xfrm rot="4631400">
            <a:off x="4917441" y="2998470"/>
            <a:ext cx="181610" cy="128271"/>
            <a:chOff x="4917441" y="2998470"/>
            <a:chExt cx="181610" cy="128271"/>
          </a:xfrm>
        </p:grpSpPr>
        <p:sp>
          <p:nvSpPr>
            <p:cNvPr id="1289" name="Freeform 1288"/>
            <p:cNvSpPr/>
            <p:nvPr/>
          </p:nvSpPr>
          <p:spPr>
            <a:xfrm>
              <a:off x="4917441" y="299847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0" name="Freeform 1289"/>
            <p:cNvSpPr/>
            <p:nvPr/>
          </p:nvSpPr>
          <p:spPr>
            <a:xfrm>
              <a:off x="4936828" y="3044642"/>
              <a:ext cx="132081" cy="66042"/>
            </a:xfrm>
            <a:custGeom>
              <a:avLst/>
              <a:gdLst/>
              <a:ahLst/>
              <a:cxnLst/>
              <a:rect l="0" t="0" r="0" b="0"/>
              <a:pathLst>
                <a:path w="132081" h="66042">
                  <a:moveTo>
                    <a:pt x="20320" y="34291"/>
                  </a:moveTo>
                  <a:lnTo>
                    <a:pt x="22860" y="38100"/>
                  </a:lnTo>
                  <a:lnTo>
                    <a:pt x="26670" y="39371"/>
                  </a:lnTo>
                  <a:lnTo>
                    <a:pt x="30480" y="41910"/>
                  </a:lnTo>
                  <a:lnTo>
                    <a:pt x="35560" y="43181"/>
                  </a:lnTo>
                  <a:lnTo>
                    <a:pt x="41910" y="46991"/>
                  </a:lnTo>
                  <a:lnTo>
                    <a:pt x="46990" y="49531"/>
                  </a:lnTo>
                  <a:lnTo>
                    <a:pt x="53340" y="53341"/>
                  </a:lnTo>
                  <a:lnTo>
                    <a:pt x="59690" y="57150"/>
                  </a:lnTo>
                  <a:lnTo>
                    <a:pt x="66040" y="59691"/>
                  </a:lnTo>
                  <a:lnTo>
                    <a:pt x="72390" y="62231"/>
                  </a:lnTo>
                  <a:lnTo>
                    <a:pt x="78740" y="63500"/>
                  </a:lnTo>
                  <a:lnTo>
                    <a:pt x="85090" y="64771"/>
                  </a:lnTo>
                  <a:lnTo>
                    <a:pt x="91440" y="66041"/>
                  </a:lnTo>
                  <a:lnTo>
                    <a:pt x="97790" y="66041"/>
                  </a:lnTo>
                  <a:lnTo>
                    <a:pt x="104140" y="64771"/>
                  </a:lnTo>
                  <a:lnTo>
                    <a:pt x="111760" y="63500"/>
                  </a:lnTo>
                  <a:lnTo>
                    <a:pt x="116840" y="59691"/>
                  </a:lnTo>
                  <a:lnTo>
                    <a:pt x="120650" y="55881"/>
                  </a:lnTo>
                  <a:lnTo>
                    <a:pt x="124460" y="50800"/>
                  </a:lnTo>
                  <a:lnTo>
                    <a:pt x="127000" y="45721"/>
                  </a:lnTo>
                  <a:lnTo>
                    <a:pt x="129540" y="39371"/>
                  </a:lnTo>
                  <a:lnTo>
                    <a:pt x="132080" y="34291"/>
                  </a:lnTo>
                  <a:lnTo>
                    <a:pt x="132080" y="27941"/>
                  </a:lnTo>
                  <a:lnTo>
                    <a:pt x="130810" y="22860"/>
                  </a:lnTo>
                  <a:lnTo>
                    <a:pt x="128270" y="17781"/>
                  </a:lnTo>
                  <a:lnTo>
                    <a:pt x="125730" y="13971"/>
                  </a:lnTo>
                  <a:lnTo>
                    <a:pt x="120650" y="11431"/>
                  </a:lnTo>
                  <a:lnTo>
                    <a:pt x="115570" y="7621"/>
                  </a:lnTo>
                  <a:lnTo>
                    <a:pt x="109220" y="5081"/>
                  </a:lnTo>
                  <a:lnTo>
                    <a:pt x="104140" y="2541"/>
                  </a:lnTo>
                  <a:lnTo>
                    <a:pt x="97790" y="0"/>
                  </a:lnTo>
                  <a:lnTo>
                    <a:pt x="91440" y="0"/>
                  </a:lnTo>
                  <a:lnTo>
                    <a:pt x="85090" y="0"/>
                  </a:lnTo>
                  <a:lnTo>
                    <a:pt x="78740" y="0"/>
                  </a:lnTo>
                  <a:lnTo>
                    <a:pt x="73660" y="2541"/>
                  </a:lnTo>
                  <a:lnTo>
                    <a:pt x="69850" y="7621"/>
                  </a:lnTo>
                  <a:lnTo>
                    <a:pt x="66040" y="11431"/>
                  </a:lnTo>
                  <a:lnTo>
                    <a:pt x="60960" y="15241"/>
                  </a:lnTo>
                  <a:lnTo>
                    <a:pt x="54610" y="17781"/>
                  </a:lnTo>
                  <a:lnTo>
                    <a:pt x="46990" y="19050"/>
                  </a:lnTo>
                  <a:lnTo>
                    <a:pt x="39370" y="19050"/>
                  </a:lnTo>
                  <a:lnTo>
                    <a:pt x="31750" y="20321"/>
                  </a:lnTo>
                  <a:lnTo>
                    <a:pt x="0" y="2794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1" name="Freeform 1290"/>
            <p:cNvSpPr/>
            <p:nvPr/>
          </p:nvSpPr>
          <p:spPr>
            <a:xfrm>
              <a:off x="4995668" y="3061109"/>
              <a:ext cx="58420" cy="45721"/>
            </a:xfrm>
            <a:custGeom>
              <a:avLst/>
              <a:gdLst/>
              <a:ahLst/>
              <a:cxnLst/>
              <a:rect l="0" t="0" r="0" b="0"/>
              <a:pathLst>
                <a:path w="58420" h="45721">
                  <a:moveTo>
                    <a:pt x="58419" y="0"/>
                  </a:moveTo>
                  <a:lnTo>
                    <a:pt x="58419" y="13970"/>
                  </a:lnTo>
                  <a:lnTo>
                    <a:pt x="55879" y="17780"/>
                  </a:lnTo>
                  <a:lnTo>
                    <a:pt x="53339" y="20320"/>
                  </a:lnTo>
                  <a:lnTo>
                    <a:pt x="48259" y="22860"/>
                  </a:lnTo>
                  <a:lnTo>
                    <a:pt x="36829" y="26670"/>
                  </a:lnTo>
                  <a:lnTo>
                    <a:pt x="31750" y="27940"/>
                  </a:lnTo>
                  <a:lnTo>
                    <a:pt x="25400" y="30480"/>
                  </a:lnTo>
                  <a:lnTo>
                    <a:pt x="20319" y="34290"/>
                  </a:lnTo>
                  <a:lnTo>
                    <a:pt x="16509" y="38100"/>
                  </a:lnTo>
                  <a:lnTo>
                    <a:pt x="12700" y="40640"/>
                  </a:lnTo>
                  <a:lnTo>
                    <a:pt x="8889"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5" name="Group 1294"/>
          <p:cNvGrpSpPr/>
          <p:nvPr/>
        </p:nvGrpSpPr>
        <p:grpSpPr>
          <a:xfrm rot="19183801">
            <a:off x="5114290" y="2514600"/>
            <a:ext cx="207011" cy="129541"/>
            <a:chOff x="5114290" y="2514600"/>
            <a:chExt cx="207011" cy="129541"/>
          </a:xfrm>
        </p:grpSpPr>
        <p:sp>
          <p:nvSpPr>
            <p:cNvPr id="1293" name="Freeform 1292"/>
            <p:cNvSpPr/>
            <p:nvPr/>
          </p:nvSpPr>
          <p:spPr>
            <a:xfrm>
              <a:off x="5114290" y="2514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4" name="Freeform 1293"/>
            <p:cNvSpPr/>
            <p:nvPr/>
          </p:nvSpPr>
          <p:spPr>
            <a:xfrm>
              <a:off x="5133122" y="2526628"/>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39" y="41910"/>
                  </a:lnTo>
                  <a:lnTo>
                    <a:pt x="60959" y="38100"/>
                  </a:lnTo>
                  <a:lnTo>
                    <a:pt x="55879" y="34290"/>
                  </a:lnTo>
                  <a:lnTo>
                    <a:pt x="49529" y="31750"/>
                  </a:lnTo>
                  <a:lnTo>
                    <a:pt x="44450" y="27940"/>
                  </a:lnTo>
                  <a:lnTo>
                    <a:pt x="38100" y="25400"/>
                  </a:lnTo>
                  <a:lnTo>
                    <a:pt x="31750" y="24130"/>
                  </a:lnTo>
                  <a:lnTo>
                    <a:pt x="24129" y="22860"/>
                  </a:lnTo>
                  <a:lnTo>
                    <a:pt x="5079" y="21590"/>
                  </a:lnTo>
                  <a:lnTo>
                    <a:pt x="2539" y="24130"/>
                  </a:lnTo>
                  <a:lnTo>
                    <a:pt x="2539" y="27940"/>
                  </a:lnTo>
                  <a:lnTo>
                    <a:pt x="1269" y="34290"/>
                  </a:lnTo>
                  <a:lnTo>
                    <a:pt x="2539" y="39370"/>
                  </a:lnTo>
                  <a:lnTo>
                    <a:pt x="6350" y="43180"/>
                  </a:lnTo>
                  <a:lnTo>
                    <a:pt x="10159" y="46990"/>
                  </a:lnTo>
                  <a:lnTo>
                    <a:pt x="15239" y="49530"/>
                  </a:lnTo>
                  <a:lnTo>
                    <a:pt x="21589"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89"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89" y="73660"/>
                  </a:lnTo>
                  <a:lnTo>
                    <a:pt x="157479" y="71120"/>
                  </a:lnTo>
                  <a:lnTo>
                    <a:pt x="152400" y="67310"/>
                  </a:lnTo>
                  <a:lnTo>
                    <a:pt x="147319" y="64770"/>
                  </a:lnTo>
                  <a:lnTo>
                    <a:pt x="140969" y="62230"/>
                  </a:lnTo>
                  <a:lnTo>
                    <a:pt x="135889" y="59690"/>
                  </a:lnTo>
                  <a:lnTo>
                    <a:pt x="129539" y="57150"/>
                  </a:lnTo>
                  <a:lnTo>
                    <a:pt x="124459" y="54610"/>
                  </a:lnTo>
                  <a:lnTo>
                    <a:pt x="120650" y="49530"/>
                  </a:lnTo>
                  <a:lnTo>
                    <a:pt x="116839"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89"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8" name="Group 1297"/>
          <p:cNvGrpSpPr/>
          <p:nvPr/>
        </p:nvGrpSpPr>
        <p:grpSpPr>
          <a:xfrm rot="19523401">
            <a:off x="4886960" y="2816860"/>
            <a:ext cx="212091" cy="173991"/>
            <a:chOff x="4886960" y="2816860"/>
            <a:chExt cx="212091" cy="173991"/>
          </a:xfrm>
        </p:grpSpPr>
        <p:sp>
          <p:nvSpPr>
            <p:cNvPr id="1296" name="Freeform 1295"/>
            <p:cNvSpPr/>
            <p:nvPr/>
          </p:nvSpPr>
          <p:spPr>
            <a:xfrm>
              <a:off x="4886960" y="28168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7" name="Freeform 1296"/>
            <p:cNvSpPr/>
            <p:nvPr/>
          </p:nvSpPr>
          <p:spPr>
            <a:xfrm>
              <a:off x="4916515" y="2835540"/>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1" name="Group 1300"/>
          <p:cNvGrpSpPr/>
          <p:nvPr/>
        </p:nvGrpSpPr>
        <p:grpSpPr>
          <a:xfrm rot="19183801">
            <a:off x="5177790" y="2959100"/>
            <a:ext cx="207011" cy="129541"/>
            <a:chOff x="5177790" y="2959100"/>
            <a:chExt cx="207011" cy="129541"/>
          </a:xfrm>
        </p:grpSpPr>
        <p:sp>
          <p:nvSpPr>
            <p:cNvPr id="1299" name="Freeform 1298"/>
            <p:cNvSpPr/>
            <p:nvPr/>
          </p:nvSpPr>
          <p:spPr>
            <a:xfrm>
              <a:off x="5177790" y="29591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0" name="Freeform 1299"/>
            <p:cNvSpPr/>
            <p:nvPr/>
          </p:nvSpPr>
          <p:spPr>
            <a:xfrm>
              <a:off x="5196621" y="2971128"/>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4" name="Group 1303"/>
          <p:cNvGrpSpPr/>
          <p:nvPr/>
        </p:nvGrpSpPr>
        <p:grpSpPr>
          <a:xfrm>
            <a:off x="4381500" y="2832100"/>
            <a:ext cx="280671" cy="134621"/>
            <a:chOff x="4381500" y="2832100"/>
            <a:chExt cx="280671" cy="134621"/>
          </a:xfrm>
        </p:grpSpPr>
        <p:sp>
          <p:nvSpPr>
            <p:cNvPr id="1302" name="Freeform 1301"/>
            <p:cNvSpPr/>
            <p:nvPr/>
          </p:nvSpPr>
          <p:spPr>
            <a:xfrm>
              <a:off x="4381500" y="28321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3" name="Freeform 1302"/>
            <p:cNvSpPr/>
            <p:nvPr/>
          </p:nvSpPr>
          <p:spPr>
            <a:xfrm>
              <a:off x="4419600" y="28613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7" name="Group 1306"/>
          <p:cNvGrpSpPr/>
          <p:nvPr/>
        </p:nvGrpSpPr>
        <p:grpSpPr>
          <a:xfrm rot="19523401">
            <a:off x="4429760" y="2664460"/>
            <a:ext cx="212091" cy="173991"/>
            <a:chOff x="4429760" y="2664460"/>
            <a:chExt cx="212091" cy="173991"/>
          </a:xfrm>
        </p:grpSpPr>
        <p:sp>
          <p:nvSpPr>
            <p:cNvPr id="1305" name="Freeform 1304"/>
            <p:cNvSpPr/>
            <p:nvPr/>
          </p:nvSpPr>
          <p:spPr>
            <a:xfrm>
              <a:off x="4429760" y="26644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6" name="Freeform 1305"/>
            <p:cNvSpPr/>
            <p:nvPr/>
          </p:nvSpPr>
          <p:spPr>
            <a:xfrm>
              <a:off x="4459315" y="2683139"/>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0" name="Group 1309"/>
          <p:cNvGrpSpPr/>
          <p:nvPr/>
        </p:nvGrpSpPr>
        <p:grpSpPr>
          <a:xfrm>
            <a:off x="4889500" y="2984500"/>
            <a:ext cx="280671" cy="134621"/>
            <a:chOff x="4889500" y="2984500"/>
            <a:chExt cx="280671" cy="134621"/>
          </a:xfrm>
        </p:grpSpPr>
        <p:sp>
          <p:nvSpPr>
            <p:cNvPr id="1308" name="Freeform 1307"/>
            <p:cNvSpPr/>
            <p:nvPr/>
          </p:nvSpPr>
          <p:spPr>
            <a:xfrm>
              <a:off x="4889500" y="29845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9" name="Freeform 1308"/>
            <p:cNvSpPr/>
            <p:nvPr/>
          </p:nvSpPr>
          <p:spPr>
            <a:xfrm>
              <a:off x="4927600" y="301371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3" name="Group 1312"/>
          <p:cNvGrpSpPr/>
          <p:nvPr/>
        </p:nvGrpSpPr>
        <p:grpSpPr>
          <a:xfrm rot="13247400">
            <a:off x="5102861" y="2880360"/>
            <a:ext cx="212091" cy="173991"/>
            <a:chOff x="5102861" y="2880360"/>
            <a:chExt cx="212091" cy="173991"/>
          </a:xfrm>
        </p:grpSpPr>
        <p:sp>
          <p:nvSpPr>
            <p:cNvPr id="1311" name="Freeform 1310"/>
            <p:cNvSpPr/>
            <p:nvPr/>
          </p:nvSpPr>
          <p:spPr>
            <a:xfrm>
              <a:off x="5102861" y="28803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2" name="Freeform 1311"/>
            <p:cNvSpPr/>
            <p:nvPr/>
          </p:nvSpPr>
          <p:spPr>
            <a:xfrm>
              <a:off x="5132546" y="289894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1"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1" y="127000"/>
                  </a:lnTo>
                  <a:lnTo>
                    <a:pt x="110491" y="124460"/>
                  </a:lnTo>
                  <a:lnTo>
                    <a:pt x="115570" y="121920"/>
                  </a:lnTo>
                  <a:lnTo>
                    <a:pt x="120650" y="118110"/>
                  </a:lnTo>
                  <a:lnTo>
                    <a:pt x="125730" y="114300"/>
                  </a:lnTo>
                  <a:lnTo>
                    <a:pt x="130810" y="110490"/>
                  </a:lnTo>
                  <a:lnTo>
                    <a:pt x="134620" y="106680"/>
                  </a:lnTo>
                  <a:lnTo>
                    <a:pt x="144780" y="97790"/>
                  </a:lnTo>
                  <a:lnTo>
                    <a:pt x="147320" y="92710"/>
                  </a:lnTo>
                  <a:lnTo>
                    <a:pt x="148591" y="85090"/>
                  </a:lnTo>
                  <a:lnTo>
                    <a:pt x="149860" y="78740"/>
                  </a:lnTo>
                  <a:lnTo>
                    <a:pt x="152400" y="71120"/>
                  </a:lnTo>
                  <a:lnTo>
                    <a:pt x="153670" y="64770"/>
                  </a:lnTo>
                  <a:lnTo>
                    <a:pt x="156210" y="57150"/>
                  </a:lnTo>
                  <a:lnTo>
                    <a:pt x="157480" y="49530"/>
                  </a:lnTo>
                  <a:lnTo>
                    <a:pt x="157480" y="41910"/>
                  </a:lnTo>
                  <a:lnTo>
                    <a:pt x="158750" y="34290"/>
                  </a:lnTo>
                  <a:lnTo>
                    <a:pt x="157480" y="26670"/>
                  </a:lnTo>
                  <a:lnTo>
                    <a:pt x="154941" y="21590"/>
                  </a:lnTo>
                  <a:lnTo>
                    <a:pt x="152400" y="15240"/>
                  </a:lnTo>
                  <a:lnTo>
                    <a:pt x="148591" y="11430"/>
                  </a:lnTo>
                  <a:lnTo>
                    <a:pt x="143510" y="7620"/>
                  </a:lnTo>
                  <a:lnTo>
                    <a:pt x="138430" y="5080"/>
                  </a:lnTo>
                  <a:lnTo>
                    <a:pt x="130810" y="2540"/>
                  </a:lnTo>
                  <a:lnTo>
                    <a:pt x="124460" y="1270"/>
                  </a:lnTo>
                  <a:lnTo>
                    <a:pt x="116841" y="0"/>
                  </a:lnTo>
                  <a:lnTo>
                    <a:pt x="110491" y="0"/>
                  </a:lnTo>
                  <a:lnTo>
                    <a:pt x="105410" y="1270"/>
                  </a:lnTo>
                  <a:lnTo>
                    <a:pt x="101600" y="2540"/>
                  </a:lnTo>
                  <a:lnTo>
                    <a:pt x="99060" y="6350"/>
                  </a:lnTo>
                  <a:lnTo>
                    <a:pt x="97791" y="11430"/>
                  </a:lnTo>
                  <a:lnTo>
                    <a:pt x="96520" y="17780"/>
                  </a:lnTo>
                  <a:lnTo>
                    <a:pt x="96520" y="24130"/>
                  </a:lnTo>
                  <a:lnTo>
                    <a:pt x="97791" y="30480"/>
                  </a:lnTo>
                  <a:lnTo>
                    <a:pt x="99060" y="36830"/>
                  </a:lnTo>
                  <a:lnTo>
                    <a:pt x="100330" y="44450"/>
                  </a:lnTo>
                  <a:lnTo>
                    <a:pt x="101600" y="50800"/>
                  </a:lnTo>
                  <a:lnTo>
                    <a:pt x="104141"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6" name="Group 1315"/>
          <p:cNvGrpSpPr/>
          <p:nvPr/>
        </p:nvGrpSpPr>
        <p:grpSpPr>
          <a:xfrm rot="15915000">
            <a:off x="6790692" y="6629400"/>
            <a:ext cx="207011" cy="129541"/>
            <a:chOff x="6790692" y="6629400"/>
            <a:chExt cx="207011" cy="129541"/>
          </a:xfrm>
        </p:grpSpPr>
        <p:sp>
          <p:nvSpPr>
            <p:cNvPr id="1314" name="Freeform 1313"/>
            <p:cNvSpPr/>
            <p:nvPr/>
          </p:nvSpPr>
          <p:spPr>
            <a:xfrm>
              <a:off x="6790692" y="6629400"/>
              <a:ext cx="207011" cy="129541"/>
            </a:xfrm>
            <a:custGeom>
              <a:avLst/>
              <a:gdLst/>
              <a:ahLst/>
              <a:cxnLst/>
              <a:rect l="0" t="0" r="0" b="0"/>
              <a:pathLst>
                <a:path w="207011" h="129541">
                  <a:moveTo>
                    <a:pt x="134619" y="34290"/>
                  </a:moveTo>
                  <a:lnTo>
                    <a:pt x="125729" y="30480"/>
                  </a:lnTo>
                  <a:lnTo>
                    <a:pt x="116840" y="25400"/>
                  </a:lnTo>
                  <a:lnTo>
                    <a:pt x="107950" y="21590"/>
                  </a:lnTo>
                  <a:lnTo>
                    <a:pt x="101600" y="17780"/>
                  </a:lnTo>
                  <a:lnTo>
                    <a:pt x="93979" y="15240"/>
                  </a:lnTo>
                  <a:lnTo>
                    <a:pt x="87629" y="11430"/>
                  </a:lnTo>
                  <a:lnTo>
                    <a:pt x="77469" y="6350"/>
                  </a:lnTo>
                  <a:lnTo>
                    <a:pt x="67310" y="2540"/>
                  </a:lnTo>
                  <a:lnTo>
                    <a:pt x="59690" y="1270"/>
                  </a:lnTo>
                  <a:lnTo>
                    <a:pt x="52069" y="0"/>
                  </a:lnTo>
                  <a:lnTo>
                    <a:pt x="44450" y="0"/>
                  </a:lnTo>
                  <a:lnTo>
                    <a:pt x="36829" y="0"/>
                  </a:lnTo>
                  <a:lnTo>
                    <a:pt x="29210" y="0"/>
                  </a:lnTo>
                  <a:lnTo>
                    <a:pt x="22860" y="1270"/>
                  </a:lnTo>
                  <a:lnTo>
                    <a:pt x="15240" y="3810"/>
                  </a:lnTo>
                  <a:lnTo>
                    <a:pt x="8890" y="10160"/>
                  </a:lnTo>
                  <a:lnTo>
                    <a:pt x="3810" y="16510"/>
                  </a:lnTo>
                  <a:lnTo>
                    <a:pt x="1269" y="22860"/>
                  </a:lnTo>
                  <a:lnTo>
                    <a:pt x="0" y="30480"/>
                  </a:lnTo>
                  <a:lnTo>
                    <a:pt x="0" y="39370"/>
                  </a:lnTo>
                  <a:lnTo>
                    <a:pt x="2540" y="49530"/>
                  </a:lnTo>
                  <a:lnTo>
                    <a:pt x="7619" y="58420"/>
                  </a:lnTo>
                  <a:lnTo>
                    <a:pt x="13969" y="67310"/>
                  </a:lnTo>
                  <a:lnTo>
                    <a:pt x="21590" y="76200"/>
                  </a:lnTo>
                  <a:lnTo>
                    <a:pt x="30479" y="82550"/>
                  </a:lnTo>
                  <a:lnTo>
                    <a:pt x="40640" y="88900"/>
                  </a:lnTo>
                  <a:lnTo>
                    <a:pt x="50800" y="93980"/>
                  </a:lnTo>
                  <a:lnTo>
                    <a:pt x="62229" y="99060"/>
                  </a:lnTo>
                  <a:lnTo>
                    <a:pt x="72390" y="105410"/>
                  </a:lnTo>
                  <a:lnTo>
                    <a:pt x="82550" y="110490"/>
                  </a:lnTo>
                  <a:lnTo>
                    <a:pt x="92710" y="116840"/>
                  </a:lnTo>
                  <a:lnTo>
                    <a:pt x="100329" y="121920"/>
                  </a:lnTo>
                  <a:lnTo>
                    <a:pt x="107950" y="124460"/>
                  </a:lnTo>
                  <a:lnTo>
                    <a:pt x="115569" y="127000"/>
                  </a:lnTo>
                  <a:lnTo>
                    <a:pt x="123190" y="128270"/>
                  </a:lnTo>
                  <a:lnTo>
                    <a:pt x="132079" y="128270"/>
                  </a:lnTo>
                  <a:lnTo>
                    <a:pt x="139700" y="129540"/>
                  </a:lnTo>
                  <a:lnTo>
                    <a:pt x="147319" y="129540"/>
                  </a:lnTo>
                  <a:lnTo>
                    <a:pt x="154940" y="128270"/>
                  </a:lnTo>
                  <a:lnTo>
                    <a:pt x="162560" y="128270"/>
                  </a:lnTo>
                  <a:lnTo>
                    <a:pt x="168910" y="127000"/>
                  </a:lnTo>
                  <a:lnTo>
                    <a:pt x="175260" y="125730"/>
                  </a:lnTo>
                  <a:lnTo>
                    <a:pt x="181610" y="123190"/>
                  </a:lnTo>
                  <a:lnTo>
                    <a:pt x="187960" y="120650"/>
                  </a:lnTo>
                  <a:lnTo>
                    <a:pt x="195579" y="113030"/>
                  </a:lnTo>
                  <a:lnTo>
                    <a:pt x="201929" y="104140"/>
                  </a:lnTo>
                  <a:lnTo>
                    <a:pt x="205740" y="92710"/>
                  </a:lnTo>
                  <a:lnTo>
                    <a:pt x="207010" y="82550"/>
                  </a:lnTo>
                  <a:lnTo>
                    <a:pt x="204469" y="71120"/>
                  </a:lnTo>
                  <a:lnTo>
                    <a:pt x="199390" y="62230"/>
                  </a:lnTo>
                  <a:lnTo>
                    <a:pt x="190500" y="55880"/>
                  </a:lnTo>
                  <a:lnTo>
                    <a:pt x="181610" y="50800"/>
                  </a:lnTo>
                  <a:lnTo>
                    <a:pt x="173990" y="49530"/>
                  </a:lnTo>
                  <a:lnTo>
                    <a:pt x="166369" y="48260"/>
                  </a:lnTo>
                  <a:lnTo>
                    <a:pt x="160019" y="46990"/>
                  </a:lnTo>
                  <a:lnTo>
                    <a:pt x="153669" y="45720"/>
                  </a:lnTo>
                  <a:lnTo>
                    <a:pt x="147319" y="44450"/>
                  </a:lnTo>
                  <a:lnTo>
                    <a:pt x="140969" y="41910"/>
                  </a:lnTo>
                  <a:lnTo>
                    <a:pt x="134619"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5" name="Freeform 1314"/>
            <p:cNvSpPr/>
            <p:nvPr/>
          </p:nvSpPr>
          <p:spPr>
            <a:xfrm>
              <a:off x="6809750" y="6641889"/>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9" name="Group 1318"/>
          <p:cNvGrpSpPr/>
          <p:nvPr/>
        </p:nvGrpSpPr>
        <p:grpSpPr>
          <a:xfrm rot="16200000">
            <a:off x="6906261" y="6614161"/>
            <a:ext cx="212092" cy="173992"/>
            <a:chOff x="6906261" y="6614161"/>
            <a:chExt cx="212092" cy="173992"/>
          </a:xfrm>
        </p:grpSpPr>
        <p:sp>
          <p:nvSpPr>
            <p:cNvPr id="1317" name="Freeform 1316"/>
            <p:cNvSpPr/>
            <p:nvPr/>
          </p:nvSpPr>
          <p:spPr>
            <a:xfrm>
              <a:off x="6906261" y="6614161"/>
              <a:ext cx="212092" cy="173992"/>
            </a:xfrm>
            <a:custGeom>
              <a:avLst/>
              <a:gdLst/>
              <a:ahLst/>
              <a:cxnLst/>
              <a:rect l="0" t="0" r="0" b="0"/>
              <a:pathLst>
                <a:path w="212092" h="173992">
                  <a:moveTo>
                    <a:pt x="105410" y="31750"/>
                  </a:moveTo>
                  <a:lnTo>
                    <a:pt x="101600" y="40641"/>
                  </a:lnTo>
                  <a:lnTo>
                    <a:pt x="96521" y="49531"/>
                  </a:lnTo>
                  <a:lnTo>
                    <a:pt x="88900" y="57150"/>
                  </a:lnTo>
                  <a:lnTo>
                    <a:pt x="81281" y="63500"/>
                  </a:lnTo>
                  <a:lnTo>
                    <a:pt x="73660" y="67310"/>
                  </a:lnTo>
                  <a:lnTo>
                    <a:pt x="67310" y="69850"/>
                  </a:lnTo>
                  <a:lnTo>
                    <a:pt x="59691" y="71121"/>
                  </a:lnTo>
                  <a:lnTo>
                    <a:pt x="52071" y="71121"/>
                  </a:lnTo>
                  <a:lnTo>
                    <a:pt x="44450" y="72391"/>
                  </a:lnTo>
                  <a:lnTo>
                    <a:pt x="38100" y="72391"/>
                  </a:lnTo>
                  <a:lnTo>
                    <a:pt x="30481" y="74931"/>
                  </a:lnTo>
                  <a:lnTo>
                    <a:pt x="20321" y="80010"/>
                  </a:lnTo>
                  <a:lnTo>
                    <a:pt x="12700" y="88900"/>
                  </a:lnTo>
                  <a:lnTo>
                    <a:pt x="7621" y="99060"/>
                  </a:lnTo>
                  <a:lnTo>
                    <a:pt x="3810" y="109221"/>
                  </a:lnTo>
                  <a:lnTo>
                    <a:pt x="1271" y="115571"/>
                  </a:lnTo>
                  <a:lnTo>
                    <a:pt x="0" y="123191"/>
                  </a:lnTo>
                  <a:lnTo>
                    <a:pt x="0" y="132081"/>
                  </a:lnTo>
                  <a:lnTo>
                    <a:pt x="3810" y="142241"/>
                  </a:lnTo>
                  <a:lnTo>
                    <a:pt x="8891" y="149860"/>
                  </a:lnTo>
                  <a:lnTo>
                    <a:pt x="19050" y="156210"/>
                  </a:lnTo>
                  <a:lnTo>
                    <a:pt x="29210" y="161291"/>
                  </a:lnTo>
                  <a:lnTo>
                    <a:pt x="39371" y="165100"/>
                  </a:lnTo>
                  <a:lnTo>
                    <a:pt x="46991" y="166371"/>
                  </a:lnTo>
                  <a:lnTo>
                    <a:pt x="54610" y="167641"/>
                  </a:lnTo>
                  <a:lnTo>
                    <a:pt x="62231" y="168910"/>
                  </a:lnTo>
                  <a:lnTo>
                    <a:pt x="68581" y="170181"/>
                  </a:lnTo>
                  <a:lnTo>
                    <a:pt x="74931" y="171450"/>
                  </a:lnTo>
                  <a:lnTo>
                    <a:pt x="81281" y="172721"/>
                  </a:lnTo>
                  <a:lnTo>
                    <a:pt x="88900" y="172721"/>
                  </a:lnTo>
                  <a:lnTo>
                    <a:pt x="96521" y="173991"/>
                  </a:lnTo>
                  <a:lnTo>
                    <a:pt x="104141" y="173991"/>
                  </a:lnTo>
                  <a:lnTo>
                    <a:pt x="111760" y="173991"/>
                  </a:lnTo>
                  <a:lnTo>
                    <a:pt x="119381" y="173991"/>
                  </a:lnTo>
                  <a:lnTo>
                    <a:pt x="127000" y="172721"/>
                  </a:lnTo>
                  <a:lnTo>
                    <a:pt x="137160" y="167641"/>
                  </a:lnTo>
                  <a:lnTo>
                    <a:pt x="148591" y="163831"/>
                  </a:lnTo>
                  <a:lnTo>
                    <a:pt x="158750" y="158750"/>
                  </a:lnTo>
                  <a:lnTo>
                    <a:pt x="167641" y="152400"/>
                  </a:lnTo>
                  <a:lnTo>
                    <a:pt x="177800" y="146050"/>
                  </a:lnTo>
                  <a:lnTo>
                    <a:pt x="187960" y="139700"/>
                  </a:lnTo>
                  <a:lnTo>
                    <a:pt x="194310" y="130810"/>
                  </a:lnTo>
                  <a:lnTo>
                    <a:pt x="199391" y="119381"/>
                  </a:lnTo>
                  <a:lnTo>
                    <a:pt x="204471" y="109221"/>
                  </a:lnTo>
                  <a:lnTo>
                    <a:pt x="208281" y="97791"/>
                  </a:lnTo>
                  <a:lnTo>
                    <a:pt x="209550" y="90171"/>
                  </a:lnTo>
                  <a:lnTo>
                    <a:pt x="210821" y="83821"/>
                  </a:lnTo>
                  <a:lnTo>
                    <a:pt x="212091" y="76200"/>
                  </a:lnTo>
                  <a:lnTo>
                    <a:pt x="212091" y="68581"/>
                  </a:lnTo>
                  <a:lnTo>
                    <a:pt x="212091" y="60960"/>
                  </a:lnTo>
                  <a:lnTo>
                    <a:pt x="212091" y="53341"/>
                  </a:lnTo>
                  <a:lnTo>
                    <a:pt x="212091" y="45721"/>
                  </a:lnTo>
                  <a:lnTo>
                    <a:pt x="210821" y="39371"/>
                  </a:lnTo>
                  <a:lnTo>
                    <a:pt x="208281" y="31750"/>
                  </a:lnTo>
                  <a:lnTo>
                    <a:pt x="201931" y="24131"/>
                  </a:lnTo>
                  <a:lnTo>
                    <a:pt x="193041" y="17781"/>
                  </a:lnTo>
                  <a:lnTo>
                    <a:pt x="181610" y="12700"/>
                  </a:lnTo>
                  <a:lnTo>
                    <a:pt x="170181" y="7621"/>
                  </a:lnTo>
                  <a:lnTo>
                    <a:pt x="158750" y="3810"/>
                  </a:lnTo>
                  <a:lnTo>
                    <a:pt x="147321" y="1271"/>
                  </a:lnTo>
                  <a:lnTo>
                    <a:pt x="135891" y="0"/>
                  </a:lnTo>
                  <a:lnTo>
                    <a:pt x="124460" y="2541"/>
                  </a:lnTo>
                  <a:lnTo>
                    <a:pt x="115571" y="8891"/>
                  </a:lnTo>
                  <a:lnTo>
                    <a:pt x="107950" y="17781"/>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8" name="Freeform 1317"/>
            <p:cNvSpPr/>
            <p:nvPr/>
          </p:nvSpPr>
          <p:spPr>
            <a:xfrm>
              <a:off x="6935471" y="6633211"/>
              <a:ext cx="158751" cy="128271"/>
            </a:xfrm>
            <a:custGeom>
              <a:avLst/>
              <a:gdLst/>
              <a:ahLst/>
              <a:cxnLst/>
              <a:rect l="0" t="0" r="0" b="0"/>
              <a:pathLst>
                <a:path w="158751" h="128271">
                  <a:moveTo>
                    <a:pt x="133350" y="30480"/>
                  </a:moveTo>
                  <a:lnTo>
                    <a:pt x="127000" y="38100"/>
                  </a:lnTo>
                  <a:lnTo>
                    <a:pt x="121921" y="40640"/>
                  </a:lnTo>
                  <a:lnTo>
                    <a:pt x="115571" y="43180"/>
                  </a:lnTo>
                  <a:lnTo>
                    <a:pt x="48261" y="66040"/>
                  </a:lnTo>
                  <a:lnTo>
                    <a:pt x="41911" y="67310"/>
                  </a:lnTo>
                  <a:lnTo>
                    <a:pt x="34290" y="68580"/>
                  </a:lnTo>
                  <a:lnTo>
                    <a:pt x="25400" y="68580"/>
                  </a:lnTo>
                  <a:lnTo>
                    <a:pt x="19050" y="71120"/>
                  </a:lnTo>
                  <a:lnTo>
                    <a:pt x="12700" y="74930"/>
                  </a:lnTo>
                  <a:lnTo>
                    <a:pt x="7621" y="80010"/>
                  </a:lnTo>
                  <a:lnTo>
                    <a:pt x="3811" y="86360"/>
                  </a:lnTo>
                  <a:lnTo>
                    <a:pt x="1271" y="92710"/>
                  </a:lnTo>
                  <a:lnTo>
                    <a:pt x="0" y="100330"/>
                  </a:lnTo>
                  <a:lnTo>
                    <a:pt x="1271" y="106680"/>
                  </a:lnTo>
                  <a:lnTo>
                    <a:pt x="3811" y="110490"/>
                  </a:lnTo>
                  <a:lnTo>
                    <a:pt x="7621" y="114300"/>
                  </a:lnTo>
                  <a:lnTo>
                    <a:pt x="12700" y="118110"/>
                  </a:lnTo>
                  <a:lnTo>
                    <a:pt x="17781" y="120650"/>
                  </a:lnTo>
                  <a:lnTo>
                    <a:pt x="24131" y="123190"/>
                  </a:lnTo>
                  <a:lnTo>
                    <a:pt x="30481" y="125730"/>
                  </a:lnTo>
                  <a:lnTo>
                    <a:pt x="38100" y="125730"/>
                  </a:lnTo>
                  <a:lnTo>
                    <a:pt x="45721" y="127000"/>
                  </a:lnTo>
                  <a:lnTo>
                    <a:pt x="54611" y="128270"/>
                  </a:lnTo>
                  <a:lnTo>
                    <a:pt x="62231" y="128270"/>
                  </a:lnTo>
                  <a:lnTo>
                    <a:pt x="80011" y="128270"/>
                  </a:lnTo>
                  <a:lnTo>
                    <a:pt x="96521" y="128270"/>
                  </a:lnTo>
                  <a:lnTo>
                    <a:pt x="104140" y="127000"/>
                  </a:lnTo>
                  <a:lnTo>
                    <a:pt x="110490" y="124460"/>
                  </a:lnTo>
                  <a:lnTo>
                    <a:pt x="115571" y="121920"/>
                  </a:lnTo>
                  <a:lnTo>
                    <a:pt x="120650" y="118110"/>
                  </a:lnTo>
                  <a:lnTo>
                    <a:pt x="125731" y="114300"/>
                  </a:lnTo>
                  <a:lnTo>
                    <a:pt x="130811" y="110490"/>
                  </a:lnTo>
                  <a:lnTo>
                    <a:pt x="134621" y="106680"/>
                  </a:lnTo>
                  <a:lnTo>
                    <a:pt x="144781" y="97790"/>
                  </a:lnTo>
                  <a:lnTo>
                    <a:pt x="147321" y="92710"/>
                  </a:lnTo>
                  <a:lnTo>
                    <a:pt x="148590" y="85090"/>
                  </a:lnTo>
                  <a:lnTo>
                    <a:pt x="149861" y="78740"/>
                  </a:lnTo>
                  <a:lnTo>
                    <a:pt x="152400" y="71120"/>
                  </a:lnTo>
                  <a:lnTo>
                    <a:pt x="153671" y="64770"/>
                  </a:lnTo>
                  <a:lnTo>
                    <a:pt x="156211" y="57150"/>
                  </a:lnTo>
                  <a:lnTo>
                    <a:pt x="157481" y="49530"/>
                  </a:lnTo>
                  <a:lnTo>
                    <a:pt x="157481" y="41910"/>
                  </a:lnTo>
                  <a:lnTo>
                    <a:pt x="158750" y="34290"/>
                  </a:lnTo>
                  <a:lnTo>
                    <a:pt x="157481" y="26670"/>
                  </a:lnTo>
                  <a:lnTo>
                    <a:pt x="154940" y="21590"/>
                  </a:lnTo>
                  <a:lnTo>
                    <a:pt x="152400" y="15240"/>
                  </a:lnTo>
                  <a:lnTo>
                    <a:pt x="148590" y="11430"/>
                  </a:lnTo>
                  <a:lnTo>
                    <a:pt x="143511" y="7620"/>
                  </a:lnTo>
                  <a:lnTo>
                    <a:pt x="138431" y="5080"/>
                  </a:lnTo>
                  <a:lnTo>
                    <a:pt x="130811" y="2540"/>
                  </a:lnTo>
                  <a:lnTo>
                    <a:pt x="124461" y="1270"/>
                  </a:lnTo>
                  <a:lnTo>
                    <a:pt x="116840" y="0"/>
                  </a:lnTo>
                  <a:lnTo>
                    <a:pt x="110490" y="0"/>
                  </a:lnTo>
                  <a:lnTo>
                    <a:pt x="105411" y="1270"/>
                  </a:lnTo>
                  <a:lnTo>
                    <a:pt x="101600" y="2540"/>
                  </a:lnTo>
                  <a:lnTo>
                    <a:pt x="99061" y="6350"/>
                  </a:lnTo>
                  <a:lnTo>
                    <a:pt x="97790" y="11430"/>
                  </a:lnTo>
                  <a:lnTo>
                    <a:pt x="96521" y="17780"/>
                  </a:lnTo>
                  <a:lnTo>
                    <a:pt x="96521" y="24130"/>
                  </a:lnTo>
                  <a:lnTo>
                    <a:pt x="97790" y="30480"/>
                  </a:lnTo>
                  <a:lnTo>
                    <a:pt x="99061" y="36830"/>
                  </a:lnTo>
                  <a:lnTo>
                    <a:pt x="100331" y="44450"/>
                  </a:lnTo>
                  <a:lnTo>
                    <a:pt x="101600" y="50800"/>
                  </a:lnTo>
                  <a:lnTo>
                    <a:pt x="104140" y="57150"/>
                  </a:lnTo>
                  <a:lnTo>
                    <a:pt x="102871" y="62230"/>
                  </a:lnTo>
                  <a:lnTo>
                    <a:pt x="101600" y="68580"/>
                  </a:lnTo>
                  <a:lnTo>
                    <a:pt x="99061" y="73660"/>
                  </a:lnTo>
                  <a:lnTo>
                    <a:pt x="95250" y="76200"/>
                  </a:lnTo>
                  <a:lnTo>
                    <a:pt x="88900" y="78740"/>
                  </a:lnTo>
                  <a:lnTo>
                    <a:pt x="82550" y="80010"/>
                  </a:lnTo>
                  <a:lnTo>
                    <a:pt x="74931" y="81280"/>
                  </a:lnTo>
                  <a:lnTo>
                    <a:pt x="68581" y="83820"/>
                  </a:lnTo>
                  <a:lnTo>
                    <a:pt x="55881" y="87630"/>
                  </a:lnTo>
                  <a:lnTo>
                    <a:pt x="33021" y="95250"/>
                  </a:lnTo>
                  <a:lnTo>
                    <a:pt x="34290" y="95250"/>
                  </a:lnTo>
                  <a:lnTo>
                    <a:pt x="38100" y="95250"/>
                  </a:lnTo>
                  <a:lnTo>
                    <a:pt x="44450" y="95250"/>
                  </a:lnTo>
                  <a:lnTo>
                    <a:pt x="66040" y="96520"/>
                  </a:lnTo>
                  <a:lnTo>
                    <a:pt x="90171" y="96520"/>
                  </a:lnTo>
                  <a:lnTo>
                    <a:pt x="97790" y="95250"/>
                  </a:lnTo>
                  <a:lnTo>
                    <a:pt x="104140" y="92710"/>
                  </a:lnTo>
                  <a:lnTo>
                    <a:pt x="109221" y="88900"/>
                  </a:lnTo>
                  <a:lnTo>
                    <a:pt x="113031" y="85090"/>
                  </a:lnTo>
                  <a:lnTo>
                    <a:pt x="115571"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2" name="Group 1321"/>
          <p:cNvGrpSpPr/>
          <p:nvPr/>
        </p:nvGrpSpPr>
        <p:grpSpPr>
          <a:xfrm rot="19523401">
            <a:off x="4559300" y="2971801"/>
            <a:ext cx="280671" cy="134621"/>
            <a:chOff x="4559300" y="2971801"/>
            <a:chExt cx="280671" cy="134621"/>
          </a:xfrm>
        </p:grpSpPr>
        <p:sp>
          <p:nvSpPr>
            <p:cNvPr id="1320" name="Freeform 1319"/>
            <p:cNvSpPr/>
            <p:nvPr/>
          </p:nvSpPr>
          <p:spPr>
            <a:xfrm>
              <a:off x="4559300" y="29718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 name="Freeform 1320"/>
            <p:cNvSpPr/>
            <p:nvPr/>
          </p:nvSpPr>
          <p:spPr>
            <a:xfrm>
              <a:off x="4597865" y="30010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5" name="Group 1324"/>
          <p:cNvGrpSpPr/>
          <p:nvPr/>
        </p:nvGrpSpPr>
        <p:grpSpPr>
          <a:xfrm rot="19183801">
            <a:off x="554990" y="2832100"/>
            <a:ext cx="207011" cy="129541"/>
            <a:chOff x="554990" y="2832100"/>
            <a:chExt cx="207011" cy="129541"/>
          </a:xfrm>
        </p:grpSpPr>
        <p:sp>
          <p:nvSpPr>
            <p:cNvPr id="1323" name="Freeform 1322"/>
            <p:cNvSpPr/>
            <p:nvPr/>
          </p:nvSpPr>
          <p:spPr>
            <a:xfrm>
              <a:off x="554990" y="28321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4" name="Freeform 1323"/>
            <p:cNvSpPr/>
            <p:nvPr/>
          </p:nvSpPr>
          <p:spPr>
            <a:xfrm>
              <a:off x="573821" y="2844128"/>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8" name="Group 1327"/>
          <p:cNvGrpSpPr/>
          <p:nvPr/>
        </p:nvGrpSpPr>
        <p:grpSpPr>
          <a:xfrm rot="19183801">
            <a:off x="556260" y="2969260"/>
            <a:ext cx="212091" cy="173991"/>
            <a:chOff x="556260" y="2969260"/>
            <a:chExt cx="212091" cy="173991"/>
          </a:xfrm>
        </p:grpSpPr>
        <p:sp>
          <p:nvSpPr>
            <p:cNvPr id="1326" name="Freeform 1325"/>
            <p:cNvSpPr/>
            <p:nvPr/>
          </p:nvSpPr>
          <p:spPr>
            <a:xfrm>
              <a:off x="556260" y="29692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7" name="Freeform 1326"/>
            <p:cNvSpPr/>
            <p:nvPr/>
          </p:nvSpPr>
          <p:spPr>
            <a:xfrm>
              <a:off x="586214" y="29882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1" name="Group 1330"/>
          <p:cNvGrpSpPr/>
          <p:nvPr/>
        </p:nvGrpSpPr>
        <p:grpSpPr>
          <a:xfrm rot="1664400">
            <a:off x="453390" y="2971800"/>
            <a:ext cx="207011" cy="129541"/>
            <a:chOff x="453390" y="2971800"/>
            <a:chExt cx="207011" cy="129541"/>
          </a:xfrm>
        </p:grpSpPr>
        <p:sp>
          <p:nvSpPr>
            <p:cNvPr id="1329" name="Freeform 1328"/>
            <p:cNvSpPr/>
            <p:nvPr/>
          </p:nvSpPr>
          <p:spPr>
            <a:xfrm>
              <a:off x="453390" y="29718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0" name="Freeform 1329"/>
            <p:cNvSpPr/>
            <p:nvPr/>
          </p:nvSpPr>
          <p:spPr>
            <a:xfrm>
              <a:off x="472141" y="2984558"/>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4" name="Group 1333"/>
          <p:cNvGrpSpPr/>
          <p:nvPr/>
        </p:nvGrpSpPr>
        <p:grpSpPr>
          <a:xfrm rot="19183801">
            <a:off x="1151890" y="2971800"/>
            <a:ext cx="207011" cy="129541"/>
            <a:chOff x="1151890" y="2971800"/>
            <a:chExt cx="207011" cy="129541"/>
          </a:xfrm>
        </p:grpSpPr>
        <p:sp>
          <p:nvSpPr>
            <p:cNvPr id="1332" name="Freeform 1331"/>
            <p:cNvSpPr/>
            <p:nvPr/>
          </p:nvSpPr>
          <p:spPr>
            <a:xfrm>
              <a:off x="1151890" y="29718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3" name="Freeform 1332"/>
            <p:cNvSpPr/>
            <p:nvPr/>
          </p:nvSpPr>
          <p:spPr>
            <a:xfrm>
              <a:off x="1170721" y="2983828"/>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7" name="Group 1336"/>
          <p:cNvGrpSpPr/>
          <p:nvPr/>
        </p:nvGrpSpPr>
        <p:grpSpPr>
          <a:xfrm rot="19183801">
            <a:off x="645160" y="2867660"/>
            <a:ext cx="212091" cy="173991"/>
            <a:chOff x="645160" y="2867660"/>
            <a:chExt cx="212091" cy="173991"/>
          </a:xfrm>
        </p:grpSpPr>
        <p:sp>
          <p:nvSpPr>
            <p:cNvPr id="1335" name="Freeform 1334"/>
            <p:cNvSpPr/>
            <p:nvPr/>
          </p:nvSpPr>
          <p:spPr>
            <a:xfrm>
              <a:off x="645160" y="28676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6" name="Freeform 1335"/>
            <p:cNvSpPr/>
            <p:nvPr/>
          </p:nvSpPr>
          <p:spPr>
            <a:xfrm>
              <a:off x="675114" y="28866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59" y="78740"/>
                  </a:lnTo>
                  <a:lnTo>
                    <a:pt x="152400" y="71120"/>
                  </a:lnTo>
                  <a:lnTo>
                    <a:pt x="153670" y="64770"/>
                  </a:lnTo>
                  <a:lnTo>
                    <a:pt x="156209" y="57150"/>
                  </a:lnTo>
                  <a:lnTo>
                    <a:pt x="157480" y="49530"/>
                  </a:lnTo>
                  <a:lnTo>
                    <a:pt x="157480" y="41910"/>
                  </a:lnTo>
                  <a:lnTo>
                    <a:pt x="158750" y="34290"/>
                  </a:lnTo>
                  <a:lnTo>
                    <a:pt x="157480" y="26670"/>
                  </a:lnTo>
                  <a:lnTo>
                    <a:pt x="154940" y="21590"/>
                  </a:lnTo>
                  <a:lnTo>
                    <a:pt x="152400" y="15240"/>
                  </a:lnTo>
                  <a:lnTo>
                    <a:pt x="148590" y="11430"/>
                  </a:lnTo>
                  <a:lnTo>
                    <a:pt x="143509"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0" name="Group 1339"/>
          <p:cNvGrpSpPr/>
          <p:nvPr/>
        </p:nvGrpSpPr>
        <p:grpSpPr>
          <a:xfrm rot="19183801">
            <a:off x="1062990" y="3035300"/>
            <a:ext cx="207011" cy="129541"/>
            <a:chOff x="1062990" y="3035300"/>
            <a:chExt cx="207011" cy="129541"/>
          </a:xfrm>
        </p:grpSpPr>
        <p:sp>
          <p:nvSpPr>
            <p:cNvPr id="1338" name="Freeform 1337"/>
            <p:cNvSpPr/>
            <p:nvPr/>
          </p:nvSpPr>
          <p:spPr>
            <a:xfrm>
              <a:off x="1062990" y="30353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9" name="Freeform 1338"/>
            <p:cNvSpPr/>
            <p:nvPr/>
          </p:nvSpPr>
          <p:spPr>
            <a:xfrm>
              <a:off x="1081821" y="3047327"/>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3" name="Group 1342"/>
          <p:cNvGrpSpPr/>
          <p:nvPr/>
        </p:nvGrpSpPr>
        <p:grpSpPr>
          <a:xfrm rot="19183801">
            <a:off x="796290" y="3060700"/>
            <a:ext cx="207011" cy="129541"/>
            <a:chOff x="796290" y="3060700"/>
            <a:chExt cx="207011" cy="129541"/>
          </a:xfrm>
        </p:grpSpPr>
        <p:sp>
          <p:nvSpPr>
            <p:cNvPr id="1341" name="Freeform 1340"/>
            <p:cNvSpPr/>
            <p:nvPr/>
          </p:nvSpPr>
          <p:spPr>
            <a:xfrm>
              <a:off x="796290" y="30607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2" name="Freeform 1341"/>
            <p:cNvSpPr/>
            <p:nvPr/>
          </p:nvSpPr>
          <p:spPr>
            <a:xfrm>
              <a:off x="815121" y="3072728"/>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6" name="Group 1345"/>
          <p:cNvGrpSpPr/>
          <p:nvPr/>
        </p:nvGrpSpPr>
        <p:grpSpPr>
          <a:xfrm rot="19183801">
            <a:off x="962660" y="2994660"/>
            <a:ext cx="212091" cy="173991"/>
            <a:chOff x="962660" y="2994660"/>
            <a:chExt cx="212091" cy="173991"/>
          </a:xfrm>
        </p:grpSpPr>
        <p:sp>
          <p:nvSpPr>
            <p:cNvPr id="1344" name="Freeform 1343"/>
            <p:cNvSpPr/>
            <p:nvPr/>
          </p:nvSpPr>
          <p:spPr>
            <a:xfrm>
              <a:off x="962660" y="29946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5" name="Freeform 1344"/>
            <p:cNvSpPr/>
            <p:nvPr/>
          </p:nvSpPr>
          <p:spPr>
            <a:xfrm>
              <a:off x="992614" y="301364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9" name="Group 1348"/>
          <p:cNvGrpSpPr/>
          <p:nvPr/>
        </p:nvGrpSpPr>
        <p:grpSpPr>
          <a:xfrm rot="7917000">
            <a:off x="1012190" y="2844800"/>
            <a:ext cx="207011" cy="129541"/>
            <a:chOff x="1012190" y="2844800"/>
            <a:chExt cx="207011" cy="129541"/>
          </a:xfrm>
        </p:grpSpPr>
        <p:sp>
          <p:nvSpPr>
            <p:cNvPr id="1347" name="Freeform 1346"/>
            <p:cNvSpPr/>
            <p:nvPr/>
          </p:nvSpPr>
          <p:spPr>
            <a:xfrm>
              <a:off x="1012190" y="28448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8" name="Freeform 1347"/>
            <p:cNvSpPr/>
            <p:nvPr/>
          </p:nvSpPr>
          <p:spPr>
            <a:xfrm>
              <a:off x="1031137" y="285646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1" y="41910"/>
                  </a:lnTo>
                  <a:lnTo>
                    <a:pt x="60960" y="38100"/>
                  </a:lnTo>
                  <a:lnTo>
                    <a:pt x="55880" y="34290"/>
                  </a:lnTo>
                  <a:lnTo>
                    <a:pt x="49530" y="31750"/>
                  </a:lnTo>
                  <a:lnTo>
                    <a:pt x="44450" y="27940"/>
                  </a:lnTo>
                  <a:lnTo>
                    <a:pt x="38100" y="25400"/>
                  </a:lnTo>
                  <a:lnTo>
                    <a:pt x="31750" y="24130"/>
                  </a:lnTo>
                  <a:lnTo>
                    <a:pt x="24130" y="22860"/>
                  </a:lnTo>
                  <a:lnTo>
                    <a:pt x="5080" y="21590"/>
                  </a:lnTo>
                  <a:lnTo>
                    <a:pt x="2541" y="24130"/>
                  </a:lnTo>
                  <a:lnTo>
                    <a:pt x="2541" y="27940"/>
                  </a:lnTo>
                  <a:lnTo>
                    <a:pt x="1270" y="34290"/>
                  </a:lnTo>
                  <a:lnTo>
                    <a:pt x="2541" y="39370"/>
                  </a:lnTo>
                  <a:lnTo>
                    <a:pt x="6350" y="43180"/>
                  </a:lnTo>
                  <a:lnTo>
                    <a:pt x="10160" y="46990"/>
                  </a:lnTo>
                  <a:lnTo>
                    <a:pt x="15241" y="49530"/>
                  </a:lnTo>
                  <a:lnTo>
                    <a:pt x="21591"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1"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1" y="73660"/>
                  </a:lnTo>
                  <a:lnTo>
                    <a:pt x="157480" y="71120"/>
                  </a:lnTo>
                  <a:lnTo>
                    <a:pt x="152400" y="67310"/>
                  </a:lnTo>
                  <a:lnTo>
                    <a:pt x="147320" y="64770"/>
                  </a:lnTo>
                  <a:lnTo>
                    <a:pt x="140970" y="62230"/>
                  </a:lnTo>
                  <a:lnTo>
                    <a:pt x="135891" y="59690"/>
                  </a:lnTo>
                  <a:lnTo>
                    <a:pt x="129541" y="57150"/>
                  </a:lnTo>
                  <a:lnTo>
                    <a:pt x="124460" y="54610"/>
                  </a:lnTo>
                  <a:lnTo>
                    <a:pt x="120650" y="49530"/>
                  </a:lnTo>
                  <a:lnTo>
                    <a:pt x="116841"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1"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2" name="Group 1351"/>
          <p:cNvGrpSpPr/>
          <p:nvPr/>
        </p:nvGrpSpPr>
        <p:grpSpPr>
          <a:xfrm rot="19183801">
            <a:off x="707390" y="3022600"/>
            <a:ext cx="207011" cy="129541"/>
            <a:chOff x="707390" y="3022600"/>
            <a:chExt cx="207011" cy="129541"/>
          </a:xfrm>
        </p:grpSpPr>
        <p:sp>
          <p:nvSpPr>
            <p:cNvPr id="1350" name="Freeform 1349"/>
            <p:cNvSpPr/>
            <p:nvPr/>
          </p:nvSpPr>
          <p:spPr>
            <a:xfrm>
              <a:off x="707390" y="3022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1" name="Freeform 1350"/>
            <p:cNvSpPr/>
            <p:nvPr/>
          </p:nvSpPr>
          <p:spPr>
            <a:xfrm>
              <a:off x="726221" y="3034628"/>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5" name="Group 1354"/>
          <p:cNvGrpSpPr/>
          <p:nvPr/>
        </p:nvGrpSpPr>
        <p:grpSpPr>
          <a:xfrm rot="21376800">
            <a:off x="391160" y="2829560"/>
            <a:ext cx="212091" cy="173991"/>
            <a:chOff x="391160" y="2829560"/>
            <a:chExt cx="212091" cy="173991"/>
          </a:xfrm>
        </p:grpSpPr>
        <p:sp>
          <p:nvSpPr>
            <p:cNvPr id="1353" name="Freeform 1352"/>
            <p:cNvSpPr/>
            <p:nvPr/>
          </p:nvSpPr>
          <p:spPr>
            <a:xfrm>
              <a:off x="391160" y="28295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4" name="Freeform 1353"/>
            <p:cNvSpPr/>
            <p:nvPr/>
          </p:nvSpPr>
          <p:spPr>
            <a:xfrm>
              <a:off x="420612" y="2848783"/>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8" name="Group 1357"/>
          <p:cNvGrpSpPr/>
          <p:nvPr/>
        </p:nvGrpSpPr>
        <p:grpSpPr>
          <a:xfrm rot="19183801">
            <a:off x="821690" y="2781300"/>
            <a:ext cx="207011" cy="129541"/>
            <a:chOff x="821690" y="2781300"/>
            <a:chExt cx="207011" cy="129541"/>
          </a:xfrm>
        </p:grpSpPr>
        <p:sp>
          <p:nvSpPr>
            <p:cNvPr id="1356" name="Freeform 1355"/>
            <p:cNvSpPr/>
            <p:nvPr/>
          </p:nvSpPr>
          <p:spPr>
            <a:xfrm>
              <a:off x="821690" y="27813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7" name="Freeform 1356"/>
            <p:cNvSpPr/>
            <p:nvPr/>
          </p:nvSpPr>
          <p:spPr>
            <a:xfrm>
              <a:off x="840521" y="2793328"/>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1" name="Group 1360"/>
          <p:cNvGrpSpPr/>
          <p:nvPr/>
        </p:nvGrpSpPr>
        <p:grpSpPr>
          <a:xfrm rot="19183801">
            <a:off x="1101090" y="2895600"/>
            <a:ext cx="207011" cy="129541"/>
            <a:chOff x="1101090" y="2895600"/>
            <a:chExt cx="207011" cy="129541"/>
          </a:xfrm>
        </p:grpSpPr>
        <p:sp>
          <p:nvSpPr>
            <p:cNvPr id="1359" name="Freeform 1358"/>
            <p:cNvSpPr/>
            <p:nvPr/>
          </p:nvSpPr>
          <p:spPr>
            <a:xfrm>
              <a:off x="1101090" y="2895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0" name="Freeform 1359"/>
            <p:cNvSpPr/>
            <p:nvPr/>
          </p:nvSpPr>
          <p:spPr>
            <a:xfrm>
              <a:off x="1119921" y="2907628"/>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4" name="Group 1363"/>
          <p:cNvGrpSpPr/>
          <p:nvPr/>
        </p:nvGrpSpPr>
        <p:grpSpPr>
          <a:xfrm rot="2404800">
            <a:off x="695960" y="2918460"/>
            <a:ext cx="212091" cy="173991"/>
            <a:chOff x="695960" y="2918460"/>
            <a:chExt cx="212091" cy="173991"/>
          </a:xfrm>
        </p:grpSpPr>
        <p:sp>
          <p:nvSpPr>
            <p:cNvPr id="1362" name="Freeform 1361"/>
            <p:cNvSpPr/>
            <p:nvPr/>
          </p:nvSpPr>
          <p:spPr>
            <a:xfrm>
              <a:off x="695960" y="291846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1" y="109220"/>
                  </a:lnTo>
                  <a:lnTo>
                    <a:pt x="208280" y="97790"/>
                  </a:lnTo>
                  <a:lnTo>
                    <a:pt x="209550" y="90170"/>
                  </a:lnTo>
                  <a:lnTo>
                    <a:pt x="210821" y="83820"/>
                  </a:lnTo>
                  <a:lnTo>
                    <a:pt x="212090" y="76200"/>
                  </a:lnTo>
                  <a:lnTo>
                    <a:pt x="212090" y="68580"/>
                  </a:lnTo>
                  <a:lnTo>
                    <a:pt x="212090" y="60960"/>
                  </a:lnTo>
                  <a:lnTo>
                    <a:pt x="212090" y="53340"/>
                  </a:lnTo>
                  <a:lnTo>
                    <a:pt x="212090" y="45720"/>
                  </a:lnTo>
                  <a:lnTo>
                    <a:pt x="210821" y="39370"/>
                  </a:lnTo>
                  <a:lnTo>
                    <a:pt x="208280" y="31750"/>
                  </a:lnTo>
                  <a:lnTo>
                    <a:pt x="201930" y="24130"/>
                  </a:lnTo>
                  <a:lnTo>
                    <a:pt x="193040" y="17780"/>
                  </a:lnTo>
                  <a:lnTo>
                    <a:pt x="181610" y="12700"/>
                  </a:lnTo>
                  <a:lnTo>
                    <a:pt x="170180" y="7620"/>
                  </a:lnTo>
                  <a:lnTo>
                    <a:pt x="158750" y="3810"/>
                  </a:lnTo>
                  <a:lnTo>
                    <a:pt x="147321"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3" name="Freeform 1362"/>
            <p:cNvSpPr/>
            <p:nvPr/>
          </p:nvSpPr>
          <p:spPr>
            <a:xfrm>
              <a:off x="725700" y="2937077"/>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7" name="Group 1366"/>
          <p:cNvGrpSpPr/>
          <p:nvPr/>
        </p:nvGrpSpPr>
        <p:grpSpPr>
          <a:xfrm rot="5400000">
            <a:off x="6536690" y="6604002"/>
            <a:ext cx="207011" cy="129541"/>
            <a:chOff x="6536690" y="6604002"/>
            <a:chExt cx="207011" cy="129541"/>
          </a:xfrm>
        </p:grpSpPr>
        <p:sp>
          <p:nvSpPr>
            <p:cNvPr id="1365" name="Freeform 1364"/>
            <p:cNvSpPr/>
            <p:nvPr/>
          </p:nvSpPr>
          <p:spPr>
            <a:xfrm>
              <a:off x="6536690" y="6604002"/>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69"/>
                  </a:lnTo>
                  <a:lnTo>
                    <a:pt x="52070" y="0"/>
                  </a:lnTo>
                  <a:lnTo>
                    <a:pt x="44450" y="0"/>
                  </a:lnTo>
                  <a:lnTo>
                    <a:pt x="36830" y="0"/>
                  </a:lnTo>
                  <a:lnTo>
                    <a:pt x="29210" y="0"/>
                  </a:lnTo>
                  <a:lnTo>
                    <a:pt x="22860" y="1269"/>
                  </a:lnTo>
                  <a:lnTo>
                    <a:pt x="15240" y="3809"/>
                  </a:lnTo>
                  <a:lnTo>
                    <a:pt x="8890" y="10159"/>
                  </a:lnTo>
                  <a:lnTo>
                    <a:pt x="3810" y="16509"/>
                  </a:lnTo>
                  <a:lnTo>
                    <a:pt x="1270" y="22859"/>
                  </a:lnTo>
                  <a:lnTo>
                    <a:pt x="0" y="30480"/>
                  </a:lnTo>
                  <a:lnTo>
                    <a:pt x="0" y="39369"/>
                  </a:lnTo>
                  <a:lnTo>
                    <a:pt x="2540" y="49530"/>
                  </a:lnTo>
                  <a:lnTo>
                    <a:pt x="7620" y="58419"/>
                  </a:lnTo>
                  <a:lnTo>
                    <a:pt x="13970" y="67309"/>
                  </a:lnTo>
                  <a:lnTo>
                    <a:pt x="21590" y="76200"/>
                  </a:lnTo>
                  <a:lnTo>
                    <a:pt x="30480" y="82550"/>
                  </a:lnTo>
                  <a:lnTo>
                    <a:pt x="40640" y="88900"/>
                  </a:lnTo>
                  <a:lnTo>
                    <a:pt x="50800" y="93980"/>
                  </a:lnTo>
                  <a:lnTo>
                    <a:pt x="62230" y="99059"/>
                  </a:lnTo>
                  <a:lnTo>
                    <a:pt x="72390" y="105409"/>
                  </a:lnTo>
                  <a:lnTo>
                    <a:pt x="82550" y="110490"/>
                  </a:lnTo>
                  <a:lnTo>
                    <a:pt x="92710" y="116840"/>
                  </a:lnTo>
                  <a:lnTo>
                    <a:pt x="100330" y="121919"/>
                  </a:lnTo>
                  <a:lnTo>
                    <a:pt x="107950" y="124459"/>
                  </a:lnTo>
                  <a:lnTo>
                    <a:pt x="115570" y="127000"/>
                  </a:lnTo>
                  <a:lnTo>
                    <a:pt x="123190" y="128269"/>
                  </a:lnTo>
                  <a:lnTo>
                    <a:pt x="132080" y="128269"/>
                  </a:lnTo>
                  <a:lnTo>
                    <a:pt x="139700" y="129540"/>
                  </a:lnTo>
                  <a:lnTo>
                    <a:pt x="147320" y="129540"/>
                  </a:lnTo>
                  <a:lnTo>
                    <a:pt x="154940" y="128269"/>
                  </a:lnTo>
                  <a:lnTo>
                    <a:pt x="162560" y="128269"/>
                  </a:lnTo>
                  <a:lnTo>
                    <a:pt x="168910" y="127000"/>
                  </a:lnTo>
                  <a:lnTo>
                    <a:pt x="175260" y="125730"/>
                  </a:lnTo>
                  <a:lnTo>
                    <a:pt x="181610" y="123190"/>
                  </a:lnTo>
                  <a:lnTo>
                    <a:pt x="187960" y="120650"/>
                  </a:lnTo>
                  <a:lnTo>
                    <a:pt x="195580" y="113030"/>
                  </a:lnTo>
                  <a:lnTo>
                    <a:pt x="201930" y="104140"/>
                  </a:lnTo>
                  <a:lnTo>
                    <a:pt x="205740" y="92709"/>
                  </a:lnTo>
                  <a:lnTo>
                    <a:pt x="207010" y="82550"/>
                  </a:lnTo>
                  <a:lnTo>
                    <a:pt x="204470" y="71119"/>
                  </a:lnTo>
                  <a:lnTo>
                    <a:pt x="199390" y="62230"/>
                  </a:lnTo>
                  <a:lnTo>
                    <a:pt x="190500" y="55880"/>
                  </a:lnTo>
                  <a:lnTo>
                    <a:pt x="181610" y="50800"/>
                  </a:lnTo>
                  <a:lnTo>
                    <a:pt x="173990" y="49530"/>
                  </a:lnTo>
                  <a:lnTo>
                    <a:pt x="166370" y="48259"/>
                  </a:lnTo>
                  <a:lnTo>
                    <a:pt x="160020" y="46990"/>
                  </a:lnTo>
                  <a:lnTo>
                    <a:pt x="153670" y="45719"/>
                  </a:lnTo>
                  <a:lnTo>
                    <a:pt x="147320" y="44450"/>
                  </a:lnTo>
                  <a:lnTo>
                    <a:pt x="140970" y="41909"/>
                  </a:lnTo>
                  <a:lnTo>
                    <a:pt x="134620" y="40640"/>
                  </a:lnTo>
                  <a:lnTo>
                    <a:pt x="127000" y="36830"/>
                  </a:lnTo>
                  <a:lnTo>
                    <a:pt x="116840" y="31750"/>
                  </a:lnTo>
                  <a:lnTo>
                    <a:pt x="104140" y="22859"/>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6" name="Freeform 1365"/>
            <p:cNvSpPr/>
            <p:nvPr/>
          </p:nvSpPr>
          <p:spPr>
            <a:xfrm>
              <a:off x="6555740" y="661543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09"/>
                  </a:lnTo>
                  <a:lnTo>
                    <a:pt x="60960" y="38100"/>
                  </a:lnTo>
                  <a:lnTo>
                    <a:pt x="55880" y="34290"/>
                  </a:lnTo>
                  <a:lnTo>
                    <a:pt x="49530" y="31750"/>
                  </a:lnTo>
                  <a:lnTo>
                    <a:pt x="44450" y="27940"/>
                  </a:lnTo>
                  <a:lnTo>
                    <a:pt x="38100" y="25400"/>
                  </a:lnTo>
                  <a:lnTo>
                    <a:pt x="31750" y="24130"/>
                  </a:lnTo>
                  <a:lnTo>
                    <a:pt x="24130" y="22859"/>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09"/>
                  </a:lnTo>
                  <a:lnTo>
                    <a:pt x="33020" y="57150"/>
                  </a:lnTo>
                  <a:lnTo>
                    <a:pt x="38100" y="60959"/>
                  </a:lnTo>
                  <a:lnTo>
                    <a:pt x="41910" y="64770"/>
                  </a:lnTo>
                  <a:lnTo>
                    <a:pt x="48260" y="67309"/>
                  </a:lnTo>
                  <a:lnTo>
                    <a:pt x="55880" y="69850"/>
                  </a:lnTo>
                  <a:lnTo>
                    <a:pt x="63500" y="69850"/>
                  </a:lnTo>
                  <a:lnTo>
                    <a:pt x="68580" y="73659"/>
                  </a:lnTo>
                  <a:lnTo>
                    <a:pt x="73660" y="77470"/>
                  </a:lnTo>
                  <a:lnTo>
                    <a:pt x="77470" y="82550"/>
                  </a:lnTo>
                  <a:lnTo>
                    <a:pt x="81280" y="87630"/>
                  </a:lnTo>
                  <a:lnTo>
                    <a:pt x="87630" y="91440"/>
                  </a:lnTo>
                  <a:lnTo>
                    <a:pt x="92710" y="96520"/>
                  </a:lnTo>
                  <a:lnTo>
                    <a:pt x="99060" y="99059"/>
                  </a:lnTo>
                  <a:lnTo>
                    <a:pt x="106680" y="101600"/>
                  </a:lnTo>
                  <a:lnTo>
                    <a:pt x="114300" y="102870"/>
                  </a:lnTo>
                  <a:lnTo>
                    <a:pt x="123190" y="102870"/>
                  </a:lnTo>
                  <a:lnTo>
                    <a:pt x="130810" y="104140"/>
                  </a:lnTo>
                  <a:lnTo>
                    <a:pt x="139700" y="104140"/>
                  </a:lnTo>
                  <a:lnTo>
                    <a:pt x="146050" y="102870"/>
                  </a:lnTo>
                  <a:lnTo>
                    <a:pt x="151130" y="99059"/>
                  </a:lnTo>
                  <a:lnTo>
                    <a:pt x="158750" y="91440"/>
                  </a:lnTo>
                  <a:lnTo>
                    <a:pt x="163830" y="85090"/>
                  </a:lnTo>
                  <a:lnTo>
                    <a:pt x="163830" y="81280"/>
                  </a:lnTo>
                  <a:lnTo>
                    <a:pt x="162560" y="77470"/>
                  </a:lnTo>
                  <a:lnTo>
                    <a:pt x="161290" y="73659"/>
                  </a:lnTo>
                  <a:lnTo>
                    <a:pt x="157480" y="71120"/>
                  </a:lnTo>
                  <a:lnTo>
                    <a:pt x="152400" y="67309"/>
                  </a:lnTo>
                  <a:lnTo>
                    <a:pt x="147320" y="64770"/>
                  </a:lnTo>
                  <a:lnTo>
                    <a:pt x="140970" y="62230"/>
                  </a:lnTo>
                  <a:lnTo>
                    <a:pt x="135890" y="59690"/>
                  </a:lnTo>
                  <a:lnTo>
                    <a:pt x="129540" y="57150"/>
                  </a:lnTo>
                  <a:lnTo>
                    <a:pt x="124460" y="54609"/>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09"/>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9" name="Group 1378"/>
          <p:cNvGrpSpPr/>
          <p:nvPr/>
        </p:nvGrpSpPr>
        <p:grpSpPr>
          <a:xfrm>
            <a:off x="2193925" y="911225"/>
            <a:ext cx="1307338" cy="2412746"/>
            <a:chOff x="2193925" y="911225"/>
            <a:chExt cx="1307338" cy="2412746"/>
          </a:xfrm>
        </p:grpSpPr>
        <p:grpSp>
          <p:nvGrpSpPr>
            <p:cNvPr id="1371" name="Group 1370"/>
            <p:cNvGrpSpPr/>
            <p:nvPr/>
          </p:nvGrpSpPr>
          <p:grpSpPr>
            <a:xfrm>
              <a:off x="2193925" y="911225"/>
              <a:ext cx="1307338" cy="2412746"/>
              <a:chOff x="2193925" y="911225"/>
              <a:chExt cx="1307338" cy="2412746"/>
            </a:xfrm>
          </p:grpSpPr>
          <p:pic>
            <p:nvPicPr>
              <p:cNvPr id="1368" name="Picture 136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193925" y="911225"/>
                <a:ext cx="1307338" cy="2412746"/>
              </a:xfrm>
              <a:prstGeom prst="rect">
                <a:avLst/>
              </a:prstGeom>
              <a:solidFill>
                <a:scrgbClr r="0" g="0" b="0">
                  <a:alpha val="0"/>
                </a:scrgbClr>
              </a:solidFill>
            </p:spPr>
          </p:pic>
          <p:sp>
            <p:nvSpPr>
              <p:cNvPr id="1369" name="Oval 1368"/>
              <p:cNvSpPr/>
              <p:nvPr/>
            </p:nvSpPr>
            <p:spPr>
              <a:xfrm>
                <a:off x="2364867" y="14700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364867" y="22828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2" name="Freeform 1371"/>
            <p:cNvSpPr/>
            <p:nvPr/>
          </p:nvSpPr>
          <p:spPr>
            <a:xfrm>
              <a:off x="2447290" y="24218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3" name="Freeform 1372"/>
            <p:cNvSpPr/>
            <p:nvPr/>
          </p:nvSpPr>
          <p:spPr>
            <a:xfrm>
              <a:off x="2438400" y="22529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4" name="Freeform 1373"/>
            <p:cNvSpPr/>
            <p:nvPr/>
          </p:nvSpPr>
          <p:spPr>
            <a:xfrm>
              <a:off x="2461260" y="28397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5" name="Freeform 1374"/>
            <p:cNvSpPr/>
            <p:nvPr/>
          </p:nvSpPr>
          <p:spPr>
            <a:xfrm>
              <a:off x="2496820" y="29502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6" name="Freeform 1375"/>
            <p:cNvSpPr/>
            <p:nvPr/>
          </p:nvSpPr>
          <p:spPr>
            <a:xfrm>
              <a:off x="2672080" y="28536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7" name="Freeform 1376"/>
            <p:cNvSpPr/>
            <p:nvPr/>
          </p:nvSpPr>
          <p:spPr>
            <a:xfrm>
              <a:off x="3277870" y="28981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8" name="Freeform 1377"/>
            <p:cNvSpPr/>
            <p:nvPr/>
          </p:nvSpPr>
          <p:spPr>
            <a:xfrm>
              <a:off x="2466340" y="28854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2" name="Group 1381"/>
          <p:cNvGrpSpPr/>
          <p:nvPr/>
        </p:nvGrpSpPr>
        <p:grpSpPr>
          <a:xfrm>
            <a:off x="3087370" y="2552700"/>
            <a:ext cx="200661" cy="133351"/>
            <a:chOff x="3087370" y="2552700"/>
            <a:chExt cx="200661" cy="133351"/>
          </a:xfrm>
        </p:grpSpPr>
        <p:sp>
          <p:nvSpPr>
            <p:cNvPr id="1380" name="Freeform 1379"/>
            <p:cNvSpPr/>
            <p:nvPr/>
          </p:nvSpPr>
          <p:spPr>
            <a:xfrm>
              <a:off x="3087370" y="25527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1" name="Freeform 1380"/>
            <p:cNvSpPr/>
            <p:nvPr/>
          </p:nvSpPr>
          <p:spPr>
            <a:xfrm>
              <a:off x="3116580" y="25908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5" name="Group 1384"/>
          <p:cNvGrpSpPr/>
          <p:nvPr/>
        </p:nvGrpSpPr>
        <p:grpSpPr>
          <a:xfrm rot="19183801">
            <a:off x="2871470" y="2565400"/>
            <a:ext cx="200661" cy="133351"/>
            <a:chOff x="2871470" y="2565400"/>
            <a:chExt cx="200661" cy="133351"/>
          </a:xfrm>
        </p:grpSpPr>
        <p:sp>
          <p:nvSpPr>
            <p:cNvPr id="1383" name="Freeform 1382"/>
            <p:cNvSpPr/>
            <p:nvPr/>
          </p:nvSpPr>
          <p:spPr>
            <a:xfrm>
              <a:off x="2871470" y="25654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4" name="Freeform 1383"/>
            <p:cNvSpPr/>
            <p:nvPr/>
          </p:nvSpPr>
          <p:spPr>
            <a:xfrm>
              <a:off x="2900593" y="2603045"/>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8" name="Group 1387"/>
          <p:cNvGrpSpPr/>
          <p:nvPr/>
        </p:nvGrpSpPr>
        <p:grpSpPr>
          <a:xfrm rot="19523401">
            <a:off x="7137400" y="6680201"/>
            <a:ext cx="280671" cy="134620"/>
            <a:chOff x="7137400" y="6680201"/>
            <a:chExt cx="280671" cy="134620"/>
          </a:xfrm>
        </p:grpSpPr>
        <p:sp>
          <p:nvSpPr>
            <p:cNvPr id="1386" name="Freeform 1385"/>
            <p:cNvSpPr/>
            <p:nvPr/>
          </p:nvSpPr>
          <p:spPr>
            <a:xfrm>
              <a:off x="7137400" y="6680201"/>
              <a:ext cx="280671" cy="134620"/>
            </a:xfrm>
            <a:custGeom>
              <a:avLst/>
              <a:gdLst/>
              <a:ahLst/>
              <a:cxnLst/>
              <a:rect l="0" t="0" r="0" b="0"/>
              <a:pathLst>
                <a:path w="280671" h="134620">
                  <a:moveTo>
                    <a:pt x="264160" y="54610"/>
                  </a:moveTo>
                  <a:lnTo>
                    <a:pt x="257810" y="49530"/>
                  </a:lnTo>
                  <a:lnTo>
                    <a:pt x="250190" y="44450"/>
                  </a:lnTo>
                  <a:lnTo>
                    <a:pt x="242570" y="38100"/>
                  </a:lnTo>
                  <a:lnTo>
                    <a:pt x="233680" y="34290"/>
                  </a:lnTo>
                  <a:lnTo>
                    <a:pt x="226060" y="33019"/>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69"/>
                  </a:lnTo>
                  <a:lnTo>
                    <a:pt x="134620" y="22860"/>
                  </a:lnTo>
                  <a:lnTo>
                    <a:pt x="124460" y="17780"/>
                  </a:lnTo>
                  <a:lnTo>
                    <a:pt x="114300" y="12700"/>
                  </a:lnTo>
                  <a:lnTo>
                    <a:pt x="104140" y="7619"/>
                  </a:lnTo>
                  <a:lnTo>
                    <a:pt x="95250" y="2540"/>
                  </a:lnTo>
                  <a:lnTo>
                    <a:pt x="85090" y="0"/>
                  </a:lnTo>
                  <a:lnTo>
                    <a:pt x="73660" y="1269"/>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69"/>
                  </a:lnTo>
                  <a:lnTo>
                    <a:pt x="3810" y="73660"/>
                  </a:lnTo>
                  <a:lnTo>
                    <a:pt x="10160" y="81280"/>
                  </a:lnTo>
                  <a:lnTo>
                    <a:pt x="16510" y="86360"/>
                  </a:lnTo>
                  <a:lnTo>
                    <a:pt x="21590" y="90169"/>
                  </a:lnTo>
                  <a:lnTo>
                    <a:pt x="26670" y="92710"/>
                  </a:lnTo>
                  <a:lnTo>
                    <a:pt x="33020" y="96519"/>
                  </a:lnTo>
                  <a:lnTo>
                    <a:pt x="39370" y="100330"/>
                  </a:lnTo>
                  <a:lnTo>
                    <a:pt x="44450" y="102869"/>
                  </a:lnTo>
                  <a:lnTo>
                    <a:pt x="52070" y="106680"/>
                  </a:lnTo>
                  <a:lnTo>
                    <a:pt x="58420" y="109219"/>
                  </a:lnTo>
                  <a:lnTo>
                    <a:pt x="66040" y="110490"/>
                  </a:lnTo>
                  <a:lnTo>
                    <a:pt x="73660" y="113030"/>
                  </a:lnTo>
                  <a:lnTo>
                    <a:pt x="80010" y="115569"/>
                  </a:lnTo>
                  <a:lnTo>
                    <a:pt x="87630" y="118110"/>
                  </a:lnTo>
                  <a:lnTo>
                    <a:pt x="97790" y="121919"/>
                  </a:lnTo>
                  <a:lnTo>
                    <a:pt x="106680" y="125730"/>
                  </a:lnTo>
                  <a:lnTo>
                    <a:pt x="114300" y="127000"/>
                  </a:lnTo>
                  <a:lnTo>
                    <a:pt x="121920" y="128269"/>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19"/>
                  </a:lnTo>
                  <a:lnTo>
                    <a:pt x="212090" y="134619"/>
                  </a:lnTo>
                  <a:lnTo>
                    <a:pt x="219710" y="134619"/>
                  </a:lnTo>
                  <a:lnTo>
                    <a:pt x="226060" y="133350"/>
                  </a:lnTo>
                  <a:lnTo>
                    <a:pt x="232410" y="132080"/>
                  </a:lnTo>
                  <a:lnTo>
                    <a:pt x="238760" y="130810"/>
                  </a:lnTo>
                  <a:lnTo>
                    <a:pt x="245110" y="129540"/>
                  </a:lnTo>
                  <a:lnTo>
                    <a:pt x="252730" y="128269"/>
                  </a:lnTo>
                  <a:lnTo>
                    <a:pt x="261620" y="123190"/>
                  </a:lnTo>
                  <a:lnTo>
                    <a:pt x="270510" y="116840"/>
                  </a:lnTo>
                  <a:lnTo>
                    <a:pt x="275590" y="109219"/>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69"/>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7" name="Freeform 1386"/>
            <p:cNvSpPr/>
            <p:nvPr/>
          </p:nvSpPr>
          <p:spPr>
            <a:xfrm>
              <a:off x="7175965" y="6709453"/>
              <a:ext cx="227331" cy="86361"/>
            </a:xfrm>
            <a:custGeom>
              <a:avLst/>
              <a:gdLst/>
              <a:ahLst/>
              <a:cxnLst/>
              <a:rect l="0" t="0" r="0" b="0"/>
              <a:pathLst>
                <a:path w="227331" h="86361">
                  <a:moveTo>
                    <a:pt x="53340" y="22860"/>
                  </a:moveTo>
                  <a:lnTo>
                    <a:pt x="83821" y="53340"/>
                  </a:lnTo>
                  <a:lnTo>
                    <a:pt x="88900" y="55880"/>
                  </a:lnTo>
                  <a:lnTo>
                    <a:pt x="95250" y="59690"/>
                  </a:lnTo>
                  <a:lnTo>
                    <a:pt x="100330" y="62230"/>
                  </a:lnTo>
                  <a:lnTo>
                    <a:pt x="107950" y="63500"/>
                  </a:lnTo>
                  <a:lnTo>
                    <a:pt x="114300" y="64770"/>
                  </a:lnTo>
                  <a:lnTo>
                    <a:pt x="123190" y="66040"/>
                  </a:lnTo>
                  <a:lnTo>
                    <a:pt x="130811" y="67310"/>
                  </a:lnTo>
                  <a:lnTo>
                    <a:pt x="138430" y="68580"/>
                  </a:lnTo>
                  <a:lnTo>
                    <a:pt x="147321" y="71120"/>
                  </a:lnTo>
                  <a:lnTo>
                    <a:pt x="154940" y="71120"/>
                  </a:lnTo>
                  <a:lnTo>
                    <a:pt x="162561" y="71120"/>
                  </a:lnTo>
                  <a:lnTo>
                    <a:pt x="170180" y="69850"/>
                  </a:lnTo>
                  <a:lnTo>
                    <a:pt x="177800" y="68580"/>
                  </a:lnTo>
                  <a:lnTo>
                    <a:pt x="185421" y="68580"/>
                  </a:lnTo>
                  <a:lnTo>
                    <a:pt x="193040" y="68580"/>
                  </a:lnTo>
                  <a:lnTo>
                    <a:pt x="199390" y="67310"/>
                  </a:lnTo>
                  <a:lnTo>
                    <a:pt x="204471" y="64770"/>
                  </a:lnTo>
                  <a:lnTo>
                    <a:pt x="208280" y="60960"/>
                  </a:lnTo>
                  <a:lnTo>
                    <a:pt x="213361" y="58420"/>
                  </a:lnTo>
                  <a:lnTo>
                    <a:pt x="218440" y="57150"/>
                  </a:lnTo>
                  <a:lnTo>
                    <a:pt x="224790" y="57150"/>
                  </a:lnTo>
                  <a:lnTo>
                    <a:pt x="227330" y="57150"/>
                  </a:lnTo>
                  <a:lnTo>
                    <a:pt x="227330" y="59690"/>
                  </a:lnTo>
                  <a:lnTo>
                    <a:pt x="226061" y="62230"/>
                  </a:lnTo>
                  <a:lnTo>
                    <a:pt x="222250" y="64770"/>
                  </a:lnTo>
                  <a:lnTo>
                    <a:pt x="218440" y="67310"/>
                  </a:lnTo>
                  <a:lnTo>
                    <a:pt x="213361" y="69850"/>
                  </a:lnTo>
                  <a:lnTo>
                    <a:pt x="208280" y="69850"/>
                  </a:lnTo>
                  <a:lnTo>
                    <a:pt x="204471" y="68580"/>
                  </a:lnTo>
                  <a:lnTo>
                    <a:pt x="199390" y="66040"/>
                  </a:lnTo>
                  <a:lnTo>
                    <a:pt x="195580" y="62230"/>
                  </a:lnTo>
                  <a:lnTo>
                    <a:pt x="193040" y="57150"/>
                  </a:lnTo>
                  <a:lnTo>
                    <a:pt x="189230" y="52070"/>
                  </a:lnTo>
                  <a:lnTo>
                    <a:pt x="185421" y="48260"/>
                  </a:lnTo>
                  <a:lnTo>
                    <a:pt x="179071" y="46990"/>
                  </a:lnTo>
                  <a:lnTo>
                    <a:pt x="171450" y="44450"/>
                  </a:lnTo>
                  <a:lnTo>
                    <a:pt x="163830" y="44450"/>
                  </a:lnTo>
                  <a:lnTo>
                    <a:pt x="156211" y="43180"/>
                  </a:lnTo>
                  <a:lnTo>
                    <a:pt x="148590" y="43180"/>
                  </a:lnTo>
                  <a:lnTo>
                    <a:pt x="140971" y="40640"/>
                  </a:lnTo>
                  <a:lnTo>
                    <a:pt x="134621" y="38100"/>
                  </a:lnTo>
                  <a:lnTo>
                    <a:pt x="129540" y="35560"/>
                  </a:lnTo>
                  <a:lnTo>
                    <a:pt x="123190" y="31750"/>
                  </a:lnTo>
                  <a:lnTo>
                    <a:pt x="115571" y="29210"/>
                  </a:lnTo>
                  <a:lnTo>
                    <a:pt x="107950" y="26670"/>
                  </a:lnTo>
                  <a:lnTo>
                    <a:pt x="100330" y="24130"/>
                  </a:lnTo>
                  <a:lnTo>
                    <a:pt x="93980" y="20320"/>
                  </a:lnTo>
                  <a:lnTo>
                    <a:pt x="86361" y="16510"/>
                  </a:lnTo>
                  <a:lnTo>
                    <a:pt x="80011" y="13970"/>
                  </a:lnTo>
                  <a:lnTo>
                    <a:pt x="73661" y="10160"/>
                  </a:lnTo>
                  <a:lnTo>
                    <a:pt x="67311" y="7620"/>
                  </a:lnTo>
                  <a:lnTo>
                    <a:pt x="53340" y="2540"/>
                  </a:lnTo>
                  <a:lnTo>
                    <a:pt x="46990" y="1270"/>
                  </a:lnTo>
                  <a:lnTo>
                    <a:pt x="39371" y="0"/>
                  </a:lnTo>
                  <a:lnTo>
                    <a:pt x="31750" y="0"/>
                  </a:lnTo>
                  <a:lnTo>
                    <a:pt x="24130" y="1270"/>
                  </a:lnTo>
                  <a:lnTo>
                    <a:pt x="19050" y="3810"/>
                  </a:lnTo>
                  <a:lnTo>
                    <a:pt x="16511" y="7620"/>
                  </a:lnTo>
                  <a:lnTo>
                    <a:pt x="16511" y="12700"/>
                  </a:lnTo>
                  <a:lnTo>
                    <a:pt x="17780" y="16510"/>
                  </a:lnTo>
                  <a:lnTo>
                    <a:pt x="21590" y="20320"/>
                  </a:lnTo>
                  <a:lnTo>
                    <a:pt x="25400" y="22860"/>
                  </a:lnTo>
                  <a:lnTo>
                    <a:pt x="27940" y="27940"/>
                  </a:lnTo>
                  <a:lnTo>
                    <a:pt x="30480" y="34290"/>
                  </a:lnTo>
                  <a:lnTo>
                    <a:pt x="31750" y="40640"/>
                  </a:lnTo>
                  <a:lnTo>
                    <a:pt x="30480" y="44450"/>
                  </a:lnTo>
                  <a:lnTo>
                    <a:pt x="26671" y="46990"/>
                  </a:lnTo>
                  <a:lnTo>
                    <a:pt x="22861" y="46990"/>
                  </a:lnTo>
                  <a:lnTo>
                    <a:pt x="19050" y="45720"/>
                  </a:lnTo>
                  <a:lnTo>
                    <a:pt x="13971" y="44450"/>
                  </a:lnTo>
                  <a:lnTo>
                    <a:pt x="10161" y="40640"/>
                  </a:lnTo>
                  <a:lnTo>
                    <a:pt x="6350" y="39370"/>
                  </a:lnTo>
                  <a:lnTo>
                    <a:pt x="0" y="36830"/>
                  </a:lnTo>
                  <a:lnTo>
                    <a:pt x="0" y="38100"/>
                  </a:lnTo>
                  <a:lnTo>
                    <a:pt x="1271" y="39370"/>
                  </a:lnTo>
                  <a:lnTo>
                    <a:pt x="3811" y="43180"/>
                  </a:lnTo>
                  <a:lnTo>
                    <a:pt x="7621" y="45720"/>
                  </a:lnTo>
                  <a:lnTo>
                    <a:pt x="11430" y="49530"/>
                  </a:lnTo>
                  <a:lnTo>
                    <a:pt x="16511" y="53340"/>
                  </a:lnTo>
                  <a:lnTo>
                    <a:pt x="21590" y="57150"/>
                  </a:lnTo>
                  <a:lnTo>
                    <a:pt x="26671" y="62230"/>
                  </a:lnTo>
                  <a:lnTo>
                    <a:pt x="31750" y="66040"/>
                  </a:lnTo>
                  <a:lnTo>
                    <a:pt x="36830" y="68580"/>
                  </a:lnTo>
                  <a:lnTo>
                    <a:pt x="44450" y="71120"/>
                  </a:lnTo>
                  <a:lnTo>
                    <a:pt x="52071" y="72390"/>
                  </a:lnTo>
                  <a:lnTo>
                    <a:pt x="58421" y="73660"/>
                  </a:lnTo>
                  <a:lnTo>
                    <a:pt x="66040" y="74930"/>
                  </a:lnTo>
                  <a:lnTo>
                    <a:pt x="72390" y="77470"/>
                  </a:lnTo>
                  <a:lnTo>
                    <a:pt x="86361" y="81280"/>
                  </a:lnTo>
                  <a:lnTo>
                    <a:pt x="92711" y="83820"/>
                  </a:lnTo>
                  <a:lnTo>
                    <a:pt x="100330" y="85090"/>
                  </a:lnTo>
                  <a:lnTo>
                    <a:pt x="107950" y="85090"/>
                  </a:lnTo>
                  <a:lnTo>
                    <a:pt x="115571" y="86360"/>
                  </a:lnTo>
                  <a:lnTo>
                    <a:pt x="123190" y="86360"/>
                  </a:lnTo>
                  <a:lnTo>
                    <a:pt x="130811" y="85090"/>
                  </a:lnTo>
                  <a:lnTo>
                    <a:pt x="137161" y="83820"/>
                  </a:lnTo>
                  <a:lnTo>
                    <a:pt x="143511"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1" name="Group 1390"/>
          <p:cNvGrpSpPr/>
          <p:nvPr/>
        </p:nvGrpSpPr>
        <p:grpSpPr>
          <a:xfrm rot="14565600">
            <a:off x="6668770" y="6629400"/>
            <a:ext cx="200661" cy="133351"/>
            <a:chOff x="6668770" y="6629400"/>
            <a:chExt cx="200661" cy="133351"/>
          </a:xfrm>
        </p:grpSpPr>
        <p:sp>
          <p:nvSpPr>
            <p:cNvPr id="1389" name="Freeform 1388"/>
            <p:cNvSpPr/>
            <p:nvPr/>
          </p:nvSpPr>
          <p:spPr>
            <a:xfrm>
              <a:off x="6668770" y="66294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0" name="Freeform 1389"/>
            <p:cNvSpPr/>
            <p:nvPr/>
          </p:nvSpPr>
          <p:spPr>
            <a:xfrm>
              <a:off x="6696801" y="6667444"/>
              <a:ext cx="152401" cy="69851"/>
            </a:xfrm>
            <a:custGeom>
              <a:avLst/>
              <a:gdLst/>
              <a:ahLst/>
              <a:cxnLst/>
              <a:rect l="0" t="0" r="0" b="0"/>
              <a:pathLst>
                <a:path w="152401" h="69851">
                  <a:moveTo>
                    <a:pt x="96521" y="30480"/>
                  </a:moveTo>
                  <a:lnTo>
                    <a:pt x="86360" y="34290"/>
                  </a:lnTo>
                  <a:lnTo>
                    <a:pt x="80010" y="35560"/>
                  </a:lnTo>
                  <a:lnTo>
                    <a:pt x="73660" y="36830"/>
                  </a:lnTo>
                  <a:lnTo>
                    <a:pt x="66040" y="36830"/>
                  </a:lnTo>
                  <a:lnTo>
                    <a:pt x="49531" y="36830"/>
                  </a:lnTo>
                  <a:lnTo>
                    <a:pt x="15240" y="38100"/>
                  </a:lnTo>
                  <a:lnTo>
                    <a:pt x="8890" y="39370"/>
                  </a:lnTo>
                  <a:lnTo>
                    <a:pt x="3810" y="43180"/>
                  </a:lnTo>
                  <a:lnTo>
                    <a:pt x="0" y="48260"/>
                  </a:lnTo>
                  <a:lnTo>
                    <a:pt x="0" y="52070"/>
                  </a:lnTo>
                  <a:lnTo>
                    <a:pt x="1271" y="54610"/>
                  </a:lnTo>
                  <a:lnTo>
                    <a:pt x="5081" y="58420"/>
                  </a:lnTo>
                  <a:lnTo>
                    <a:pt x="10160" y="59690"/>
                  </a:lnTo>
                  <a:lnTo>
                    <a:pt x="16510" y="60960"/>
                  </a:lnTo>
                  <a:lnTo>
                    <a:pt x="24131" y="62230"/>
                  </a:lnTo>
                  <a:lnTo>
                    <a:pt x="30481" y="63500"/>
                  </a:lnTo>
                  <a:lnTo>
                    <a:pt x="36831" y="64770"/>
                  </a:lnTo>
                  <a:lnTo>
                    <a:pt x="44450" y="66040"/>
                  </a:lnTo>
                  <a:lnTo>
                    <a:pt x="50800" y="67310"/>
                  </a:lnTo>
                  <a:lnTo>
                    <a:pt x="59690" y="68580"/>
                  </a:lnTo>
                  <a:lnTo>
                    <a:pt x="67310" y="68580"/>
                  </a:lnTo>
                  <a:lnTo>
                    <a:pt x="74931" y="69850"/>
                  </a:lnTo>
                  <a:lnTo>
                    <a:pt x="92710" y="69850"/>
                  </a:lnTo>
                  <a:lnTo>
                    <a:pt x="99060" y="68580"/>
                  </a:lnTo>
                  <a:lnTo>
                    <a:pt x="105410" y="66040"/>
                  </a:lnTo>
                  <a:lnTo>
                    <a:pt x="111760" y="63500"/>
                  </a:lnTo>
                  <a:lnTo>
                    <a:pt x="116840" y="59690"/>
                  </a:lnTo>
                  <a:lnTo>
                    <a:pt x="121921" y="55880"/>
                  </a:lnTo>
                  <a:lnTo>
                    <a:pt x="125731" y="52070"/>
                  </a:lnTo>
                  <a:lnTo>
                    <a:pt x="129540" y="46990"/>
                  </a:lnTo>
                  <a:lnTo>
                    <a:pt x="133350" y="41910"/>
                  </a:lnTo>
                  <a:lnTo>
                    <a:pt x="135890" y="35560"/>
                  </a:lnTo>
                  <a:lnTo>
                    <a:pt x="139700" y="30480"/>
                  </a:lnTo>
                  <a:lnTo>
                    <a:pt x="143510" y="25400"/>
                  </a:lnTo>
                  <a:lnTo>
                    <a:pt x="147321" y="21590"/>
                  </a:lnTo>
                  <a:lnTo>
                    <a:pt x="149860" y="16510"/>
                  </a:lnTo>
                  <a:lnTo>
                    <a:pt x="151131" y="13970"/>
                  </a:lnTo>
                  <a:lnTo>
                    <a:pt x="152400" y="11430"/>
                  </a:lnTo>
                  <a:lnTo>
                    <a:pt x="151131" y="7620"/>
                  </a:lnTo>
                  <a:lnTo>
                    <a:pt x="148590" y="5080"/>
                  </a:lnTo>
                  <a:lnTo>
                    <a:pt x="143510" y="3810"/>
                  </a:lnTo>
                  <a:lnTo>
                    <a:pt x="138431" y="1270"/>
                  </a:lnTo>
                  <a:lnTo>
                    <a:pt x="132081" y="0"/>
                  </a:lnTo>
                  <a:lnTo>
                    <a:pt x="124460" y="0"/>
                  </a:lnTo>
                  <a:lnTo>
                    <a:pt x="116840" y="0"/>
                  </a:lnTo>
                  <a:lnTo>
                    <a:pt x="110490" y="1270"/>
                  </a:lnTo>
                  <a:lnTo>
                    <a:pt x="102871" y="2540"/>
                  </a:lnTo>
                  <a:lnTo>
                    <a:pt x="96521" y="3810"/>
                  </a:lnTo>
                  <a:lnTo>
                    <a:pt x="90171" y="6350"/>
                  </a:lnTo>
                  <a:lnTo>
                    <a:pt x="77471" y="10160"/>
                  </a:lnTo>
                  <a:lnTo>
                    <a:pt x="63500" y="13970"/>
                  </a:lnTo>
                  <a:lnTo>
                    <a:pt x="57150" y="15240"/>
                  </a:lnTo>
                  <a:lnTo>
                    <a:pt x="49531" y="16510"/>
                  </a:lnTo>
                  <a:lnTo>
                    <a:pt x="40640" y="16510"/>
                  </a:lnTo>
                  <a:lnTo>
                    <a:pt x="34290" y="19050"/>
                  </a:lnTo>
                  <a:lnTo>
                    <a:pt x="30481" y="22860"/>
                  </a:lnTo>
                  <a:lnTo>
                    <a:pt x="26671" y="27940"/>
                  </a:lnTo>
                  <a:lnTo>
                    <a:pt x="22860"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4" name="Group 1393"/>
          <p:cNvGrpSpPr/>
          <p:nvPr/>
        </p:nvGrpSpPr>
        <p:grpSpPr>
          <a:xfrm rot="19523401">
            <a:off x="3171190" y="2641600"/>
            <a:ext cx="207011" cy="129541"/>
            <a:chOff x="3171190" y="2641600"/>
            <a:chExt cx="207011" cy="129541"/>
          </a:xfrm>
        </p:grpSpPr>
        <p:sp>
          <p:nvSpPr>
            <p:cNvPr id="1392" name="Freeform 1391"/>
            <p:cNvSpPr/>
            <p:nvPr/>
          </p:nvSpPr>
          <p:spPr>
            <a:xfrm>
              <a:off x="3171190" y="2641600"/>
              <a:ext cx="207011" cy="129541"/>
            </a:xfrm>
            <a:custGeom>
              <a:avLst/>
              <a:gdLst/>
              <a:ahLst/>
              <a:cxnLst/>
              <a:rect l="0" t="0" r="0" b="0"/>
              <a:pathLst>
                <a:path w="207011" h="129541">
                  <a:moveTo>
                    <a:pt x="134620" y="34290"/>
                  </a:moveTo>
                  <a:lnTo>
                    <a:pt x="125730" y="30480"/>
                  </a:lnTo>
                  <a:lnTo>
                    <a:pt x="116840" y="25400"/>
                  </a:lnTo>
                  <a:lnTo>
                    <a:pt x="107951" y="21590"/>
                  </a:lnTo>
                  <a:lnTo>
                    <a:pt x="101601"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1" y="110490"/>
                  </a:lnTo>
                  <a:lnTo>
                    <a:pt x="92710" y="116840"/>
                  </a:lnTo>
                  <a:lnTo>
                    <a:pt x="100330" y="121920"/>
                  </a:lnTo>
                  <a:lnTo>
                    <a:pt x="107951" y="124460"/>
                  </a:lnTo>
                  <a:lnTo>
                    <a:pt x="115570" y="127000"/>
                  </a:lnTo>
                  <a:lnTo>
                    <a:pt x="123190" y="128270"/>
                  </a:lnTo>
                  <a:lnTo>
                    <a:pt x="132080" y="128270"/>
                  </a:lnTo>
                  <a:lnTo>
                    <a:pt x="139701"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1" y="55880"/>
                  </a:lnTo>
                  <a:lnTo>
                    <a:pt x="181610" y="50800"/>
                  </a:lnTo>
                  <a:lnTo>
                    <a:pt x="173990" y="49530"/>
                  </a:lnTo>
                  <a:lnTo>
                    <a:pt x="166370" y="48260"/>
                  </a:lnTo>
                  <a:lnTo>
                    <a:pt x="160020" y="46990"/>
                  </a:lnTo>
                  <a:lnTo>
                    <a:pt x="153670" y="45720"/>
                  </a:lnTo>
                  <a:lnTo>
                    <a:pt x="147320" y="44450"/>
                  </a:lnTo>
                  <a:lnTo>
                    <a:pt x="140970" y="41910"/>
                  </a:lnTo>
                  <a:lnTo>
                    <a:pt x="134620" y="40640"/>
                  </a:lnTo>
                  <a:lnTo>
                    <a:pt x="127001"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3" name="Freeform 1392"/>
            <p:cNvSpPr/>
            <p:nvPr/>
          </p:nvSpPr>
          <p:spPr>
            <a:xfrm>
              <a:off x="3189968" y="2653903"/>
              <a:ext cx="163831" cy="104141"/>
            </a:xfrm>
            <a:custGeom>
              <a:avLst/>
              <a:gdLst/>
              <a:ahLst/>
              <a:cxnLst/>
              <a:rect l="0" t="0" r="0" b="0"/>
              <a:pathLst>
                <a:path w="163831" h="104141">
                  <a:moveTo>
                    <a:pt x="162561" y="66040"/>
                  </a:moveTo>
                  <a:lnTo>
                    <a:pt x="127001" y="66040"/>
                  </a:lnTo>
                  <a:lnTo>
                    <a:pt x="119380" y="64770"/>
                  </a:lnTo>
                  <a:lnTo>
                    <a:pt x="114301" y="62230"/>
                  </a:lnTo>
                  <a:lnTo>
                    <a:pt x="107951" y="59690"/>
                  </a:lnTo>
                  <a:lnTo>
                    <a:pt x="102871" y="55880"/>
                  </a:lnTo>
                  <a:lnTo>
                    <a:pt x="96521" y="53340"/>
                  </a:lnTo>
                  <a:lnTo>
                    <a:pt x="90171" y="52070"/>
                  </a:lnTo>
                  <a:lnTo>
                    <a:pt x="77471" y="46990"/>
                  </a:lnTo>
                  <a:lnTo>
                    <a:pt x="71121" y="44450"/>
                  </a:lnTo>
                  <a:lnTo>
                    <a:pt x="66040" y="41910"/>
                  </a:lnTo>
                  <a:lnTo>
                    <a:pt x="60961" y="38100"/>
                  </a:lnTo>
                  <a:lnTo>
                    <a:pt x="55881" y="34290"/>
                  </a:lnTo>
                  <a:lnTo>
                    <a:pt x="49531" y="31750"/>
                  </a:lnTo>
                  <a:lnTo>
                    <a:pt x="44450" y="27940"/>
                  </a:lnTo>
                  <a:lnTo>
                    <a:pt x="38100" y="25400"/>
                  </a:lnTo>
                  <a:lnTo>
                    <a:pt x="31750" y="24130"/>
                  </a:lnTo>
                  <a:lnTo>
                    <a:pt x="24131" y="22860"/>
                  </a:lnTo>
                  <a:lnTo>
                    <a:pt x="5081" y="21590"/>
                  </a:lnTo>
                  <a:lnTo>
                    <a:pt x="2540" y="24130"/>
                  </a:lnTo>
                  <a:lnTo>
                    <a:pt x="2540" y="27940"/>
                  </a:lnTo>
                  <a:lnTo>
                    <a:pt x="1271" y="34290"/>
                  </a:lnTo>
                  <a:lnTo>
                    <a:pt x="2540" y="39370"/>
                  </a:lnTo>
                  <a:lnTo>
                    <a:pt x="6350" y="43180"/>
                  </a:lnTo>
                  <a:lnTo>
                    <a:pt x="10161" y="46990"/>
                  </a:lnTo>
                  <a:lnTo>
                    <a:pt x="15240" y="49530"/>
                  </a:lnTo>
                  <a:lnTo>
                    <a:pt x="21590" y="52070"/>
                  </a:lnTo>
                  <a:lnTo>
                    <a:pt x="26671" y="54610"/>
                  </a:lnTo>
                  <a:lnTo>
                    <a:pt x="33021" y="57150"/>
                  </a:lnTo>
                  <a:lnTo>
                    <a:pt x="38100" y="60960"/>
                  </a:lnTo>
                  <a:lnTo>
                    <a:pt x="41911" y="64770"/>
                  </a:lnTo>
                  <a:lnTo>
                    <a:pt x="48261" y="67310"/>
                  </a:lnTo>
                  <a:lnTo>
                    <a:pt x="55881" y="69850"/>
                  </a:lnTo>
                  <a:lnTo>
                    <a:pt x="63501" y="69850"/>
                  </a:lnTo>
                  <a:lnTo>
                    <a:pt x="68580" y="73660"/>
                  </a:lnTo>
                  <a:lnTo>
                    <a:pt x="73661" y="77470"/>
                  </a:lnTo>
                  <a:lnTo>
                    <a:pt x="77471" y="82550"/>
                  </a:lnTo>
                  <a:lnTo>
                    <a:pt x="81280" y="87630"/>
                  </a:lnTo>
                  <a:lnTo>
                    <a:pt x="87630" y="91440"/>
                  </a:lnTo>
                  <a:lnTo>
                    <a:pt x="92711" y="96520"/>
                  </a:lnTo>
                  <a:lnTo>
                    <a:pt x="99061" y="99060"/>
                  </a:lnTo>
                  <a:lnTo>
                    <a:pt x="106680" y="101600"/>
                  </a:lnTo>
                  <a:lnTo>
                    <a:pt x="114301" y="102870"/>
                  </a:lnTo>
                  <a:lnTo>
                    <a:pt x="123190" y="102870"/>
                  </a:lnTo>
                  <a:lnTo>
                    <a:pt x="130811" y="104140"/>
                  </a:lnTo>
                  <a:lnTo>
                    <a:pt x="139701" y="104140"/>
                  </a:lnTo>
                  <a:lnTo>
                    <a:pt x="146051" y="102870"/>
                  </a:lnTo>
                  <a:lnTo>
                    <a:pt x="151130" y="99060"/>
                  </a:lnTo>
                  <a:lnTo>
                    <a:pt x="158751" y="91440"/>
                  </a:lnTo>
                  <a:lnTo>
                    <a:pt x="163830" y="85090"/>
                  </a:lnTo>
                  <a:lnTo>
                    <a:pt x="163830" y="81280"/>
                  </a:lnTo>
                  <a:lnTo>
                    <a:pt x="162561" y="77470"/>
                  </a:lnTo>
                  <a:lnTo>
                    <a:pt x="161290" y="73660"/>
                  </a:lnTo>
                  <a:lnTo>
                    <a:pt x="157480" y="71120"/>
                  </a:lnTo>
                  <a:lnTo>
                    <a:pt x="152401" y="67310"/>
                  </a:lnTo>
                  <a:lnTo>
                    <a:pt x="147321" y="64770"/>
                  </a:lnTo>
                  <a:lnTo>
                    <a:pt x="140971" y="62230"/>
                  </a:lnTo>
                  <a:lnTo>
                    <a:pt x="135890" y="59690"/>
                  </a:lnTo>
                  <a:lnTo>
                    <a:pt x="129540" y="57150"/>
                  </a:lnTo>
                  <a:lnTo>
                    <a:pt x="124461" y="54610"/>
                  </a:lnTo>
                  <a:lnTo>
                    <a:pt x="120651" y="49530"/>
                  </a:lnTo>
                  <a:lnTo>
                    <a:pt x="116840" y="44450"/>
                  </a:lnTo>
                  <a:lnTo>
                    <a:pt x="111761" y="40640"/>
                  </a:lnTo>
                  <a:lnTo>
                    <a:pt x="105411" y="38100"/>
                  </a:lnTo>
                  <a:lnTo>
                    <a:pt x="99061" y="36830"/>
                  </a:lnTo>
                  <a:lnTo>
                    <a:pt x="92711" y="34290"/>
                  </a:lnTo>
                  <a:lnTo>
                    <a:pt x="87630" y="30480"/>
                  </a:lnTo>
                  <a:lnTo>
                    <a:pt x="82551" y="27940"/>
                  </a:lnTo>
                  <a:lnTo>
                    <a:pt x="76201" y="24130"/>
                  </a:lnTo>
                  <a:lnTo>
                    <a:pt x="69851" y="21590"/>
                  </a:lnTo>
                  <a:lnTo>
                    <a:pt x="64771" y="19050"/>
                  </a:lnTo>
                  <a:lnTo>
                    <a:pt x="58421" y="16510"/>
                  </a:lnTo>
                  <a:lnTo>
                    <a:pt x="45721" y="12700"/>
                  </a:lnTo>
                  <a:lnTo>
                    <a:pt x="39371" y="8890"/>
                  </a:lnTo>
                  <a:lnTo>
                    <a:pt x="34290" y="5080"/>
                  </a:lnTo>
                  <a:lnTo>
                    <a:pt x="29211" y="2540"/>
                  </a:lnTo>
                  <a:lnTo>
                    <a:pt x="24131" y="0"/>
                  </a:lnTo>
                  <a:lnTo>
                    <a:pt x="17781"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7" name="Group 1396"/>
          <p:cNvGrpSpPr/>
          <p:nvPr/>
        </p:nvGrpSpPr>
        <p:grpSpPr>
          <a:xfrm rot="17042401">
            <a:off x="2312670" y="2743200"/>
            <a:ext cx="200661" cy="133351"/>
            <a:chOff x="2312670" y="2743200"/>
            <a:chExt cx="200661" cy="133351"/>
          </a:xfrm>
        </p:grpSpPr>
        <p:sp>
          <p:nvSpPr>
            <p:cNvPr id="1395" name="Freeform 1394"/>
            <p:cNvSpPr/>
            <p:nvPr/>
          </p:nvSpPr>
          <p:spPr>
            <a:xfrm>
              <a:off x="2312670" y="2743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6" name="Freeform 1395"/>
            <p:cNvSpPr/>
            <p:nvPr/>
          </p:nvSpPr>
          <p:spPr>
            <a:xfrm>
              <a:off x="2342345" y="2781418"/>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0" name="Group 1399"/>
          <p:cNvGrpSpPr/>
          <p:nvPr/>
        </p:nvGrpSpPr>
        <p:grpSpPr>
          <a:xfrm rot="19523401">
            <a:off x="3022600" y="2717801"/>
            <a:ext cx="280671" cy="134621"/>
            <a:chOff x="3022600" y="2717801"/>
            <a:chExt cx="280671" cy="134621"/>
          </a:xfrm>
        </p:grpSpPr>
        <p:sp>
          <p:nvSpPr>
            <p:cNvPr id="1398" name="Freeform 1397"/>
            <p:cNvSpPr/>
            <p:nvPr/>
          </p:nvSpPr>
          <p:spPr>
            <a:xfrm>
              <a:off x="3022600" y="27178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9" name="Freeform 1398"/>
            <p:cNvSpPr/>
            <p:nvPr/>
          </p:nvSpPr>
          <p:spPr>
            <a:xfrm>
              <a:off x="3061165" y="27470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1"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1"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3" name="Group 1402"/>
          <p:cNvGrpSpPr/>
          <p:nvPr/>
        </p:nvGrpSpPr>
        <p:grpSpPr>
          <a:xfrm>
            <a:off x="2884170" y="2552700"/>
            <a:ext cx="200661" cy="133351"/>
            <a:chOff x="2884170" y="2552700"/>
            <a:chExt cx="200661" cy="133351"/>
          </a:xfrm>
        </p:grpSpPr>
        <p:sp>
          <p:nvSpPr>
            <p:cNvPr id="1401" name="Freeform 1400"/>
            <p:cNvSpPr/>
            <p:nvPr/>
          </p:nvSpPr>
          <p:spPr>
            <a:xfrm>
              <a:off x="2884170" y="25527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2" name="Freeform 1401"/>
            <p:cNvSpPr/>
            <p:nvPr/>
          </p:nvSpPr>
          <p:spPr>
            <a:xfrm>
              <a:off x="2913380" y="25908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6" name="Group 1405"/>
          <p:cNvGrpSpPr/>
          <p:nvPr/>
        </p:nvGrpSpPr>
        <p:grpSpPr>
          <a:xfrm rot="14637600">
            <a:off x="2731770" y="2844800"/>
            <a:ext cx="200661" cy="133351"/>
            <a:chOff x="2731770" y="2844800"/>
            <a:chExt cx="200661" cy="133351"/>
          </a:xfrm>
        </p:grpSpPr>
        <p:sp>
          <p:nvSpPr>
            <p:cNvPr id="1404" name="Freeform 1403"/>
            <p:cNvSpPr/>
            <p:nvPr/>
          </p:nvSpPr>
          <p:spPr>
            <a:xfrm>
              <a:off x="2731770" y="28448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5" name="Freeform 1404"/>
            <p:cNvSpPr/>
            <p:nvPr/>
          </p:nvSpPr>
          <p:spPr>
            <a:xfrm>
              <a:off x="2761632" y="2882178"/>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9" name="Group 1408"/>
          <p:cNvGrpSpPr/>
          <p:nvPr/>
        </p:nvGrpSpPr>
        <p:grpSpPr>
          <a:xfrm rot="19523401">
            <a:off x="2680970" y="2590800"/>
            <a:ext cx="200661" cy="133351"/>
            <a:chOff x="2680970" y="2590800"/>
            <a:chExt cx="200661" cy="133351"/>
          </a:xfrm>
        </p:grpSpPr>
        <p:sp>
          <p:nvSpPr>
            <p:cNvPr id="1407" name="Freeform 1406"/>
            <p:cNvSpPr/>
            <p:nvPr/>
          </p:nvSpPr>
          <p:spPr>
            <a:xfrm>
              <a:off x="2680970" y="25908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8" name="Freeform 1407"/>
            <p:cNvSpPr/>
            <p:nvPr/>
          </p:nvSpPr>
          <p:spPr>
            <a:xfrm>
              <a:off x="2709929" y="2628969"/>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2" name="Group 1411"/>
          <p:cNvGrpSpPr/>
          <p:nvPr/>
        </p:nvGrpSpPr>
        <p:grpSpPr>
          <a:xfrm rot="15871800">
            <a:off x="3234690" y="2654300"/>
            <a:ext cx="207011" cy="129541"/>
            <a:chOff x="3234690" y="2654300"/>
            <a:chExt cx="207011" cy="129541"/>
          </a:xfrm>
        </p:grpSpPr>
        <p:sp>
          <p:nvSpPr>
            <p:cNvPr id="1410" name="Freeform 1409"/>
            <p:cNvSpPr/>
            <p:nvPr/>
          </p:nvSpPr>
          <p:spPr>
            <a:xfrm>
              <a:off x="3234690" y="2654300"/>
              <a:ext cx="207011" cy="129541"/>
            </a:xfrm>
            <a:custGeom>
              <a:avLst/>
              <a:gdLst/>
              <a:ahLst/>
              <a:cxnLst/>
              <a:rect l="0" t="0" r="0" b="0"/>
              <a:pathLst>
                <a:path w="207011" h="129541">
                  <a:moveTo>
                    <a:pt x="134620" y="34290"/>
                  </a:moveTo>
                  <a:lnTo>
                    <a:pt x="125730" y="30480"/>
                  </a:lnTo>
                  <a:lnTo>
                    <a:pt x="116840" y="25400"/>
                  </a:lnTo>
                  <a:lnTo>
                    <a:pt x="107951" y="21590"/>
                  </a:lnTo>
                  <a:lnTo>
                    <a:pt x="101601" y="17780"/>
                  </a:lnTo>
                  <a:lnTo>
                    <a:pt x="93980" y="15240"/>
                  </a:lnTo>
                  <a:lnTo>
                    <a:pt x="87630" y="11430"/>
                  </a:lnTo>
                  <a:lnTo>
                    <a:pt x="77470" y="6350"/>
                  </a:lnTo>
                  <a:lnTo>
                    <a:pt x="67310" y="2540"/>
                  </a:lnTo>
                  <a:lnTo>
                    <a:pt x="59690" y="1270"/>
                  </a:lnTo>
                  <a:lnTo>
                    <a:pt x="52070" y="0"/>
                  </a:lnTo>
                  <a:lnTo>
                    <a:pt x="44451"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1" y="93980"/>
                  </a:lnTo>
                  <a:lnTo>
                    <a:pt x="62230" y="99060"/>
                  </a:lnTo>
                  <a:lnTo>
                    <a:pt x="72390" y="105410"/>
                  </a:lnTo>
                  <a:lnTo>
                    <a:pt x="82551" y="110490"/>
                  </a:lnTo>
                  <a:lnTo>
                    <a:pt x="92710" y="116840"/>
                  </a:lnTo>
                  <a:lnTo>
                    <a:pt x="100330" y="121920"/>
                  </a:lnTo>
                  <a:lnTo>
                    <a:pt x="107951" y="124460"/>
                  </a:lnTo>
                  <a:lnTo>
                    <a:pt x="115570" y="127000"/>
                  </a:lnTo>
                  <a:lnTo>
                    <a:pt x="123190" y="128270"/>
                  </a:lnTo>
                  <a:lnTo>
                    <a:pt x="132080" y="128270"/>
                  </a:lnTo>
                  <a:lnTo>
                    <a:pt x="139701"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1" y="55880"/>
                  </a:lnTo>
                  <a:lnTo>
                    <a:pt x="181610" y="50800"/>
                  </a:lnTo>
                  <a:lnTo>
                    <a:pt x="173990" y="49530"/>
                  </a:lnTo>
                  <a:lnTo>
                    <a:pt x="166370" y="48260"/>
                  </a:lnTo>
                  <a:lnTo>
                    <a:pt x="160020" y="46990"/>
                  </a:lnTo>
                  <a:lnTo>
                    <a:pt x="153670" y="45720"/>
                  </a:lnTo>
                  <a:lnTo>
                    <a:pt x="147320" y="44450"/>
                  </a:lnTo>
                  <a:lnTo>
                    <a:pt x="140970" y="41910"/>
                  </a:lnTo>
                  <a:lnTo>
                    <a:pt x="134620" y="40640"/>
                  </a:lnTo>
                  <a:lnTo>
                    <a:pt x="127001"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1" name="Freeform 1410"/>
            <p:cNvSpPr/>
            <p:nvPr/>
          </p:nvSpPr>
          <p:spPr>
            <a:xfrm>
              <a:off x="3253753" y="2666758"/>
              <a:ext cx="163830" cy="104141"/>
            </a:xfrm>
            <a:custGeom>
              <a:avLst/>
              <a:gdLst/>
              <a:ahLst/>
              <a:cxnLst/>
              <a:rect l="0" t="0" r="0" b="0"/>
              <a:pathLst>
                <a:path w="163830" h="104141">
                  <a:moveTo>
                    <a:pt x="162560" y="66040"/>
                  </a:moveTo>
                  <a:lnTo>
                    <a:pt x="127000" y="66040"/>
                  </a:lnTo>
                  <a:lnTo>
                    <a:pt x="119379"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79" y="34290"/>
                  </a:lnTo>
                  <a:lnTo>
                    <a:pt x="49529" y="31750"/>
                  </a:lnTo>
                  <a:lnTo>
                    <a:pt x="44450" y="27940"/>
                  </a:lnTo>
                  <a:lnTo>
                    <a:pt x="38100" y="25400"/>
                  </a:lnTo>
                  <a:lnTo>
                    <a:pt x="31750" y="24130"/>
                  </a:lnTo>
                  <a:lnTo>
                    <a:pt x="24129" y="22860"/>
                  </a:lnTo>
                  <a:lnTo>
                    <a:pt x="5079"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79" y="69850"/>
                  </a:lnTo>
                  <a:lnTo>
                    <a:pt x="63500" y="69850"/>
                  </a:lnTo>
                  <a:lnTo>
                    <a:pt x="68579" y="73660"/>
                  </a:lnTo>
                  <a:lnTo>
                    <a:pt x="73660" y="77470"/>
                  </a:lnTo>
                  <a:lnTo>
                    <a:pt x="77470" y="82550"/>
                  </a:lnTo>
                  <a:lnTo>
                    <a:pt x="81279" y="87630"/>
                  </a:lnTo>
                  <a:lnTo>
                    <a:pt x="87629" y="91440"/>
                  </a:lnTo>
                  <a:lnTo>
                    <a:pt x="92710" y="96520"/>
                  </a:lnTo>
                  <a:lnTo>
                    <a:pt x="99060" y="99060"/>
                  </a:lnTo>
                  <a:lnTo>
                    <a:pt x="106679" y="101600"/>
                  </a:lnTo>
                  <a:lnTo>
                    <a:pt x="114300" y="102870"/>
                  </a:lnTo>
                  <a:lnTo>
                    <a:pt x="123190" y="102870"/>
                  </a:lnTo>
                  <a:lnTo>
                    <a:pt x="130810" y="104140"/>
                  </a:lnTo>
                  <a:lnTo>
                    <a:pt x="139700" y="104140"/>
                  </a:lnTo>
                  <a:lnTo>
                    <a:pt x="146050" y="102870"/>
                  </a:lnTo>
                  <a:lnTo>
                    <a:pt x="151129" y="99060"/>
                  </a:lnTo>
                  <a:lnTo>
                    <a:pt x="158750" y="91440"/>
                  </a:lnTo>
                  <a:lnTo>
                    <a:pt x="163829" y="85090"/>
                  </a:lnTo>
                  <a:lnTo>
                    <a:pt x="163829" y="81280"/>
                  </a:lnTo>
                  <a:lnTo>
                    <a:pt x="162560" y="77470"/>
                  </a:lnTo>
                  <a:lnTo>
                    <a:pt x="161290" y="73660"/>
                  </a:lnTo>
                  <a:lnTo>
                    <a:pt x="157479"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29"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5" name="Group 1414"/>
          <p:cNvGrpSpPr/>
          <p:nvPr/>
        </p:nvGrpSpPr>
        <p:grpSpPr>
          <a:xfrm>
            <a:off x="3239770" y="2743200"/>
            <a:ext cx="200661" cy="133351"/>
            <a:chOff x="3239770" y="2743200"/>
            <a:chExt cx="200661" cy="133351"/>
          </a:xfrm>
        </p:grpSpPr>
        <p:sp>
          <p:nvSpPr>
            <p:cNvPr id="1413" name="Freeform 1412"/>
            <p:cNvSpPr/>
            <p:nvPr/>
          </p:nvSpPr>
          <p:spPr>
            <a:xfrm>
              <a:off x="3239770" y="2743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4" name="Freeform 1413"/>
            <p:cNvSpPr/>
            <p:nvPr/>
          </p:nvSpPr>
          <p:spPr>
            <a:xfrm>
              <a:off x="3268980" y="27813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8" name="Group 1417"/>
          <p:cNvGrpSpPr/>
          <p:nvPr/>
        </p:nvGrpSpPr>
        <p:grpSpPr>
          <a:xfrm rot="19523401">
            <a:off x="2717800" y="2755901"/>
            <a:ext cx="280671" cy="134621"/>
            <a:chOff x="2717800" y="2755901"/>
            <a:chExt cx="280671" cy="134621"/>
          </a:xfrm>
        </p:grpSpPr>
        <p:sp>
          <p:nvSpPr>
            <p:cNvPr id="1416" name="Freeform 1415"/>
            <p:cNvSpPr/>
            <p:nvPr/>
          </p:nvSpPr>
          <p:spPr>
            <a:xfrm>
              <a:off x="2717800" y="27559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7" name="Freeform 1416"/>
            <p:cNvSpPr/>
            <p:nvPr/>
          </p:nvSpPr>
          <p:spPr>
            <a:xfrm>
              <a:off x="2756365" y="2785154"/>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1" name="Group 1420"/>
          <p:cNvGrpSpPr/>
          <p:nvPr/>
        </p:nvGrpSpPr>
        <p:grpSpPr>
          <a:xfrm>
            <a:off x="3023870" y="2819400"/>
            <a:ext cx="200661" cy="133351"/>
            <a:chOff x="3023870" y="2819400"/>
            <a:chExt cx="200661" cy="133351"/>
          </a:xfrm>
        </p:grpSpPr>
        <p:sp>
          <p:nvSpPr>
            <p:cNvPr id="1419" name="Freeform 1418"/>
            <p:cNvSpPr/>
            <p:nvPr/>
          </p:nvSpPr>
          <p:spPr>
            <a:xfrm>
              <a:off x="3023870" y="28194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0" name="Freeform 1419"/>
            <p:cNvSpPr/>
            <p:nvPr/>
          </p:nvSpPr>
          <p:spPr>
            <a:xfrm>
              <a:off x="3053080" y="28575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4" name="Group 1423"/>
          <p:cNvGrpSpPr/>
          <p:nvPr/>
        </p:nvGrpSpPr>
        <p:grpSpPr>
          <a:xfrm rot="19523401">
            <a:off x="2616200" y="2984501"/>
            <a:ext cx="280671" cy="134621"/>
            <a:chOff x="2616200" y="2984501"/>
            <a:chExt cx="280671" cy="134621"/>
          </a:xfrm>
        </p:grpSpPr>
        <p:sp>
          <p:nvSpPr>
            <p:cNvPr id="1422" name="Freeform 1421"/>
            <p:cNvSpPr/>
            <p:nvPr/>
          </p:nvSpPr>
          <p:spPr>
            <a:xfrm>
              <a:off x="2616200" y="29845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3" name="Freeform 1422"/>
            <p:cNvSpPr/>
            <p:nvPr/>
          </p:nvSpPr>
          <p:spPr>
            <a:xfrm>
              <a:off x="2654765" y="30137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7" name="Group 1426"/>
          <p:cNvGrpSpPr/>
          <p:nvPr/>
        </p:nvGrpSpPr>
        <p:grpSpPr>
          <a:xfrm>
            <a:off x="2884170" y="3035300"/>
            <a:ext cx="200661" cy="133351"/>
            <a:chOff x="2884170" y="3035300"/>
            <a:chExt cx="200661" cy="133351"/>
          </a:xfrm>
        </p:grpSpPr>
        <p:sp>
          <p:nvSpPr>
            <p:cNvPr id="1425" name="Freeform 1424"/>
            <p:cNvSpPr/>
            <p:nvPr/>
          </p:nvSpPr>
          <p:spPr>
            <a:xfrm>
              <a:off x="2884170" y="30353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6" name="Freeform 1425"/>
            <p:cNvSpPr/>
            <p:nvPr/>
          </p:nvSpPr>
          <p:spPr>
            <a:xfrm>
              <a:off x="2913380" y="30734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0" name="Group 1429"/>
          <p:cNvGrpSpPr/>
          <p:nvPr/>
        </p:nvGrpSpPr>
        <p:grpSpPr>
          <a:xfrm rot="19523401">
            <a:off x="2413000" y="2959101"/>
            <a:ext cx="280671" cy="134621"/>
            <a:chOff x="2413000" y="2959101"/>
            <a:chExt cx="280671" cy="134621"/>
          </a:xfrm>
        </p:grpSpPr>
        <p:sp>
          <p:nvSpPr>
            <p:cNvPr id="1428" name="Freeform 1427"/>
            <p:cNvSpPr/>
            <p:nvPr/>
          </p:nvSpPr>
          <p:spPr>
            <a:xfrm>
              <a:off x="2413000" y="29591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9" name="Freeform 1428"/>
            <p:cNvSpPr/>
            <p:nvPr/>
          </p:nvSpPr>
          <p:spPr>
            <a:xfrm>
              <a:off x="2451565" y="29883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3" name="Group 1432"/>
          <p:cNvGrpSpPr/>
          <p:nvPr/>
        </p:nvGrpSpPr>
        <p:grpSpPr>
          <a:xfrm rot="19523401">
            <a:off x="2973070" y="2654300"/>
            <a:ext cx="200661" cy="133351"/>
            <a:chOff x="2973070" y="2654300"/>
            <a:chExt cx="200661" cy="133351"/>
          </a:xfrm>
        </p:grpSpPr>
        <p:sp>
          <p:nvSpPr>
            <p:cNvPr id="1431" name="Freeform 1430"/>
            <p:cNvSpPr/>
            <p:nvPr/>
          </p:nvSpPr>
          <p:spPr>
            <a:xfrm>
              <a:off x="2973070" y="26543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2" name="Freeform 1431"/>
            <p:cNvSpPr/>
            <p:nvPr/>
          </p:nvSpPr>
          <p:spPr>
            <a:xfrm>
              <a:off x="3002029" y="2692469"/>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6" name="Group 1435"/>
          <p:cNvGrpSpPr/>
          <p:nvPr/>
        </p:nvGrpSpPr>
        <p:grpSpPr>
          <a:xfrm rot="19183801">
            <a:off x="7265670" y="6578601"/>
            <a:ext cx="200661" cy="133351"/>
            <a:chOff x="7265670" y="6578601"/>
            <a:chExt cx="200661" cy="133351"/>
          </a:xfrm>
        </p:grpSpPr>
        <p:sp>
          <p:nvSpPr>
            <p:cNvPr id="1434" name="Freeform 1433"/>
            <p:cNvSpPr/>
            <p:nvPr/>
          </p:nvSpPr>
          <p:spPr>
            <a:xfrm>
              <a:off x="7265670" y="6578601"/>
              <a:ext cx="200661" cy="133351"/>
            </a:xfrm>
            <a:custGeom>
              <a:avLst/>
              <a:gdLst/>
              <a:ahLst/>
              <a:cxnLst/>
              <a:rect l="0" t="0" r="0" b="0"/>
              <a:pathLst>
                <a:path w="200661" h="133351">
                  <a:moveTo>
                    <a:pt x="125730" y="10160"/>
                  </a:moveTo>
                  <a:lnTo>
                    <a:pt x="119380" y="13969"/>
                  </a:lnTo>
                  <a:lnTo>
                    <a:pt x="110490" y="17780"/>
                  </a:lnTo>
                  <a:lnTo>
                    <a:pt x="100330" y="21590"/>
                  </a:lnTo>
                  <a:lnTo>
                    <a:pt x="90170" y="24130"/>
                  </a:lnTo>
                  <a:lnTo>
                    <a:pt x="81280" y="25400"/>
                  </a:lnTo>
                  <a:lnTo>
                    <a:pt x="74930" y="26669"/>
                  </a:lnTo>
                  <a:lnTo>
                    <a:pt x="67310" y="27940"/>
                  </a:lnTo>
                  <a:lnTo>
                    <a:pt x="59690" y="29210"/>
                  </a:lnTo>
                  <a:lnTo>
                    <a:pt x="52070" y="30480"/>
                  </a:lnTo>
                  <a:lnTo>
                    <a:pt x="44450" y="33019"/>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69"/>
                  </a:lnTo>
                  <a:lnTo>
                    <a:pt x="38100" y="121919"/>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69"/>
                  </a:lnTo>
                  <a:lnTo>
                    <a:pt x="125730" y="124460"/>
                  </a:lnTo>
                  <a:lnTo>
                    <a:pt x="135890" y="121919"/>
                  </a:lnTo>
                  <a:lnTo>
                    <a:pt x="143510" y="118110"/>
                  </a:lnTo>
                  <a:lnTo>
                    <a:pt x="149860" y="115569"/>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69"/>
                  </a:lnTo>
                  <a:lnTo>
                    <a:pt x="168910" y="0"/>
                  </a:lnTo>
                  <a:lnTo>
                    <a:pt x="162560" y="0"/>
                  </a:lnTo>
                  <a:lnTo>
                    <a:pt x="156210" y="1269"/>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5" name="Freeform 1434"/>
            <p:cNvSpPr/>
            <p:nvPr/>
          </p:nvSpPr>
          <p:spPr>
            <a:xfrm>
              <a:off x="7294793" y="6616245"/>
              <a:ext cx="152401" cy="69851"/>
            </a:xfrm>
            <a:custGeom>
              <a:avLst/>
              <a:gdLst/>
              <a:ahLst/>
              <a:cxnLst/>
              <a:rect l="0" t="0" r="0" b="0"/>
              <a:pathLst>
                <a:path w="152401" h="69851">
                  <a:moveTo>
                    <a:pt x="96521" y="30480"/>
                  </a:moveTo>
                  <a:lnTo>
                    <a:pt x="86361" y="34290"/>
                  </a:lnTo>
                  <a:lnTo>
                    <a:pt x="80011" y="35561"/>
                  </a:lnTo>
                  <a:lnTo>
                    <a:pt x="73661" y="36830"/>
                  </a:lnTo>
                  <a:lnTo>
                    <a:pt x="66041" y="36830"/>
                  </a:lnTo>
                  <a:lnTo>
                    <a:pt x="49531" y="36830"/>
                  </a:lnTo>
                  <a:lnTo>
                    <a:pt x="15241" y="38100"/>
                  </a:lnTo>
                  <a:lnTo>
                    <a:pt x="8891" y="39370"/>
                  </a:lnTo>
                  <a:lnTo>
                    <a:pt x="3811" y="43180"/>
                  </a:lnTo>
                  <a:lnTo>
                    <a:pt x="0" y="48261"/>
                  </a:lnTo>
                  <a:lnTo>
                    <a:pt x="0" y="52070"/>
                  </a:lnTo>
                  <a:lnTo>
                    <a:pt x="1271" y="54611"/>
                  </a:lnTo>
                  <a:lnTo>
                    <a:pt x="5081" y="58420"/>
                  </a:lnTo>
                  <a:lnTo>
                    <a:pt x="10161" y="59690"/>
                  </a:lnTo>
                  <a:lnTo>
                    <a:pt x="16511" y="60961"/>
                  </a:lnTo>
                  <a:lnTo>
                    <a:pt x="24131" y="62230"/>
                  </a:lnTo>
                  <a:lnTo>
                    <a:pt x="30481" y="63500"/>
                  </a:lnTo>
                  <a:lnTo>
                    <a:pt x="36831" y="64770"/>
                  </a:lnTo>
                  <a:lnTo>
                    <a:pt x="44450" y="66040"/>
                  </a:lnTo>
                  <a:lnTo>
                    <a:pt x="50800" y="67311"/>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1"/>
                  </a:lnTo>
                  <a:lnTo>
                    <a:pt x="135891" y="35561"/>
                  </a:lnTo>
                  <a:lnTo>
                    <a:pt x="139700" y="30480"/>
                  </a:lnTo>
                  <a:lnTo>
                    <a:pt x="143511" y="25400"/>
                  </a:lnTo>
                  <a:lnTo>
                    <a:pt x="147321" y="21590"/>
                  </a:lnTo>
                  <a:lnTo>
                    <a:pt x="149861" y="16511"/>
                  </a:lnTo>
                  <a:lnTo>
                    <a:pt x="151131" y="13970"/>
                  </a:lnTo>
                  <a:lnTo>
                    <a:pt x="152400" y="11430"/>
                  </a:lnTo>
                  <a:lnTo>
                    <a:pt x="151131" y="7620"/>
                  </a:lnTo>
                  <a:lnTo>
                    <a:pt x="148591" y="5080"/>
                  </a:lnTo>
                  <a:lnTo>
                    <a:pt x="143511" y="3811"/>
                  </a:lnTo>
                  <a:lnTo>
                    <a:pt x="138431" y="1270"/>
                  </a:lnTo>
                  <a:lnTo>
                    <a:pt x="132081" y="0"/>
                  </a:lnTo>
                  <a:lnTo>
                    <a:pt x="124461" y="0"/>
                  </a:lnTo>
                  <a:lnTo>
                    <a:pt x="116841" y="0"/>
                  </a:lnTo>
                  <a:lnTo>
                    <a:pt x="110491" y="1270"/>
                  </a:lnTo>
                  <a:lnTo>
                    <a:pt x="102871" y="2540"/>
                  </a:lnTo>
                  <a:lnTo>
                    <a:pt x="96521" y="3811"/>
                  </a:lnTo>
                  <a:lnTo>
                    <a:pt x="90171" y="6350"/>
                  </a:lnTo>
                  <a:lnTo>
                    <a:pt x="77471" y="10161"/>
                  </a:lnTo>
                  <a:lnTo>
                    <a:pt x="63500" y="13970"/>
                  </a:lnTo>
                  <a:lnTo>
                    <a:pt x="57150" y="15240"/>
                  </a:lnTo>
                  <a:lnTo>
                    <a:pt x="49531" y="16511"/>
                  </a:lnTo>
                  <a:lnTo>
                    <a:pt x="40641" y="16511"/>
                  </a:lnTo>
                  <a:lnTo>
                    <a:pt x="34291" y="19050"/>
                  </a:lnTo>
                  <a:lnTo>
                    <a:pt x="30481" y="22861"/>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9" name="Group 1438"/>
          <p:cNvGrpSpPr/>
          <p:nvPr/>
        </p:nvGrpSpPr>
        <p:grpSpPr>
          <a:xfrm rot="16064399">
            <a:off x="2833370" y="2590800"/>
            <a:ext cx="200661" cy="133351"/>
            <a:chOff x="2833370" y="2590800"/>
            <a:chExt cx="200661" cy="133351"/>
          </a:xfrm>
        </p:grpSpPr>
        <p:sp>
          <p:nvSpPr>
            <p:cNvPr id="1437" name="Freeform 1436"/>
            <p:cNvSpPr/>
            <p:nvPr/>
          </p:nvSpPr>
          <p:spPr>
            <a:xfrm>
              <a:off x="2833370" y="25908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8" name="Freeform 1437"/>
            <p:cNvSpPr/>
            <p:nvPr/>
          </p:nvSpPr>
          <p:spPr>
            <a:xfrm>
              <a:off x="2862326" y="2629096"/>
              <a:ext cx="152401" cy="69851"/>
            </a:xfrm>
            <a:custGeom>
              <a:avLst/>
              <a:gdLst/>
              <a:ahLst/>
              <a:cxnLst/>
              <a:rect l="0" t="0" r="0" b="0"/>
              <a:pathLst>
                <a:path w="152401" h="69851">
                  <a:moveTo>
                    <a:pt x="96520" y="30479"/>
                  </a:moveTo>
                  <a:lnTo>
                    <a:pt x="86360" y="34289"/>
                  </a:lnTo>
                  <a:lnTo>
                    <a:pt x="80010" y="35559"/>
                  </a:lnTo>
                  <a:lnTo>
                    <a:pt x="73660" y="36829"/>
                  </a:lnTo>
                  <a:lnTo>
                    <a:pt x="66040" y="36829"/>
                  </a:lnTo>
                  <a:lnTo>
                    <a:pt x="49530" y="36829"/>
                  </a:lnTo>
                  <a:lnTo>
                    <a:pt x="15240" y="38100"/>
                  </a:lnTo>
                  <a:lnTo>
                    <a:pt x="8890" y="39369"/>
                  </a:lnTo>
                  <a:lnTo>
                    <a:pt x="3810" y="43179"/>
                  </a:lnTo>
                  <a:lnTo>
                    <a:pt x="0" y="48259"/>
                  </a:lnTo>
                  <a:lnTo>
                    <a:pt x="0" y="52069"/>
                  </a:lnTo>
                  <a:lnTo>
                    <a:pt x="1270" y="54609"/>
                  </a:lnTo>
                  <a:lnTo>
                    <a:pt x="5080" y="58419"/>
                  </a:lnTo>
                  <a:lnTo>
                    <a:pt x="10160" y="59689"/>
                  </a:lnTo>
                  <a:lnTo>
                    <a:pt x="16510" y="60959"/>
                  </a:lnTo>
                  <a:lnTo>
                    <a:pt x="24130" y="62229"/>
                  </a:lnTo>
                  <a:lnTo>
                    <a:pt x="30480" y="63500"/>
                  </a:lnTo>
                  <a:lnTo>
                    <a:pt x="36830" y="64769"/>
                  </a:lnTo>
                  <a:lnTo>
                    <a:pt x="44450" y="66039"/>
                  </a:lnTo>
                  <a:lnTo>
                    <a:pt x="50800" y="67309"/>
                  </a:lnTo>
                  <a:lnTo>
                    <a:pt x="59690" y="68579"/>
                  </a:lnTo>
                  <a:lnTo>
                    <a:pt x="67310" y="68579"/>
                  </a:lnTo>
                  <a:lnTo>
                    <a:pt x="74930" y="69850"/>
                  </a:lnTo>
                  <a:lnTo>
                    <a:pt x="92710" y="69850"/>
                  </a:lnTo>
                  <a:lnTo>
                    <a:pt x="99060" y="68579"/>
                  </a:lnTo>
                  <a:lnTo>
                    <a:pt x="105410" y="66039"/>
                  </a:lnTo>
                  <a:lnTo>
                    <a:pt x="111760" y="63500"/>
                  </a:lnTo>
                  <a:lnTo>
                    <a:pt x="116840" y="59689"/>
                  </a:lnTo>
                  <a:lnTo>
                    <a:pt x="121920" y="55879"/>
                  </a:lnTo>
                  <a:lnTo>
                    <a:pt x="125730" y="52069"/>
                  </a:lnTo>
                  <a:lnTo>
                    <a:pt x="129540" y="46989"/>
                  </a:lnTo>
                  <a:lnTo>
                    <a:pt x="133350" y="41909"/>
                  </a:lnTo>
                  <a:lnTo>
                    <a:pt x="135890" y="35559"/>
                  </a:lnTo>
                  <a:lnTo>
                    <a:pt x="139700" y="30479"/>
                  </a:lnTo>
                  <a:lnTo>
                    <a:pt x="143510" y="25400"/>
                  </a:lnTo>
                  <a:lnTo>
                    <a:pt x="147320" y="21589"/>
                  </a:lnTo>
                  <a:lnTo>
                    <a:pt x="149860" y="16509"/>
                  </a:lnTo>
                  <a:lnTo>
                    <a:pt x="151130" y="13969"/>
                  </a:lnTo>
                  <a:lnTo>
                    <a:pt x="152400" y="11429"/>
                  </a:lnTo>
                  <a:lnTo>
                    <a:pt x="151130" y="7619"/>
                  </a:lnTo>
                  <a:lnTo>
                    <a:pt x="148590" y="5079"/>
                  </a:lnTo>
                  <a:lnTo>
                    <a:pt x="143510" y="3809"/>
                  </a:lnTo>
                  <a:lnTo>
                    <a:pt x="138430" y="1269"/>
                  </a:lnTo>
                  <a:lnTo>
                    <a:pt x="132080" y="0"/>
                  </a:lnTo>
                  <a:lnTo>
                    <a:pt x="124460" y="0"/>
                  </a:lnTo>
                  <a:lnTo>
                    <a:pt x="116840" y="0"/>
                  </a:lnTo>
                  <a:lnTo>
                    <a:pt x="110490" y="1269"/>
                  </a:lnTo>
                  <a:lnTo>
                    <a:pt x="102870" y="2539"/>
                  </a:lnTo>
                  <a:lnTo>
                    <a:pt x="96520" y="3809"/>
                  </a:lnTo>
                  <a:lnTo>
                    <a:pt x="90170" y="6350"/>
                  </a:lnTo>
                  <a:lnTo>
                    <a:pt x="77470" y="10159"/>
                  </a:lnTo>
                  <a:lnTo>
                    <a:pt x="63500" y="13969"/>
                  </a:lnTo>
                  <a:lnTo>
                    <a:pt x="57150" y="15239"/>
                  </a:lnTo>
                  <a:lnTo>
                    <a:pt x="49530" y="16509"/>
                  </a:lnTo>
                  <a:lnTo>
                    <a:pt x="40640" y="16509"/>
                  </a:lnTo>
                  <a:lnTo>
                    <a:pt x="34290" y="19050"/>
                  </a:lnTo>
                  <a:lnTo>
                    <a:pt x="30480" y="22859"/>
                  </a:lnTo>
                  <a:lnTo>
                    <a:pt x="26670" y="27939"/>
                  </a:lnTo>
                  <a:lnTo>
                    <a:pt x="22860" y="33019"/>
                  </a:lnTo>
                  <a:lnTo>
                    <a:pt x="20320" y="39369"/>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2" name="Group 1441"/>
          <p:cNvGrpSpPr/>
          <p:nvPr/>
        </p:nvGrpSpPr>
        <p:grpSpPr>
          <a:xfrm rot="19523401">
            <a:off x="2523490" y="2616200"/>
            <a:ext cx="207011" cy="129541"/>
            <a:chOff x="2523490" y="2616200"/>
            <a:chExt cx="207011" cy="129541"/>
          </a:xfrm>
        </p:grpSpPr>
        <p:sp>
          <p:nvSpPr>
            <p:cNvPr id="1440" name="Freeform 1439"/>
            <p:cNvSpPr/>
            <p:nvPr/>
          </p:nvSpPr>
          <p:spPr>
            <a:xfrm>
              <a:off x="2523490" y="26162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1" name="Freeform 1440"/>
            <p:cNvSpPr/>
            <p:nvPr/>
          </p:nvSpPr>
          <p:spPr>
            <a:xfrm>
              <a:off x="2542268" y="262850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5" name="Group 1444"/>
          <p:cNvGrpSpPr/>
          <p:nvPr/>
        </p:nvGrpSpPr>
        <p:grpSpPr>
          <a:xfrm rot="19183801">
            <a:off x="7075170" y="6629401"/>
            <a:ext cx="200661" cy="133351"/>
            <a:chOff x="7075170" y="6629401"/>
            <a:chExt cx="200661" cy="133351"/>
          </a:xfrm>
        </p:grpSpPr>
        <p:sp>
          <p:nvSpPr>
            <p:cNvPr id="1443" name="Freeform 1442"/>
            <p:cNvSpPr/>
            <p:nvPr/>
          </p:nvSpPr>
          <p:spPr>
            <a:xfrm>
              <a:off x="7075170" y="6629401"/>
              <a:ext cx="200661" cy="133351"/>
            </a:xfrm>
            <a:custGeom>
              <a:avLst/>
              <a:gdLst/>
              <a:ahLst/>
              <a:cxnLst/>
              <a:rect l="0" t="0" r="0" b="0"/>
              <a:pathLst>
                <a:path w="200661" h="133351">
                  <a:moveTo>
                    <a:pt x="125730" y="10160"/>
                  </a:moveTo>
                  <a:lnTo>
                    <a:pt x="119380" y="13969"/>
                  </a:lnTo>
                  <a:lnTo>
                    <a:pt x="110490" y="17780"/>
                  </a:lnTo>
                  <a:lnTo>
                    <a:pt x="100330" y="21590"/>
                  </a:lnTo>
                  <a:lnTo>
                    <a:pt x="90170" y="24130"/>
                  </a:lnTo>
                  <a:lnTo>
                    <a:pt x="81280" y="25400"/>
                  </a:lnTo>
                  <a:lnTo>
                    <a:pt x="74930" y="26669"/>
                  </a:lnTo>
                  <a:lnTo>
                    <a:pt x="67310" y="27940"/>
                  </a:lnTo>
                  <a:lnTo>
                    <a:pt x="59690" y="29210"/>
                  </a:lnTo>
                  <a:lnTo>
                    <a:pt x="52070" y="30480"/>
                  </a:lnTo>
                  <a:lnTo>
                    <a:pt x="44450" y="33019"/>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69"/>
                  </a:lnTo>
                  <a:lnTo>
                    <a:pt x="38100" y="121919"/>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69"/>
                  </a:lnTo>
                  <a:lnTo>
                    <a:pt x="125730" y="124460"/>
                  </a:lnTo>
                  <a:lnTo>
                    <a:pt x="135890" y="121919"/>
                  </a:lnTo>
                  <a:lnTo>
                    <a:pt x="143510" y="118110"/>
                  </a:lnTo>
                  <a:lnTo>
                    <a:pt x="149860" y="115569"/>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69"/>
                  </a:lnTo>
                  <a:lnTo>
                    <a:pt x="168910" y="0"/>
                  </a:lnTo>
                  <a:lnTo>
                    <a:pt x="162560" y="0"/>
                  </a:lnTo>
                  <a:lnTo>
                    <a:pt x="156210" y="1269"/>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4" name="Freeform 1443"/>
            <p:cNvSpPr/>
            <p:nvPr/>
          </p:nvSpPr>
          <p:spPr>
            <a:xfrm>
              <a:off x="7104293" y="6667045"/>
              <a:ext cx="152401" cy="69851"/>
            </a:xfrm>
            <a:custGeom>
              <a:avLst/>
              <a:gdLst/>
              <a:ahLst/>
              <a:cxnLst/>
              <a:rect l="0" t="0" r="0" b="0"/>
              <a:pathLst>
                <a:path w="152401" h="69851">
                  <a:moveTo>
                    <a:pt x="96521" y="30480"/>
                  </a:moveTo>
                  <a:lnTo>
                    <a:pt x="86361" y="34290"/>
                  </a:lnTo>
                  <a:lnTo>
                    <a:pt x="80011" y="35561"/>
                  </a:lnTo>
                  <a:lnTo>
                    <a:pt x="73661" y="36830"/>
                  </a:lnTo>
                  <a:lnTo>
                    <a:pt x="66041" y="36830"/>
                  </a:lnTo>
                  <a:lnTo>
                    <a:pt x="49531" y="36830"/>
                  </a:lnTo>
                  <a:lnTo>
                    <a:pt x="15241" y="38100"/>
                  </a:lnTo>
                  <a:lnTo>
                    <a:pt x="8891" y="39370"/>
                  </a:lnTo>
                  <a:lnTo>
                    <a:pt x="3811" y="43180"/>
                  </a:lnTo>
                  <a:lnTo>
                    <a:pt x="0" y="48261"/>
                  </a:lnTo>
                  <a:lnTo>
                    <a:pt x="0" y="52070"/>
                  </a:lnTo>
                  <a:lnTo>
                    <a:pt x="1271" y="54611"/>
                  </a:lnTo>
                  <a:lnTo>
                    <a:pt x="5081" y="58420"/>
                  </a:lnTo>
                  <a:lnTo>
                    <a:pt x="10161" y="59690"/>
                  </a:lnTo>
                  <a:lnTo>
                    <a:pt x="16511" y="60961"/>
                  </a:lnTo>
                  <a:lnTo>
                    <a:pt x="24131" y="62230"/>
                  </a:lnTo>
                  <a:lnTo>
                    <a:pt x="30481" y="63500"/>
                  </a:lnTo>
                  <a:lnTo>
                    <a:pt x="36831" y="64770"/>
                  </a:lnTo>
                  <a:lnTo>
                    <a:pt x="44450" y="66040"/>
                  </a:lnTo>
                  <a:lnTo>
                    <a:pt x="50800" y="67311"/>
                  </a:lnTo>
                  <a:lnTo>
                    <a:pt x="59691" y="68580"/>
                  </a:lnTo>
                  <a:lnTo>
                    <a:pt x="67311" y="68580"/>
                  </a:lnTo>
                  <a:lnTo>
                    <a:pt x="74931" y="69850"/>
                  </a:lnTo>
                  <a:lnTo>
                    <a:pt x="92711" y="69850"/>
                  </a:lnTo>
                  <a:lnTo>
                    <a:pt x="99061" y="68580"/>
                  </a:lnTo>
                  <a:lnTo>
                    <a:pt x="105411" y="66040"/>
                  </a:lnTo>
                  <a:lnTo>
                    <a:pt x="111761" y="63500"/>
                  </a:lnTo>
                  <a:lnTo>
                    <a:pt x="116841" y="59690"/>
                  </a:lnTo>
                  <a:lnTo>
                    <a:pt x="121921" y="55880"/>
                  </a:lnTo>
                  <a:lnTo>
                    <a:pt x="125731" y="52070"/>
                  </a:lnTo>
                  <a:lnTo>
                    <a:pt x="129541" y="46990"/>
                  </a:lnTo>
                  <a:lnTo>
                    <a:pt x="133350" y="41911"/>
                  </a:lnTo>
                  <a:lnTo>
                    <a:pt x="135891" y="35561"/>
                  </a:lnTo>
                  <a:lnTo>
                    <a:pt x="139700" y="30480"/>
                  </a:lnTo>
                  <a:lnTo>
                    <a:pt x="143511" y="25400"/>
                  </a:lnTo>
                  <a:lnTo>
                    <a:pt x="147321" y="21590"/>
                  </a:lnTo>
                  <a:lnTo>
                    <a:pt x="149861" y="16511"/>
                  </a:lnTo>
                  <a:lnTo>
                    <a:pt x="151131" y="13970"/>
                  </a:lnTo>
                  <a:lnTo>
                    <a:pt x="152400" y="11430"/>
                  </a:lnTo>
                  <a:lnTo>
                    <a:pt x="151131" y="7620"/>
                  </a:lnTo>
                  <a:lnTo>
                    <a:pt x="148591" y="5080"/>
                  </a:lnTo>
                  <a:lnTo>
                    <a:pt x="143511" y="3811"/>
                  </a:lnTo>
                  <a:lnTo>
                    <a:pt x="138431" y="1270"/>
                  </a:lnTo>
                  <a:lnTo>
                    <a:pt x="132081" y="0"/>
                  </a:lnTo>
                  <a:lnTo>
                    <a:pt x="124461" y="0"/>
                  </a:lnTo>
                  <a:lnTo>
                    <a:pt x="116841" y="0"/>
                  </a:lnTo>
                  <a:lnTo>
                    <a:pt x="110491" y="1270"/>
                  </a:lnTo>
                  <a:lnTo>
                    <a:pt x="102871" y="2540"/>
                  </a:lnTo>
                  <a:lnTo>
                    <a:pt x="96521" y="3811"/>
                  </a:lnTo>
                  <a:lnTo>
                    <a:pt x="90171" y="6350"/>
                  </a:lnTo>
                  <a:lnTo>
                    <a:pt x="77471" y="10161"/>
                  </a:lnTo>
                  <a:lnTo>
                    <a:pt x="63500" y="13970"/>
                  </a:lnTo>
                  <a:lnTo>
                    <a:pt x="57150" y="15240"/>
                  </a:lnTo>
                  <a:lnTo>
                    <a:pt x="49531" y="16511"/>
                  </a:lnTo>
                  <a:lnTo>
                    <a:pt x="40641" y="16511"/>
                  </a:lnTo>
                  <a:lnTo>
                    <a:pt x="34291" y="19050"/>
                  </a:lnTo>
                  <a:lnTo>
                    <a:pt x="30481" y="22861"/>
                  </a:lnTo>
                  <a:lnTo>
                    <a:pt x="26671" y="27940"/>
                  </a:lnTo>
                  <a:lnTo>
                    <a:pt x="22861" y="33020"/>
                  </a:lnTo>
                  <a:lnTo>
                    <a:pt x="20321" y="39370"/>
                  </a:lnTo>
                  <a:lnTo>
                    <a:pt x="11431"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8" name="Group 1447"/>
          <p:cNvGrpSpPr/>
          <p:nvPr/>
        </p:nvGrpSpPr>
        <p:grpSpPr>
          <a:xfrm rot="19523401">
            <a:off x="2553970" y="2578100"/>
            <a:ext cx="200661" cy="133351"/>
            <a:chOff x="2553970" y="2578100"/>
            <a:chExt cx="200661" cy="133351"/>
          </a:xfrm>
        </p:grpSpPr>
        <p:sp>
          <p:nvSpPr>
            <p:cNvPr id="1446" name="Freeform 1445"/>
            <p:cNvSpPr/>
            <p:nvPr/>
          </p:nvSpPr>
          <p:spPr>
            <a:xfrm>
              <a:off x="2553970" y="25781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7" name="Freeform 1446"/>
            <p:cNvSpPr/>
            <p:nvPr/>
          </p:nvSpPr>
          <p:spPr>
            <a:xfrm>
              <a:off x="2582929" y="2616269"/>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1" name="Group 1450"/>
          <p:cNvGrpSpPr/>
          <p:nvPr/>
        </p:nvGrpSpPr>
        <p:grpSpPr>
          <a:xfrm rot="19523401">
            <a:off x="2739390" y="2781300"/>
            <a:ext cx="207011" cy="129541"/>
            <a:chOff x="2739390" y="2781300"/>
            <a:chExt cx="207011" cy="129541"/>
          </a:xfrm>
        </p:grpSpPr>
        <p:sp>
          <p:nvSpPr>
            <p:cNvPr id="1449" name="Freeform 1448"/>
            <p:cNvSpPr/>
            <p:nvPr/>
          </p:nvSpPr>
          <p:spPr>
            <a:xfrm>
              <a:off x="2739390" y="27813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0" name="Freeform 1449"/>
            <p:cNvSpPr/>
            <p:nvPr/>
          </p:nvSpPr>
          <p:spPr>
            <a:xfrm>
              <a:off x="2758168" y="2793603"/>
              <a:ext cx="163832" cy="104141"/>
            </a:xfrm>
            <a:custGeom>
              <a:avLst/>
              <a:gdLst/>
              <a:ahLst/>
              <a:cxnLst/>
              <a:rect l="0" t="0" r="0" b="0"/>
              <a:pathLst>
                <a:path w="163832" h="104141">
                  <a:moveTo>
                    <a:pt x="162561" y="66040"/>
                  </a:moveTo>
                  <a:lnTo>
                    <a:pt x="127000" y="66040"/>
                  </a:lnTo>
                  <a:lnTo>
                    <a:pt x="119381" y="64770"/>
                  </a:lnTo>
                  <a:lnTo>
                    <a:pt x="114300" y="62230"/>
                  </a:lnTo>
                  <a:lnTo>
                    <a:pt x="107950" y="59690"/>
                  </a:lnTo>
                  <a:lnTo>
                    <a:pt x="102871" y="55880"/>
                  </a:lnTo>
                  <a:lnTo>
                    <a:pt x="96521" y="53340"/>
                  </a:lnTo>
                  <a:lnTo>
                    <a:pt x="90171" y="52070"/>
                  </a:lnTo>
                  <a:lnTo>
                    <a:pt x="77471" y="46990"/>
                  </a:lnTo>
                  <a:lnTo>
                    <a:pt x="71121" y="44450"/>
                  </a:lnTo>
                  <a:lnTo>
                    <a:pt x="66040" y="41910"/>
                  </a:lnTo>
                  <a:lnTo>
                    <a:pt x="60961" y="38100"/>
                  </a:lnTo>
                  <a:lnTo>
                    <a:pt x="55881" y="34290"/>
                  </a:lnTo>
                  <a:lnTo>
                    <a:pt x="49531" y="31750"/>
                  </a:lnTo>
                  <a:lnTo>
                    <a:pt x="44450" y="27940"/>
                  </a:lnTo>
                  <a:lnTo>
                    <a:pt x="38100" y="25400"/>
                  </a:lnTo>
                  <a:lnTo>
                    <a:pt x="31750" y="24130"/>
                  </a:lnTo>
                  <a:lnTo>
                    <a:pt x="24131" y="22860"/>
                  </a:lnTo>
                  <a:lnTo>
                    <a:pt x="5081" y="21590"/>
                  </a:lnTo>
                  <a:lnTo>
                    <a:pt x="2540" y="24130"/>
                  </a:lnTo>
                  <a:lnTo>
                    <a:pt x="2540" y="27940"/>
                  </a:lnTo>
                  <a:lnTo>
                    <a:pt x="1271" y="34290"/>
                  </a:lnTo>
                  <a:lnTo>
                    <a:pt x="2540" y="39370"/>
                  </a:lnTo>
                  <a:lnTo>
                    <a:pt x="6350" y="43180"/>
                  </a:lnTo>
                  <a:lnTo>
                    <a:pt x="10161" y="46990"/>
                  </a:lnTo>
                  <a:lnTo>
                    <a:pt x="15240" y="49530"/>
                  </a:lnTo>
                  <a:lnTo>
                    <a:pt x="21590" y="52070"/>
                  </a:lnTo>
                  <a:lnTo>
                    <a:pt x="26671" y="54610"/>
                  </a:lnTo>
                  <a:lnTo>
                    <a:pt x="33021" y="57150"/>
                  </a:lnTo>
                  <a:lnTo>
                    <a:pt x="38100" y="60960"/>
                  </a:lnTo>
                  <a:lnTo>
                    <a:pt x="41911" y="64770"/>
                  </a:lnTo>
                  <a:lnTo>
                    <a:pt x="48261" y="67310"/>
                  </a:lnTo>
                  <a:lnTo>
                    <a:pt x="55881" y="69850"/>
                  </a:lnTo>
                  <a:lnTo>
                    <a:pt x="63500" y="69850"/>
                  </a:lnTo>
                  <a:lnTo>
                    <a:pt x="68581" y="73660"/>
                  </a:lnTo>
                  <a:lnTo>
                    <a:pt x="73661" y="77470"/>
                  </a:lnTo>
                  <a:lnTo>
                    <a:pt x="77471" y="82550"/>
                  </a:lnTo>
                  <a:lnTo>
                    <a:pt x="81281" y="87630"/>
                  </a:lnTo>
                  <a:lnTo>
                    <a:pt x="87631" y="91440"/>
                  </a:lnTo>
                  <a:lnTo>
                    <a:pt x="92711" y="96520"/>
                  </a:lnTo>
                  <a:lnTo>
                    <a:pt x="99061" y="99060"/>
                  </a:lnTo>
                  <a:lnTo>
                    <a:pt x="106681" y="101600"/>
                  </a:lnTo>
                  <a:lnTo>
                    <a:pt x="114300" y="102870"/>
                  </a:lnTo>
                  <a:lnTo>
                    <a:pt x="123190" y="102870"/>
                  </a:lnTo>
                  <a:lnTo>
                    <a:pt x="130811" y="104140"/>
                  </a:lnTo>
                  <a:lnTo>
                    <a:pt x="139700" y="104140"/>
                  </a:lnTo>
                  <a:lnTo>
                    <a:pt x="146050" y="102870"/>
                  </a:lnTo>
                  <a:lnTo>
                    <a:pt x="151131" y="99060"/>
                  </a:lnTo>
                  <a:lnTo>
                    <a:pt x="158750" y="91440"/>
                  </a:lnTo>
                  <a:lnTo>
                    <a:pt x="163831" y="85090"/>
                  </a:lnTo>
                  <a:lnTo>
                    <a:pt x="163831" y="81280"/>
                  </a:lnTo>
                  <a:lnTo>
                    <a:pt x="162561" y="77470"/>
                  </a:lnTo>
                  <a:lnTo>
                    <a:pt x="161290" y="73660"/>
                  </a:lnTo>
                  <a:lnTo>
                    <a:pt x="157481" y="71120"/>
                  </a:lnTo>
                  <a:lnTo>
                    <a:pt x="152400" y="67310"/>
                  </a:lnTo>
                  <a:lnTo>
                    <a:pt x="147321" y="64770"/>
                  </a:lnTo>
                  <a:lnTo>
                    <a:pt x="140971" y="62230"/>
                  </a:lnTo>
                  <a:lnTo>
                    <a:pt x="135890" y="59690"/>
                  </a:lnTo>
                  <a:lnTo>
                    <a:pt x="129540" y="57150"/>
                  </a:lnTo>
                  <a:lnTo>
                    <a:pt x="124461" y="54610"/>
                  </a:lnTo>
                  <a:lnTo>
                    <a:pt x="120650" y="49530"/>
                  </a:lnTo>
                  <a:lnTo>
                    <a:pt x="116840" y="44450"/>
                  </a:lnTo>
                  <a:lnTo>
                    <a:pt x="111761" y="40640"/>
                  </a:lnTo>
                  <a:lnTo>
                    <a:pt x="105411" y="38100"/>
                  </a:lnTo>
                  <a:lnTo>
                    <a:pt x="99061" y="36830"/>
                  </a:lnTo>
                  <a:lnTo>
                    <a:pt x="92711" y="34290"/>
                  </a:lnTo>
                  <a:lnTo>
                    <a:pt x="87631" y="30480"/>
                  </a:lnTo>
                  <a:lnTo>
                    <a:pt x="82550" y="27940"/>
                  </a:lnTo>
                  <a:lnTo>
                    <a:pt x="76200" y="24130"/>
                  </a:lnTo>
                  <a:lnTo>
                    <a:pt x="69850" y="21590"/>
                  </a:lnTo>
                  <a:lnTo>
                    <a:pt x="64771" y="19050"/>
                  </a:lnTo>
                  <a:lnTo>
                    <a:pt x="58421" y="16510"/>
                  </a:lnTo>
                  <a:lnTo>
                    <a:pt x="45721" y="12700"/>
                  </a:lnTo>
                  <a:lnTo>
                    <a:pt x="39371" y="8890"/>
                  </a:lnTo>
                  <a:lnTo>
                    <a:pt x="34290" y="5080"/>
                  </a:lnTo>
                  <a:lnTo>
                    <a:pt x="29211" y="2540"/>
                  </a:lnTo>
                  <a:lnTo>
                    <a:pt x="24131" y="0"/>
                  </a:lnTo>
                  <a:lnTo>
                    <a:pt x="17781"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4" name="Group 1453"/>
          <p:cNvGrpSpPr/>
          <p:nvPr/>
        </p:nvGrpSpPr>
        <p:grpSpPr>
          <a:xfrm rot="19183801">
            <a:off x="2744470" y="2578100"/>
            <a:ext cx="200661" cy="133351"/>
            <a:chOff x="2744470" y="2578100"/>
            <a:chExt cx="200661" cy="133351"/>
          </a:xfrm>
        </p:grpSpPr>
        <p:sp>
          <p:nvSpPr>
            <p:cNvPr id="1452" name="Freeform 1451"/>
            <p:cNvSpPr/>
            <p:nvPr/>
          </p:nvSpPr>
          <p:spPr>
            <a:xfrm>
              <a:off x="2744470" y="25781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3" name="Freeform 1452"/>
            <p:cNvSpPr/>
            <p:nvPr/>
          </p:nvSpPr>
          <p:spPr>
            <a:xfrm>
              <a:off x="2773593" y="2615745"/>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7" name="Group 1456"/>
          <p:cNvGrpSpPr/>
          <p:nvPr/>
        </p:nvGrpSpPr>
        <p:grpSpPr>
          <a:xfrm rot="19523401">
            <a:off x="2338070" y="2603500"/>
            <a:ext cx="200661" cy="133351"/>
            <a:chOff x="2338070" y="2603500"/>
            <a:chExt cx="200661" cy="133351"/>
          </a:xfrm>
        </p:grpSpPr>
        <p:sp>
          <p:nvSpPr>
            <p:cNvPr id="1455" name="Freeform 1454"/>
            <p:cNvSpPr/>
            <p:nvPr/>
          </p:nvSpPr>
          <p:spPr>
            <a:xfrm>
              <a:off x="2338070" y="26035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6" name="Freeform 1455"/>
            <p:cNvSpPr/>
            <p:nvPr/>
          </p:nvSpPr>
          <p:spPr>
            <a:xfrm>
              <a:off x="2367029" y="2641669"/>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0" name="Group 1459"/>
          <p:cNvGrpSpPr/>
          <p:nvPr/>
        </p:nvGrpSpPr>
        <p:grpSpPr>
          <a:xfrm rot="19523401">
            <a:off x="2637790" y="2654300"/>
            <a:ext cx="207011" cy="129541"/>
            <a:chOff x="2637790" y="2654300"/>
            <a:chExt cx="207011" cy="129541"/>
          </a:xfrm>
        </p:grpSpPr>
        <p:sp>
          <p:nvSpPr>
            <p:cNvPr id="1458" name="Freeform 1457"/>
            <p:cNvSpPr/>
            <p:nvPr/>
          </p:nvSpPr>
          <p:spPr>
            <a:xfrm>
              <a:off x="2637790" y="26543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9" name="Freeform 1458"/>
            <p:cNvSpPr/>
            <p:nvPr/>
          </p:nvSpPr>
          <p:spPr>
            <a:xfrm>
              <a:off x="2656568" y="266660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3" name="Group 1462"/>
          <p:cNvGrpSpPr/>
          <p:nvPr/>
        </p:nvGrpSpPr>
        <p:grpSpPr>
          <a:xfrm rot="19183801">
            <a:off x="2541270" y="2768600"/>
            <a:ext cx="200661" cy="133351"/>
            <a:chOff x="2541270" y="2768600"/>
            <a:chExt cx="200661" cy="133351"/>
          </a:xfrm>
        </p:grpSpPr>
        <p:sp>
          <p:nvSpPr>
            <p:cNvPr id="1461" name="Freeform 1460"/>
            <p:cNvSpPr/>
            <p:nvPr/>
          </p:nvSpPr>
          <p:spPr>
            <a:xfrm>
              <a:off x="2541270" y="27686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2" name="Freeform 1461"/>
            <p:cNvSpPr/>
            <p:nvPr/>
          </p:nvSpPr>
          <p:spPr>
            <a:xfrm>
              <a:off x="2570393" y="2806245"/>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6" name="Group 1465"/>
          <p:cNvGrpSpPr/>
          <p:nvPr/>
        </p:nvGrpSpPr>
        <p:grpSpPr>
          <a:xfrm rot="19523401">
            <a:off x="6897370" y="6616701"/>
            <a:ext cx="200661" cy="133351"/>
            <a:chOff x="6897370" y="6616701"/>
            <a:chExt cx="200661" cy="133351"/>
          </a:xfrm>
        </p:grpSpPr>
        <p:sp>
          <p:nvSpPr>
            <p:cNvPr id="1464" name="Freeform 1463"/>
            <p:cNvSpPr/>
            <p:nvPr/>
          </p:nvSpPr>
          <p:spPr>
            <a:xfrm>
              <a:off x="6897370" y="6616701"/>
              <a:ext cx="200661" cy="133351"/>
            </a:xfrm>
            <a:custGeom>
              <a:avLst/>
              <a:gdLst/>
              <a:ahLst/>
              <a:cxnLst/>
              <a:rect l="0" t="0" r="0" b="0"/>
              <a:pathLst>
                <a:path w="200661" h="133351">
                  <a:moveTo>
                    <a:pt x="125730" y="10160"/>
                  </a:moveTo>
                  <a:lnTo>
                    <a:pt x="119380" y="13969"/>
                  </a:lnTo>
                  <a:lnTo>
                    <a:pt x="110490" y="17780"/>
                  </a:lnTo>
                  <a:lnTo>
                    <a:pt x="100330" y="21590"/>
                  </a:lnTo>
                  <a:lnTo>
                    <a:pt x="90170" y="24130"/>
                  </a:lnTo>
                  <a:lnTo>
                    <a:pt x="81280" y="25400"/>
                  </a:lnTo>
                  <a:lnTo>
                    <a:pt x="74930" y="26669"/>
                  </a:lnTo>
                  <a:lnTo>
                    <a:pt x="67310" y="27940"/>
                  </a:lnTo>
                  <a:lnTo>
                    <a:pt x="59690" y="29210"/>
                  </a:lnTo>
                  <a:lnTo>
                    <a:pt x="52070" y="30480"/>
                  </a:lnTo>
                  <a:lnTo>
                    <a:pt x="44450" y="33019"/>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69"/>
                  </a:lnTo>
                  <a:lnTo>
                    <a:pt x="38100" y="121919"/>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69"/>
                  </a:lnTo>
                  <a:lnTo>
                    <a:pt x="125730" y="124460"/>
                  </a:lnTo>
                  <a:lnTo>
                    <a:pt x="135890" y="121919"/>
                  </a:lnTo>
                  <a:lnTo>
                    <a:pt x="143510" y="118110"/>
                  </a:lnTo>
                  <a:lnTo>
                    <a:pt x="149860" y="115569"/>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69"/>
                  </a:lnTo>
                  <a:lnTo>
                    <a:pt x="168910" y="0"/>
                  </a:lnTo>
                  <a:lnTo>
                    <a:pt x="162560" y="0"/>
                  </a:lnTo>
                  <a:lnTo>
                    <a:pt x="156210" y="1269"/>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5" name="Freeform 1464"/>
            <p:cNvSpPr/>
            <p:nvPr/>
          </p:nvSpPr>
          <p:spPr>
            <a:xfrm>
              <a:off x="6926329" y="6654870"/>
              <a:ext cx="152401" cy="69851"/>
            </a:xfrm>
            <a:custGeom>
              <a:avLst/>
              <a:gdLst/>
              <a:ahLst/>
              <a:cxnLst/>
              <a:rect l="0" t="0" r="0" b="0"/>
              <a:pathLst>
                <a:path w="152401" h="69851">
                  <a:moveTo>
                    <a:pt x="96521" y="30479"/>
                  </a:moveTo>
                  <a:lnTo>
                    <a:pt x="86361" y="34290"/>
                  </a:lnTo>
                  <a:lnTo>
                    <a:pt x="80011" y="35560"/>
                  </a:lnTo>
                  <a:lnTo>
                    <a:pt x="73661" y="36829"/>
                  </a:lnTo>
                  <a:lnTo>
                    <a:pt x="66040" y="36829"/>
                  </a:lnTo>
                  <a:lnTo>
                    <a:pt x="49530" y="36829"/>
                  </a:lnTo>
                  <a:lnTo>
                    <a:pt x="15240" y="38100"/>
                  </a:lnTo>
                  <a:lnTo>
                    <a:pt x="8890" y="39369"/>
                  </a:lnTo>
                  <a:lnTo>
                    <a:pt x="3811" y="43179"/>
                  </a:lnTo>
                  <a:lnTo>
                    <a:pt x="0" y="48260"/>
                  </a:lnTo>
                  <a:lnTo>
                    <a:pt x="0" y="52069"/>
                  </a:lnTo>
                  <a:lnTo>
                    <a:pt x="1271" y="54610"/>
                  </a:lnTo>
                  <a:lnTo>
                    <a:pt x="5080" y="58419"/>
                  </a:lnTo>
                  <a:lnTo>
                    <a:pt x="10161" y="59690"/>
                  </a:lnTo>
                  <a:lnTo>
                    <a:pt x="16511" y="60960"/>
                  </a:lnTo>
                  <a:lnTo>
                    <a:pt x="24130" y="62229"/>
                  </a:lnTo>
                  <a:lnTo>
                    <a:pt x="30480" y="63500"/>
                  </a:lnTo>
                  <a:lnTo>
                    <a:pt x="36830" y="64769"/>
                  </a:lnTo>
                  <a:lnTo>
                    <a:pt x="44450" y="66040"/>
                  </a:lnTo>
                  <a:lnTo>
                    <a:pt x="50800" y="67310"/>
                  </a:lnTo>
                  <a:lnTo>
                    <a:pt x="59690" y="68579"/>
                  </a:lnTo>
                  <a:lnTo>
                    <a:pt x="67311" y="68579"/>
                  </a:lnTo>
                  <a:lnTo>
                    <a:pt x="74930" y="69850"/>
                  </a:lnTo>
                  <a:lnTo>
                    <a:pt x="92711" y="69850"/>
                  </a:lnTo>
                  <a:lnTo>
                    <a:pt x="99061" y="68579"/>
                  </a:lnTo>
                  <a:lnTo>
                    <a:pt x="105411" y="66040"/>
                  </a:lnTo>
                  <a:lnTo>
                    <a:pt x="111761" y="63500"/>
                  </a:lnTo>
                  <a:lnTo>
                    <a:pt x="116840" y="59690"/>
                  </a:lnTo>
                  <a:lnTo>
                    <a:pt x="121921" y="55879"/>
                  </a:lnTo>
                  <a:lnTo>
                    <a:pt x="125730" y="52069"/>
                  </a:lnTo>
                  <a:lnTo>
                    <a:pt x="129540" y="46990"/>
                  </a:lnTo>
                  <a:lnTo>
                    <a:pt x="133350" y="41910"/>
                  </a:lnTo>
                  <a:lnTo>
                    <a:pt x="135890" y="35560"/>
                  </a:lnTo>
                  <a:lnTo>
                    <a:pt x="139700" y="30479"/>
                  </a:lnTo>
                  <a:lnTo>
                    <a:pt x="143511" y="25400"/>
                  </a:lnTo>
                  <a:lnTo>
                    <a:pt x="147321" y="21590"/>
                  </a:lnTo>
                  <a:lnTo>
                    <a:pt x="149861" y="16510"/>
                  </a:lnTo>
                  <a:lnTo>
                    <a:pt x="151130" y="13969"/>
                  </a:lnTo>
                  <a:lnTo>
                    <a:pt x="152400" y="11429"/>
                  </a:lnTo>
                  <a:lnTo>
                    <a:pt x="151130" y="7619"/>
                  </a:lnTo>
                  <a:lnTo>
                    <a:pt x="148590" y="5079"/>
                  </a:lnTo>
                  <a:lnTo>
                    <a:pt x="143511" y="3810"/>
                  </a:lnTo>
                  <a:lnTo>
                    <a:pt x="138430" y="1269"/>
                  </a:lnTo>
                  <a:lnTo>
                    <a:pt x="132080" y="0"/>
                  </a:lnTo>
                  <a:lnTo>
                    <a:pt x="124461" y="0"/>
                  </a:lnTo>
                  <a:lnTo>
                    <a:pt x="116840" y="0"/>
                  </a:lnTo>
                  <a:lnTo>
                    <a:pt x="110490" y="1269"/>
                  </a:lnTo>
                  <a:lnTo>
                    <a:pt x="102871" y="2540"/>
                  </a:lnTo>
                  <a:lnTo>
                    <a:pt x="96521" y="3810"/>
                  </a:lnTo>
                  <a:lnTo>
                    <a:pt x="90171" y="6350"/>
                  </a:lnTo>
                  <a:lnTo>
                    <a:pt x="77471" y="10160"/>
                  </a:lnTo>
                  <a:lnTo>
                    <a:pt x="63500" y="13969"/>
                  </a:lnTo>
                  <a:lnTo>
                    <a:pt x="57150" y="15240"/>
                  </a:lnTo>
                  <a:lnTo>
                    <a:pt x="49530" y="16510"/>
                  </a:lnTo>
                  <a:lnTo>
                    <a:pt x="40640" y="16510"/>
                  </a:lnTo>
                  <a:lnTo>
                    <a:pt x="34290" y="19050"/>
                  </a:lnTo>
                  <a:lnTo>
                    <a:pt x="30480" y="22860"/>
                  </a:lnTo>
                  <a:lnTo>
                    <a:pt x="26671" y="27940"/>
                  </a:lnTo>
                  <a:lnTo>
                    <a:pt x="22861" y="33019"/>
                  </a:lnTo>
                  <a:lnTo>
                    <a:pt x="20321" y="39369"/>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9" name="Group 1468"/>
          <p:cNvGrpSpPr/>
          <p:nvPr/>
        </p:nvGrpSpPr>
        <p:grpSpPr>
          <a:xfrm rot="15976199">
            <a:off x="2400300" y="2641600"/>
            <a:ext cx="280671" cy="134621"/>
            <a:chOff x="2400300" y="2641600"/>
            <a:chExt cx="280671" cy="134621"/>
          </a:xfrm>
        </p:grpSpPr>
        <p:sp>
          <p:nvSpPr>
            <p:cNvPr id="1467" name="Freeform 1466"/>
            <p:cNvSpPr/>
            <p:nvPr/>
          </p:nvSpPr>
          <p:spPr>
            <a:xfrm>
              <a:off x="2400300" y="264160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8" name="Freeform 1467"/>
            <p:cNvSpPr/>
            <p:nvPr/>
          </p:nvSpPr>
          <p:spPr>
            <a:xfrm>
              <a:off x="2439396" y="2670358"/>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2" name="Group 1471"/>
          <p:cNvGrpSpPr/>
          <p:nvPr/>
        </p:nvGrpSpPr>
        <p:grpSpPr>
          <a:xfrm rot="19523401">
            <a:off x="2967990" y="2921000"/>
            <a:ext cx="207011" cy="129541"/>
            <a:chOff x="2967990" y="2921000"/>
            <a:chExt cx="207011" cy="129541"/>
          </a:xfrm>
        </p:grpSpPr>
        <p:sp>
          <p:nvSpPr>
            <p:cNvPr id="1470" name="Freeform 1469"/>
            <p:cNvSpPr/>
            <p:nvPr/>
          </p:nvSpPr>
          <p:spPr>
            <a:xfrm>
              <a:off x="2967990" y="29210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1" name="Freeform 1470"/>
            <p:cNvSpPr/>
            <p:nvPr/>
          </p:nvSpPr>
          <p:spPr>
            <a:xfrm>
              <a:off x="2986768" y="293330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5" name="Group 1474"/>
          <p:cNvGrpSpPr/>
          <p:nvPr/>
        </p:nvGrpSpPr>
        <p:grpSpPr>
          <a:xfrm rot="19523401">
            <a:off x="2463800" y="2755901"/>
            <a:ext cx="280671" cy="134621"/>
            <a:chOff x="2463800" y="2755901"/>
            <a:chExt cx="280671" cy="134621"/>
          </a:xfrm>
        </p:grpSpPr>
        <p:sp>
          <p:nvSpPr>
            <p:cNvPr id="1473" name="Freeform 1472"/>
            <p:cNvSpPr/>
            <p:nvPr/>
          </p:nvSpPr>
          <p:spPr>
            <a:xfrm>
              <a:off x="2463800" y="27559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4" name="Freeform 1473"/>
            <p:cNvSpPr/>
            <p:nvPr/>
          </p:nvSpPr>
          <p:spPr>
            <a:xfrm>
              <a:off x="2502365" y="2785154"/>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8" name="Group 1477"/>
          <p:cNvGrpSpPr/>
          <p:nvPr/>
        </p:nvGrpSpPr>
        <p:grpSpPr>
          <a:xfrm>
            <a:off x="2363470" y="2806700"/>
            <a:ext cx="200661" cy="133351"/>
            <a:chOff x="2363470" y="2806700"/>
            <a:chExt cx="200661" cy="133351"/>
          </a:xfrm>
        </p:grpSpPr>
        <p:sp>
          <p:nvSpPr>
            <p:cNvPr id="1476" name="Freeform 1475"/>
            <p:cNvSpPr/>
            <p:nvPr/>
          </p:nvSpPr>
          <p:spPr>
            <a:xfrm>
              <a:off x="2363470" y="28067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7" name="Freeform 1476"/>
            <p:cNvSpPr/>
            <p:nvPr/>
          </p:nvSpPr>
          <p:spPr>
            <a:xfrm>
              <a:off x="2392680" y="28448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1" name="Group 1480"/>
          <p:cNvGrpSpPr/>
          <p:nvPr/>
        </p:nvGrpSpPr>
        <p:grpSpPr>
          <a:xfrm rot="19183801">
            <a:off x="3150870" y="2857500"/>
            <a:ext cx="200661" cy="133351"/>
            <a:chOff x="3150870" y="2857500"/>
            <a:chExt cx="200661" cy="133351"/>
          </a:xfrm>
        </p:grpSpPr>
        <p:sp>
          <p:nvSpPr>
            <p:cNvPr id="1479" name="Freeform 1478"/>
            <p:cNvSpPr/>
            <p:nvPr/>
          </p:nvSpPr>
          <p:spPr>
            <a:xfrm>
              <a:off x="3150870" y="28575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0" name="Freeform 1479"/>
            <p:cNvSpPr/>
            <p:nvPr/>
          </p:nvSpPr>
          <p:spPr>
            <a:xfrm>
              <a:off x="3179993" y="2895145"/>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4" name="Group 1483"/>
          <p:cNvGrpSpPr/>
          <p:nvPr/>
        </p:nvGrpSpPr>
        <p:grpSpPr>
          <a:xfrm rot="19523401">
            <a:off x="2349500" y="2857501"/>
            <a:ext cx="280671" cy="134621"/>
            <a:chOff x="2349500" y="2857501"/>
            <a:chExt cx="280671" cy="134621"/>
          </a:xfrm>
        </p:grpSpPr>
        <p:sp>
          <p:nvSpPr>
            <p:cNvPr id="1482" name="Freeform 1481"/>
            <p:cNvSpPr/>
            <p:nvPr/>
          </p:nvSpPr>
          <p:spPr>
            <a:xfrm>
              <a:off x="2349500" y="28575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3" name="Freeform 1482"/>
            <p:cNvSpPr/>
            <p:nvPr/>
          </p:nvSpPr>
          <p:spPr>
            <a:xfrm>
              <a:off x="2388066" y="2886754"/>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7" name="Group 1486"/>
          <p:cNvGrpSpPr/>
          <p:nvPr/>
        </p:nvGrpSpPr>
        <p:grpSpPr>
          <a:xfrm rot="19523401">
            <a:off x="2503170" y="2997200"/>
            <a:ext cx="200661" cy="133351"/>
            <a:chOff x="2503170" y="2997200"/>
            <a:chExt cx="200661" cy="133351"/>
          </a:xfrm>
        </p:grpSpPr>
        <p:sp>
          <p:nvSpPr>
            <p:cNvPr id="1485" name="Freeform 1484"/>
            <p:cNvSpPr/>
            <p:nvPr/>
          </p:nvSpPr>
          <p:spPr>
            <a:xfrm>
              <a:off x="2503170" y="29972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6" name="Freeform 1485"/>
            <p:cNvSpPr/>
            <p:nvPr/>
          </p:nvSpPr>
          <p:spPr>
            <a:xfrm>
              <a:off x="2532129" y="3035369"/>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0" name="Group 1489"/>
          <p:cNvGrpSpPr/>
          <p:nvPr/>
        </p:nvGrpSpPr>
        <p:grpSpPr>
          <a:xfrm rot="19523401">
            <a:off x="3094990" y="2971800"/>
            <a:ext cx="207011" cy="129541"/>
            <a:chOff x="3094990" y="2971800"/>
            <a:chExt cx="207011" cy="129541"/>
          </a:xfrm>
        </p:grpSpPr>
        <p:sp>
          <p:nvSpPr>
            <p:cNvPr id="1488" name="Freeform 1487"/>
            <p:cNvSpPr/>
            <p:nvPr/>
          </p:nvSpPr>
          <p:spPr>
            <a:xfrm>
              <a:off x="3094990" y="29718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9" name="Freeform 1488"/>
            <p:cNvSpPr/>
            <p:nvPr/>
          </p:nvSpPr>
          <p:spPr>
            <a:xfrm>
              <a:off x="3113768" y="2984103"/>
              <a:ext cx="163831" cy="104141"/>
            </a:xfrm>
            <a:custGeom>
              <a:avLst/>
              <a:gdLst/>
              <a:ahLst/>
              <a:cxnLst/>
              <a:rect l="0" t="0" r="0" b="0"/>
              <a:pathLst>
                <a:path w="163831" h="104141">
                  <a:moveTo>
                    <a:pt x="162561" y="66040"/>
                  </a:moveTo>
                  <a:lnTo>
                    <a:pt x="127000" y="66040"/>
                  </a:lnTo>
                  <a:lnTo>
                    <a:pt x="119381" y="64770"/>
                  </a:lnTo>
                  <a:lnTo>
                    <a:pt x="114300" y="62230"/>
                  </a:lnTo>
                  <a:lnTo>
                    <a:pt x="107950" y="59690"/>
                  </a:lnTo>
                  <a:lnTo>
                    <a:pt x="102871" y="55880"/>
                  </a:lnTo>
                  <a:lnTo>
                    <a:pt x="96521" y="53340"/>
                  </a:lnTo>
                  <a:lnTo>
                    <a:pt x="90171" y="52070"/>
                  </a:lnTo>
                  <a:lnTo>
                    <a:pt x="77471" y="46990"/>
                  </a:lnTo>
                  <a:lnTo>
                    <a:pt x="71121" y="44450"/>
                  </a:lnTo>
                  <a:lnTo>
                    <a:pt x="66040" y="41910"/>
                  </a:lnTo>
                  <a:lnTo>
                    <a:pt x="60961" y="38100"/>
                  </a:lnTo>
                  <a:lnTo>
                    <a:pt x="55881" y="34290"/>
                  </a:lnTo>
                  <a:lnTo>
                    <a:pt x="49531" y="31750"/>
                  </a:lnTo>
                  <a:lnTo>
                    <a:pt x="44450" y="27940"/>
                  </a:lnTo>
                  <a:lnTo>
                    <a:pt x="38100" y="25400"/>
                  </a:lnTo>
                  <a:lnTo>
                    <a:pt x="31750" y="24130"/>
                  </a:lnTo>
                  <a:lnTo>
                    <a:pt x="24131" y="22860"/>
                  </a:lnTo>
                  <a:lnTo>
                    <a:pt x="5081" y="21590"/>
                  </a:lnTo>
                  <a:lnTo>
                    <a:pt x="2540" y="24130"/>
                  </a:lnTo>
                  <a:lnTo>
                    <a:pt x="2540" y="27940"/>
                  </a:lnTo>
                  <a:lnTo>
                    <a:pt x="1271" y="34290"/>
                  </a:lnTo>
                  <a:lnTo>
                    <a:pt x="2540" y="39370"/>
                  </a:lnTo>
                  <a:lnTo>
                    <a:pt x="6350" y="43180"/>
                  </a:lnTo>
                  <a:lnTo>
                    <a:pt x="10161" y="46990"/>
                  </a:lnTo>
                  <a:lnTo>
                    <a:pt x="15240" y="49530"/>
                  </a:lnTo>
                  <a:lnTo>
                    <a:pt x="21590" y="52070"/>
                  </a:lnTo>
                  <a:lnTo>
                    <a:pt x="26671" y="54610"/>
                  </a:lnTo>
                  <a:lnTo>
                    <a:pt x="33021" y="57150"/>
                  </a:lnTo>
                  <a:lnTo>
                    <a:pt x="38100" y="60960"/>
                  </a:lnTo>
                  <a:lnTo>
                    <a:pt x="41911" y="64770"/>
                  </a:lnTo>
                  <a:lnTo>
                    <a:pt x="48261" y="67310"/>
                  </a:lnTo>
                  <a:lnTo>
                    <a:pt x="55881" y="69850"/>
                  </a:lnTo>
                  <a:lnTo>
                    <a:pt x="63500" y="69850"/>
                  </a:lnTo>
                  <a:lnTo>
                    <a:pt x="68581" y="73660"/>
                  </a:lnTo>
                  <a:lnTo>
                    <a:pt x="73661" y="77470"/>
                  </a:lnTo>
                  <a:lnTo>
                    <a:pt x="77471" y="82550"/>
                  </a:lnTo>
                  <a:lnTo>
                    <a:pt x="81281" y="87630"/>
                  </a:lnTo>
                  <a:lnTo>
                    <a:pt x="87631" y="91440"/>
                  </a:lnTo>
                  <a:lnTo>
                    <a:pt x="92711" y="96520"/>
                  </a:lnTo>
                  <a:lnTo>
                    <a:pt x="99061" y="99060"/>
                  </a:lnTo>
                  <a:lnTo>
                    <a:pt x="106681" y="101600"/>
                  </a:lnTo>
                  <a:lnTo>
                    <a:pt x="114300" y="102870"/>
                  </a:lnTo>
                  <a:lnTo>
                    <a:pt x="123190" y="102870"/>
                  </a:lnTo>
                  <a:lnTo>
                    <a:pt x="130811" y="104140"/>
                  </a:lnTo>
                  <a:lnTo>
                    <a:pt x="139701" y="104140"/>
                  </a:lnTo>
                  <a:lnTo>
                    <a:pt x="146051" y="102870"/>
                  </a:lnTo>
                  <a:lnTo>
                    <a:pt x="151130" y="99060"/>
                  </a:lnTo>
                  <a:lnTo>
                    <a:pt x="158751" y="91440"/>
                  </a:lnTo>
                  <a:lnTo>
                    <a:pt x="163830" y="85090"/>
                  </a:lnTo>
                  <a:lnTo>
                    <a:pt x="163830" y="81280"/>
                  </a:lnTo>
                  <a:lnTo>
                    <a:pt x="162561" y="77470"/>
                  </a:lnTo>
                  <a:lnTo>
                    <a:pt x="161290" y="73660"/>
                  </a:lnTo>
                  <a:lnTo>
                    <a:pt x="157480" y="71120"/>
                  </a:lnTo>
                  <a:lnTo>
                    <a:pt x="152401" y="67310"/>
                  </a:lnTo>
                  <a:lnTo>
                    <a:pt x="147321" y="64770"/>
                  </a:lnTo>
                  <a:lnTo>
                    <a:pt x="140971" y="62230"/>
                  </a:lnTo>
                  <a:lnTo>
                    <a:pt x="135890" y="59690"/>
                  </a:lnTo>
                  <a:lnTo>
                    <a:pt x="129540" y="57150"/>
                  </a:lnTo>
                  <a:lnTo>
                    <a:pt x="124461" y="54610"/>
                  </a:lnTo>
                  <a:lnTo>
                    <a:pt x="120650" y="49530"/>
                  </a:lnTo>
                  <a:lnTo>
                    <a:pt x="116840" y="44450"/>
                  </a:lnTo>
                  <a:lnTo>
                    <a:pt x="111761" y="40640"/>
                  </a:lnTo>
                  <a:lnTo>
                    <a:pt x="105411" y="38100"/>
                  </a:lnTo>
                  <a:lnTo>
                    <a:pt x="99061" y="36830"/>
                  </a:lnTo>
                  <a:lnTo>
                    <a:pt x="92711" y="34290"/>
                  </a:lnTo>
                  <a:lnTo>
                    <a:pt x="87631" y="30480"/>
                  </a:lnTo>
                  <a:lnTo>
                    <a:pt x="82550" y="27940"/>
                  </a:lnTo>
                  <a:lnTo>
                    <a:pt x="76200" y="24130"/>
                  </a:lnTo>
                  <a:lnTo>
                    <a:pt x="69850" y="21590"/>
                  </a:lnTo>
                  <a:lnTo>
                    <a:pt x="64771" y="19050"/>
                  </a:lnTo>
                  <a:lnTo>
                    <a:pt x="58421" y="16510"/>
                  </a:lnTo>
                  <a:lnTo>
                    <a:pt x="45721" y="12700"/>
                  </a:lnTo>
                  <a:lnTo>
                    <a:pt x="39371" y="8890"/>
                  </a:lnTo>
                  <a:lnTo>
                    <a:pt x="34290" y="5080"/>
                  </a:lnTo>
                  <a:lnTo>
                    <a:pt x="29211" y="2540"/>
                  </a:lnTo>
                  <a:lnTo>
                    <a:pt x="24131" y="0"/>
                  </a:lnTo>
                  <a:lnTo>
                    <a:pt x="17781"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3" name="Group 1492"/>
          <p:cNvGrpSpPr/>
          <p:nvPr/>
        </p:nvGrpSpPr>
        <p:grpSpPr>
          <a:xfrm rot="19523401">
            <a:off x="2828290" y="2832100"/>
            <a:ext cx="207011" cy="129541"/>
            <a:chOff x="2828290" y="2832100"/>
            <a:chExt cx="207011" cy="129541"/>
          </a:xfrm>
        </p:grpSpPr>
        <p:sp>
          <p:nvSpPr>
            <p:cNvPr id="1491" name="Freeform 1490"/>
            <p:cNvSpPr/>
            <p:nvPr/>
          </p:nvSpPr>
          <p:spPr>
            <a:xfrm>
              <a:off x="2828290" y="28321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2" name="Freeform 1491"/>
            <p:cNvSpPr/>
            <p:nvPr/>
          </p:nvSpPr>
          <p:spPr>
            <a:xfrm>
              <a:off x="2847068" y="2844403"/>
              <a:ext cx="163832" cy="104141"/>
            </a:xfrm>
            <a:custGeom>
              <a:avLst/>
              <a:gdLst/>
              <a:ahLst/>
              <a:cxnLst/>
              <a:rect l="0" t="0" r="0" b="0"/>
              <a:pathLst>
                <a:path w="163832" h="104141">
                  <a:moveTo>
                    <a:pt x="162561" y="66040"/>
                  </a:moveTo>
                  <a:lnTo>
                    <a:pt x="127000" y="66040"/>
                  </a:lnTo>
                  <a:lnTo>
                    <a:pt x="119381" y="64770"/>
                  </a:lnTo>
                  <a:lnTo>
                    <a:pt x="114300" y="62230"/>
                  </a:lnTo>
                  <a:lnTo>
                    <a:pt x="107950" y="59690"/>
                  </a:lnTo>
                  <a:lnTo>
                    <a:pt x="102871" y="55880"/>
                  </a:lnTo>
                  <a:lnTo>
                    <a:pt x="96521" y="53340"/>
                  </a:lnTo>
                  <a:lnTo>
                    <a:pt x="90171" y="52070"/>
                  </a:lnTo>
                  <a:lnTo>
                    <a:pt x="77471" y="46990"/>
                  </a:lnTo>
                  <a:lnTo>
                    <a:pt x="71121" y="44450"/>
                  </a:lnTo>
                  <a:lnTo>
                    <a:pt x="66040" y="41910"/>
                  </a:lnTo>
                  <a:lnTo>
                    <a:pt x="60961" y="38100"/>
                  </a:lnTo>
                  <a:lnTo>
                    <a:pt x="55881" y="34290"/>
                  </a:lnTo>
                  <a:lnTo>
                    <a:pt x="49531" y="31750"/>
                  </a:lnTo>
                  <a:lnTo>
                    <a:pt x="44450" y="27940"/>
                  </a:lnTo>
                  <a:lnTo>
                    <a:pt x="38100" y="25400"/>
                  </a:lnTo>
                  <a:lnTo>
                    <a:pt x="31750" y="24130"/>
                  </a:lnTo>
                  <a:lnTo>
                    <a:pt x="24131" y="22860"/>
                  </a:lnTo>
                  <a:lnTo>
                    <a:pt x="5081" y="21590"/>
                  </a:lnTo>
                  <a:lnTo>
                    <a:pt x="2540" y="24130"/>
                  </a:lnTo>
                  <a:lnTo>
                    <a:pt x="2540" y="27940"/>
                  </a:lnTo>
                  <a:lnTo>
                    <a:pt x="1271" y="34290"/>
                  </a:lnTo>
                  <a:lnTo>
                    <a:pt x="2540" y="39370"/>
                  </a:lnTo>
                  <a:lnTo>
                    <a:pt x="6350" y="43180"/>
                  </a:lnTo>
                  <a:lnTo>
                    <a:pt x="10161" y="46990"/>
                  </a:lnTo>
                  <a:lnTo>
                    <a:pt x="15240" y="49530"/>
                  </a:lnTo>
                  <a:lnTo>
                    <a:pt x="21590" y="52070"/>
                  </a:lnTo>
                  <a:lnTo>
                    <a:pt x="26671" y="54610"/>
                  </a:lnTo>
                  <a:lnTo>
                    <a:pt x="33021" y="57150"/>
                  </a:lnTo>
                  <a:lnTo>
                    <a:pt x="38100" y="60960"/>
                  </a:lnTo>
                  <a:lnTo>
                    <a:pt x="41911" y="64770"/>
                  </a:lnTo>
                  <a:lnTo>
                    <a:pt x="48261" y="67310"/>
                  </a:lnTo>
                  <a:lnTo>
                    <a:pt x="55881" y="69850"/>
                  </a:lnTo>
                  <a:lnTo>
                    <a:pt x="63500" y="69850"/>
                  </a:lnTo>
                  <a:lnTo>
                    <a:pt x="68581" y="73660"/>
                  </a:lnTo>
                  <a:lnTo>
                    <a:pt x="73661" y="77470"/>
                  </a:lnTo>
                  <a:lnTo>
                    <a:pt x="77471" y="82550"/>
                  </a:lnTo>
                  <a:lnTo>
                    <a:pt x="81281" y="87630"/>
                  </a:lnTo>
                  <a:lnTo>
                    <a:pt x="87631" y="91440"/>
                  </a:lnTo>
                  <a:lnTo>
                    <a:pt x="92711" y="96520"/>
                  </a:lnTo>
                  <a:lnTo>
                    <a:pt x="99061" y="99060"/>
                  </a:lnTo>
                  <a:lnTo>
                    <a:pt x="106681" y="101600"/>
                  </a:lnTo>
                  <a:lnTo>
                    <a:pt x="114300" y="102870"/>
                  </a:lnTo>
                  <a:lnTo>
                    <a:pt x="123190" y="102870"/>
                  </a:lnTo>
                  <a:lnTo>
                    <a:pt x="130811" y="104140"/>
                  </a:lnTo>
                  <a:lnTo>
                    <a:pt x="139700" y="104140"/>
                  </a:lnTo>
                  <a:lnTo>
                    <a:pt x="146050" y="102870"/>
                  </a:lnTo>
                  <a:lnTo>
                    <a:pt x="151131" y="99060"/>
                  </a:lnTo>
                  <a:lnTo>
                    <a:pt x="158750" y="91440"/>
                  </a:lnTo>
                  <a:lnTo>
                    <a:pt x="163831" y="85090"/>
                  </a:lnTo>
                  <a:lnTo>
                    <a:pt x="163831" y="81280"/>
                  </a:lnTo>
                  <a:lnTo>
                    <a:pt x="162561" y="77470"/>
                  </a:lnTo>
                  <a:lnTo>
                    <a:pt x="161290" y="73660"/>
                  </a:lnTo>
                  <a:lnTo>
                    <a:pt x="157481" y="71120"/>
                  </a:lnTo>
                  <a:lnTo>
                    <a:pt x="152400" y="67310"/>
                  </a:lnTo>
                  <a:lnTo>
                    <a:pt x="147321" y="64770"/>
                  </a:lnTo>
                  <a:lnTo>
                    <a:pt x="140971" y="62230"/>
                  </a:lnTo>
                  <a:lnTo>
                    <a:pt x="135890" y="59690"/>
                  </a:lnTo>
                  <a:lnTo>
                    <a:pt x="129540" y="57150"/>
                  </a:lnTo>
                  <a:lnTo>
                    <a:pt x="124461" y="54610"/>
                  </a:lnTo>
                  <a:lnTo>
                    <a:pt x="120650" y="49530"/>
                  </a:lnTo>
                  <a:lnTo>
                    <a:pt x="116840" y="44450"/>
                  </a:lnTo>
                  <a:lnTo>
                    <a:pt x="111761" y="40640"/>
                  </a:lnTo>
                  <a:lnTo>
                    <a:pt x="105411" y="38100"/>
                  </a:lnTo>
                  <a:lnTo>
                    <a:pt x="99061" y="36830"/>
                  </a:lnTo>
                  <a:lnTo>
                    <a:pt x="92711" y="34290"/>
                  </a:lnTo>
                  <a:lnTo>
                    <a:pt x="87631" y="30480"/>
                  </a:lnTo>
                  <a:lnTo>
                    <a:pt x="82550" y="27940"/>
                  </a:lnTo>
                  <a:lnTo>
                    <a:pt x="76200" y="24130"/>
                  </a:lnTo>
                  <a:lnTo>
                    <a:pt x="69850" y="21590"/>
                  </a:lnTo>
                  <a:lnTo>
                    <a:pt x="64771" y="19050"/>
                  </a:lnTo>
                  <a:lnTo>
                    <a:pt x="58421" y="16510"/>
                  </a:lnTo>
                  <a:lnTo>
                    <a:pt x="45721" y="12700"/>
                  </a:lnTo>
                  <a:lnTo>
                    <a:pt x="39371" y="8890"/>
                  </a:lnTo>
                  <a:lnTo>
                    <a:pt x="34290" y="5080"/>
                  </a:lnTo>
                  <a:lnTo>
                    <a:pt x="29211" y="2540"/>
                  </a:lnTo>
                  <a:lnTo>
                    <a:pt x="24131" y="0"/>
                  </a:lnTo>
                  <a:lnTo>
                    <a:pt x="17781"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6" name="Group 1495"/>
          <p:cNvGrpSpPr/>
          <p:nvPr/>
        </p:nvGrpSpPr>
        <p:grpSpPr>
          <a:xfrm>
            <a:off x="2579370" y="2882900"/>
            <a:ext cx="200661" cy="133351"/>
            <a:chOff x="2579370" y="2882900"/>
            <a:chExt cx="200661" cy="133351"/>
          </a:xfrm>
        </p:grpSpPr>
        <p:sp>
          <p:nvSpPr>
            <p:cNvPr id="1494" name="Freeform 1493"/>
            <p:cNvSpPr/>
            <p:nvPr/>
          </p:nvSpPr>
          <p:spPr>
            <a:xfrm>
              <a:off x="2579370" y="28829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5" name="Freeform 1494"/>
            <p:cNvSpPr/>
            <p:nvPr/>
          </p:nvSpPr>
          <p:spPr>
            <a:xfrm>
              <a:off x="2608580" y="292100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9" name="Group 1498"/>
          <p:cNvGrpSpPr/>
          <p:nvPr/>
        </p:nvGrpSpPr>
        <p:grpSpPr>
          <a:xfrm rot="19183801">
            <a:off x="3227070" y="2882900"/>
            <a:ext cx="200661" cy="133351"/>
            <a:chOff x="3227070" y="2882900"/>
            <a:chExt cx="200661" cy="133351"/>
          </a:xfrm>
        </p:grpSpPr>
        <p:sp>
          <p:nvSpPr>
            <p:cNvPr id="1497" name="Freeform 1496"/>
            <p:cNvSpPr/>
            <p:nvPr/>
          </p:nvSpPr>
          <p:spPr>
            <a:xfrm>
              <a:off x="3227070" y="28829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8" name="Freeform 1497"/>
            <p:cNvSpPr/>
            <p:nvPr/>
          </p:nvSpPr>
          <p:spPr>
            <a:xfrm>
              <a:off x="3256193" y="2920545"/>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2" name="Group 1501"/>
          <p:cNvGrpSpPr/>
          <p:nvPr/>
        </p:nvGrpSpPr>
        <p:grpSpPr>
          <a:xfrm rot="19523401">
            <a:off x="2743200" y="3022601"/>
            <a:ext cx="280671" cy="134621"/>
            <a:chOff x="2743200" y="3022601"/>
            <a:chExt cx="280671" cy="134621"/>
          </a:xfrm>
        </p:grpSpPr>
        <p:sp>
          <p:nvSpPr>
            <p:cNvPr id="1500" name="Freeform 1499"/>
            <p:cNvSpPr/>
            <p:nvPr/>
          </p:nvSpPr>
          <p:spPr>
            <a:xfrm>
              <a:off x="2743200" y="302260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1" name="Freeform 1500"/>
            <p:cNvSpPr/>
            <p:nvPr/>
          </p:nvSpPr>
          <p:spPr>
            <a:xfrm>
              <a:off x="2781765" y="305185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5" name="Group 1504"/>
          <p:cNvGrpSpPr/>
          <p:nvPr/>
        </p:nvGrpSpPr>
        <p:grpSpPr>
          <a:xfrm rot="19523401">
            <a:off x="2680970" y="2984500"/>
            <a:ext cx="200661" cy="133351"/>
            <a:chOff x="2680970" y="2984500"/>
            <a:chExt cx="200661" cy="133351"/>
          </a:xfrm>
        </p:grpSpPr>
        <p:sp>
          <p:nvSpPr>
            <p:cNvPr id="1503" name="Freeform 1502"/>
            <p:cNvSpPr/>
            <p:nvPr/>
          </p:nvSpPr>
          <p:spPr>
            <a:xfrm>
              <a:off x="2680970" y="298450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4" name="Freeform 1503"/>
            <p:cNvSpPr/>
            <p:nvPr/>
          </p:nvSpPr>
          <p:spPr>
            <a:xfrm>
              <a:off x="2709929" y="3022669"/>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8" name="Group 1507"/>
          <p:cNvGrpSpPr/>
          <p:nvPr/>
        </p:nvGrpSpPr>
        <p:grpSpPr>
          <a:xfrm rot="19523401">
            <a:off x="3006090" y="3022600"/>
            <a:ext cx="207011" cy="129541"/>
            <a:chOff x="3006090" y="3022600"/>
            <a:chExt cx="207011" cy="129541"/>
          </a:xfrm>
        </p:grpSpPr>
        <p:sp>
          <p:nvSpPr>
            <p:cNvPr id="1506" name="Freeform 1505"/>
            <p:cNvSpPr/>
            <p:nvPr/>
          </p:nvSpPr>
          <p:spPr>
            <a:xfrm>
              <a:off x="3006090" y="302260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7" name="Freeform 1506"/>
            <p:cNvSpPr/>
            <p:nvPr/>
          </p:nvSpPr>
          <p:spPr>
            <a:xfrm>
              <a:off x="3024868" y="303490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1" name="Group 1510"/>
          <p:cNvGrpSpPr/>
          <p:nvPr/>
        </p:nvGrpSpPr>
        <p:grpSpPr>
          <a:xfrm>
            <a:off x="0" y="0"/>
            <a:ext cx="10160000" cy="596011"/>
            <a:chOff x="0" y="0"/>
            <a:chExt cx="10160000" cy="596011"/>
          </a:xfrm>
        </p:grpSpPr>
        <p:pic>
          <p:nvPicPr>
            <p:cNvPr id="1509" name="Picture 1508"/>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510" name="TextBox 1509"/>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grpSp>
        <p:nvGrpSpPr>
          <p:cNvPr id="1514" name="Group 1513"/>
          <p:cNvGrpSpPr/>
          <p:nvPr/>
        </p:nvGrpSpPr>
        <p:grpSpPr>
          <a:xfrm>
            <a:off x="2614676" y="5039868"/>
            <a:ext cx="3169667" cy="1540130"/>
            <a:chOff x="2614676" y="5039868"/>
            <a:chExt cx="3169667" cy="1540130"/>
          </a:xfrm>
        </p:grpSpPr>
        <p:sp>
          <p:nvSpPr>
            <p:cNvPr id="1512" name="Freeform 1511"/>
            <p:cNvSpPr/>
            <p:nvPr/>
          </p:nvSpPr>
          <p:spPr>
            <a:xfrm>
              <a:off x="2614676" y="5039868"/>
              <a:ext cx="3169667" cy="1540130"/>
            </a:xfrm>
            <a:custGeom>
              <a:avLst/>
              <a:gdLst/>
              <a:ahLst/>
              <a:cxnLst/>
              <a:rect l="0" t="0" r="0" b="0"/>
              <a:pathLst>
                <a:path w="3169667" h="1540130">
                  <a:moveTo>
                    <a:pt x="0" y="0"/>
                  </a:moveTo>
                  <a:lnTo>
                    <a:pt x="3169666" y="0"/>
                  </a:lnTo>
                  <a:lnTo>
                    <a:pt x="3169666" y="1540129"/>
                  </a:lnTo>
                  <a:lnTo>
                    <a:pt x="0" y="1540129"/>
                  </a:lnTo>
                  <a:close/>
                </a:path>
              </a:pathLst>
            </a:custGeom>
            <a:solidFill>
              <a:srgbClr val="FF7546"/>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3" name="TextBox 1512"/>
            <p:cNvSpPr txBox="1"/>
            <p:nvPr/>
          </p:nvSpPr>
          <p:spPr>
            <a:xfrm>
              <a:off x="2794000" y="5435600"/>
              <a:ext cx="2794000" cy="507831"/>
            </a:xfrm>
            <a:prstGeom prst="rect">
              <a:avLst/>
            </a:prstGeom>
            <a:noFill/>
          </p:spPr>
          <p:txBody>
            <a:bodyPr vert="horz" rtlCol="0">
              <a:spAutoFit/>
            </a:bodyPr>
            <a:lstStyle/>
            <a:p>
              <a:r>
                <a:rPr lang="en-US" sz="2700" smtClean="0">
                  <a:solidFill>
                    <a:srgbClr val="000000"/>
                  </a:solidFill>
                  <a:latin typeface="Arial - 36"/>
                </a:rPr>
                <a:t>Government</a:t>
              </a:r>
              <a:endParaRPr lang="en-US" sz="2700">
                <a:solidFill>
                  <a:srgbClr val="000000"/>
                </a:solidFill>
                <a:latin typeface="Arial - 36"/>
              </a:endParaRPr>
            </a:p>
          </p:txBody>
        </p:sp>
      </p:grpSp>
    </p:spTree>
    <p:extLst>
      <p:ext uri="{BB962C8B-B14F-4D97-AF65-F5344CB8AC3E}">
        <p14:creationId xmlns:p14="http://schemas.microsoft.com/office/powerpoint/2010/main" val="3557154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149225" y="3832225"/>
            <a:ext cx="1307338" cy="2412746"/>
            <a:chOff x="149225" y="3832225"/>
            <a:chExt cx="1307338" cy="2412746"/>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9225" y="3832225"/>
              <a:ext cx="1307338" cy="2412746"/>
            </a:xfrm>
            <a:prstGeom prst="rect">
              <a:avLst/>
            </a:prstGeom>
            <a:solidFill>
              <a:scrgbClr r="0" g="0" b="0">
                <a:alpha val="0"/>
              </a:scrgbClr>
            </a:solidFill>
          </p:spPr>
        </p:pic>
        <p:sp>
          <p:nvSpPr>
            <p:cNvPr id="3" name="Oval 2"/>
            <p:cNvSpPr/>
            <p:nvPr/>
          </p:nvSpPr>
          <p:spPr>
            <a:xfrm>
              <a:off x="320167" y="43910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0167" y="52038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314825" y="1038225"/>
            <a:ext cx="1307338" cy="2412746"/>
            <a:chOff x="4314825" y="1038225"/>
            <a:chExt cx="1307338" cy="2412746"/>
          </a:xfrm>
        </p:grpSpPr>
        <p:grpSp>
          <p:nvGrpSpPr>
            <p:cNvPr id="9" name="Group 8"/>
            <p:cNvGrpSpPr/>
            <p:nvPr/>
          </p:nvGrpSpPr>
          <p:grpSpPr>
            <a:xfrm>
              <a:off x="4314825" y="1038225"/>
              <a:ext cx="1307338" cy="2412746"/>
              <a:chOff x="4314825" y="1038225"/>
              <a:chExt cx="1307338" cy="2412746"/>
            </a:xfrm>
          </p:grpSpPr>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314825" y="1038225"/>
                <a:ext cx="1307338" cy="2412746"/>
              </a:xfrm>
              <a:prstGeom prst="rect">
                <a:avLst/>
              </a:prstGeom>
              <a:solidFill>
                <a:scrgbClr r="0" g="0" b="0">
                  <a:alpha val="0"/>
                </a:scrgbClr>
              </a:solidFill>
            </p:spPr>
          </p:pic>
          <p:sp>
            <p:nvSpPr>
              <p:cNvPr id="7" name="Oval 6"/>
              <p:cNvSpPr/>
              <p:nvPr/>
            </p:nvSpPr>
            <p:spPr>
              <a:xfrm>
                <a:off x="4485767" y="15970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85767" y="24098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4568190" y="25488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559300" y="23799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582160" y="29667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617720" y="30772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792980" y="29806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398770" y="30251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587240" y="30124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8620125" y="3857625"/>
            <a:ext cx="1307338" cy="2412746"/>
            <a:chOff x="8620125" y="3857625"/>
            <a:chExt cx="1307338" cy="2412746"/>
          </a:xfrm>
        </p:grpSpPr>
        <p:grpSp>
          <p:nvGrpSpPr>
            <p:cNvPr id="21" name="Group 20"/>
            <p:cNvGrpSpPr/>
            <p:nvPr/>
          </p:nvGrpSpPr>
          <p:grpSpPr>
            <a:xfrm>
              <a:off x="8620125" y="3857625"/>
              <a:ext cx="1307338" cy="2412746"/>
              <a:chOff x="8620125" y="3857625"/>
              <a:chExt cx="1307338" cy="2412746"/>
            </a:xfrm>
          </p:grpSpPr>
          <p:pic>
            <p:nvPicPr>
              <p:cNvPr id="18" name="Picture 1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620125" y="3857625"/>
                <a:ext cx="1307338" cy="2412746"/>
              </a:xfrm>
              <a:prstGeom prst="rect">
                <a:avLst/>
              </a:prstGeom>
              <a:solidFill>
                <a:scrgbClr r="0" g="0" b="0">
                  <a:alpha val="0"/>
                </a:scrgbClr>
              </a:solidFill>
            </p:spPr>
          </p:pic>
          <p:sp>
            <p:nvSpPr>
              <p:cNvPr id="19" name="Oval 18"/>
              <p:cNvSpPr/>
              <p:nvPr/>
            </p:nvSpPr>
            <p:spPr>
              <a:xfrm>
                <a:off x="8791067" y="4416425"/>
                <a:ext cx="1014222" cy="1227074"/>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791067" y="5229225"/>
                <a:ext cx="1025398" cy="872998"/>
              </a:xfrm>
              <a:prstGeom prst="ellipse">
                <a:avLst/>
              </a:pr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21"/>
            <p:cNvSpPr/>
            <p:nvPr/>
          </p:nvSpPr>
          <p:spPr>
            <a:xfrm>
              <a:off x="8873490" y="5368290"/>
              <a:ext cx="29211" cy="137161"/>
            </a:xfrm>
            <a:custGeom>
              <a:avLst/>
              <a:gdLst/>
              <a:ahLst/>
              <a:cxnLst/>
              <a:rect l="0" t="0" r="0" b="0"/>
              <a:pathLst>
                <a:path w="29211" h="137161">
                  <a:moveTo>
                    <a:pt x="29210" y="0"/>
                  </a:moveTo>
                  <a:lnTo>
                    <a:pt x="22860" y="3810"/>
                  </a:lnTo>
                  <a:lnTo>
                    <a:pt x="20320" y="7620"/>
                  </a:lnTo>
                  <a:lnTo>
                    <a:pt x="17780" y="11430"/>
                  </a:lnTo>
                  <a:lnTo>
                    <a:pt x="15240" y="16510"/>
                  </a:lnTo>
                  <a:lnTo>
                    <a:pt x="12700" y="21590"/>
                  </a:lnTo>
                  <a:lnTo>
                    <a:pt x="12700" y="27940"/>
                  </a:lnTo>
                  <a:lnTo>
                    <a:pt x="11430" y="34290"/>
                  </a:lnTo>
                  <a:lnTo>
                    <a:pt x="11430" y="40640"/>
                  </a:lnTo>
                  <a:lnTo>
                    <a:pt x="10160" y="48260"/>
                  </a:lnTo>
                  <a:lnTo>
                    <a:pt x="10160" y="55880"/>
                  </a:lnTo>
                  <a:lnTo>
                    <a:pt x="10160" y="63500"/>
                  </a:lnTo>
                  <a:lnTo>
                    <a:pt x="8890" y="71120"/>
                  </a:lnTo>
                  <a:lnTo>
                    <a:pt x="6350" y="77470"/>
                  </a:lnTo>
                  <a:lnTo>
                    <a:pt x="5080" y="83820"/>
                  </a:lnTo>
                  <a:lnTo>
                    <a:pt x="2540" y="88900"/>
                  </a:lnTo>
                  <a:lnTo>
                    <a:pt x="1270" y="95250"/>
                  </a:lnTo>
                  <a:lnTo>
                    <a:pt x="0" y="99060"/>
                  </a:lnTo>
                  <a:lnTo>
                    <a:pt x="1270" y="104140"/>
                  </a:lnTo>
                  <a:lnTo>
                    <a:pt x="1270" y="109220"/>
                  </a:lnTo>
                  <a:lnTo>
                    <a:pt x="2540" y="114300"/>
                  </a:lnTo>
                  <a:lnTo>
                    <a:pt x="2540" y="119380"/>
                  </a:lnTo>
                  <a:lnTo>
                    <a:pt x="3810" y="13716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864600" y="5199380"/>
              <a:ext cx="24131" cy="130811"/>
            </a:xfrm>
            <a:custGeom>
              <a:avLst/>
              <a:gdLst/>
              <a:ahLst/>
              <a:cxnLst/>
              <a:rect l="0" t="0" r="0" b="0"/>
              <a:pathLst>
                <a:path w="24131" h="130811">
                  <a:moveTo>
                    <a:pt x="0" y="0"/>
                  </a:moveTo>
                  <a:lnTo>
                    <a:pt x="0" y="6350"/>
                  </a:lnTo>
                  <a:lnTo>
                    <a:pt x="1270" y="10160"/>
                  </a:lnTo>
                  <a:lnTo>
                    <a:pt x="5080" y="12700"/>
                  </a:lnTo>
                  <a:lnTo>
                    <a:pt x="10160" y="15240"/>
                  </a:lnTo>
                  <a:lnTo>
                    <a:pt x="13970" y="19050"/>
                  </a:lnTo>
                  <a:lnTo>
                    <a:pt x="16510" y="22860"/>
                  </a:lnTo>
                  <a:lnTo>
                    <a:pt x="19050" y="27940"/>
                  </a:lnTo>
                  <a:lnTo>
                    <a:pt x="21590" y="33020"/>
                  </a:lnTo>
                  <a:lnTo>
                    <a:pt x="22860" y="38100"/>
                  </a:lnTo>
                  <a:lnTo>
                    <a:pt x="24130" y="43180"/>
                  </a:lnTo>
                  <a:lnTo>
                    <a:pt x="24130" y="48260"/>
                  </a:lnTo>
                  <a:lnTo>
                    <a:pt x="22860" y="53340"/>
                  </a:lnTo>
                  <a:lnTo>
                    <a:pt x="21590" y="59690"/>
                  </a:lnTo>
                  <a:lnTo>
                    <a:pt x="19050" y="64770"/>
                  </a:lnTo>
                  <a:lnTo>
                    <a:pt x="13970" y="68580"/>
                  </a:lnTo>
                  <a:lnTo>
                    <a:pt x="8890" y="71120"/>
                  </a:lnTo>
                  <a:lnTo>
                    <a:pt x="6350" y="76200"/>
                  </a:lnTo>
                  <a:lnTo>
                    <a:pt x="3810" y="82550"/>
                  </a:lnTo>
                  <a:lnTo>
                    <a:pt x="2540" y="90170"/>
                  </a:lnTo>
                  <a:lnTo>
                    <a:pt x="1270" y="96520"/>
                  </a:lnTo>
                  <a:lnTo>
                    <a:pt x="1270" y="101600"/>
                  </a:lnTo>
                  <a:lnTo>
                    <a:pt x="0" y="106680"/>
                  </a:lnTo>
                  <a:lnTo>
                    <a:pt x="1270" y="111760"/>
                  </a:lnTo>
                  <a:lnTo>
                    <a:pt x="3810" y="116840"/>
                  </a:lnTo>
                  <a:lnTo>
                    <a:pt x="1270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8887460" y="5786120"/>
              <a:ext cx="21591" cy="130811"/>
            </a:xfrm>
            <a:custGeom>
              <a:avLst/>
              <a:gdLst/>
              <a:ahLst/>
              <a:cxnLst/>
              <a:rect l="0" t="0" r="0" b="0"/>
              <a:pathLst>
                <a:path w="21591" h="130811">
                  <a:moveTo>
                    <a:pt x="15240" y="0"/>
                  </a:moveTo>
                  <a:lnTo>
                    <a:pt x="15240" y="12700"/>
                  </a:lnTo>
                  <a:lnTo>
                    <a:pt x="15240" y="16510"/>
                  </a:lnTo>
                  <a:lnTo>
                    <a:pt x="13970" y="20320"/>
                  </a:lnTo>
                  <a:lnTo>
                    <a:pt x="12700" y="24130"/>
                  </a:lnTo>
                  <a:lnTo>
                    <a:pt x="11430" y="30480"/>
                  </a:lnTo>
                  <a:lnTo>
                    <a:pt x="10160" y="36830"/>
                  </a:lnTo>
                  <a:lnTo>
                    <a:pt x="10160" y="44450"/>
                  </a:lnTo>
                  <a:lnTo>
                    <a:pt x="8890" y="50800"/>
                  </a:lnTo>
                  <a:lnTo>
                    <a:pt x="7620" y="57150"/>
                  </a:lnTo>
                  <a:lnTo>
                    <a:pt x="6350" y="64770"/>
                  </a:lnTo>
                  <a:lnTo>
                    <a:pt x="3810" y="71120"/>
                  </a:lnTo>
                  <a:lnTo>
                    <a:pt x="0" y="83820"/>
                  </a:lnTo>
                  <a:lnTo>
                    <a:pt x="0" y="90170"/>
                  </a:lnTo>
                  <a:lnTo>
                    <a:pt x="0" y="95250"/>
                  </a:lnTo>
                  <a:lnTo>
                    <a:pt x="1270" y="100330"/>
                  </a:lnTo>
                  <a:lnTo>
                    <a:pt x="3810" y="105410"/>
                  </a:lnTo>
                  <a:lnTo>
                    <a:pt x="7620" y="110490"/>
                  </a:lnTo>
                  <a:lnTo>
                    <a:pt x="21590" y="1308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923020" y="5896610"/>
              <a:ext cx="91441" cy="91441"/>
            </a:xfrm>
            <a:custGeom>
              <a:avLst/>
              <a:gdLst/>
              <a:ahLst/>
              <a:cxnLst/>
              <a:rect l="0" t="0" r="0" b="0"/>
              <a:pathLst>
                <a:path w="91441" h="91441">
                  <a:moveTo>
                    <a:pt x="0" y="0"/>
                  </a:moveTo>
                  <a:lnTo>
                    <a:pt x="0" y="19050"/>
                  </a:lnTo>
                  <a:lnTo>
                    <a:pt x="0" y="26670"/>
                  </a:lnTo>
                  <a:lnTo>
                    <a:pt x="1270" y="33020"/>
                  </a:lnTo>
                  <a:lnTo>
                    <a:pt x="2540" y="39370"/>
                  </a:lnTo>
                  <a:lnTo>
                    <a:pt x="5080" y="44450"/>
                  </a:lnTo>
                  <a:lnTo>
                    <a:pt x="8890" y="50800"/>
                  </a:lnTo>
                  <a:lnTo>
                    <a:pt x="12700" y="55880"/>
                  </a:lnTo>
                  <a:lnTo>
                    <a:pt x="16510" y="59690"/>
                  </a:lnTo>
                  <a:lnTo>
                    <a:pt x="20320" y="64770"/>
                  </a:lnTo>
                  <a:lnTo>
                    <a:pt x="24130" y="69850"/>
                  </a:lnTo>
                  <a:lnTo>
                    <a:pt x="29210" y="73660"/>
                  </a:lnTo>
                  <a:lnTo>
                    <a:pt x="34290" y="76200"/>
                  </a:lnTo>
                  <a:lnTo>
                    <a:pt x="40640" y="78740"/>
                  </a:lnTo>
                  <a:lnTo>
                    <a:pt x="45720" y="81280"/>
                  </a:lnTo>
                  <a:lnTo>
                    <a:pt x="52070" y="83820"/>
                  </a:lnTo>
                  <a:lnTo>
                    <a:pt x="58420" y="86360"/>
                  </a:lnTo>
                  <a:lnTo>
                    <a:pt x="64770" y="87630"/>
                  </a:lnTo>
                  <a:lnTo>
                    <a:pt x="71120" y="88900"/>
                  </a:lnTo>
                  <a:lnTo>
                    <a:pt x="91440" y="9144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9098280" y="5800090"/>
              <a:ext cx="541021" cy="219711"/>
            </a:xfrm>
            <a:custGeom>
              <a:avLst/>
              <a:gdLst/>
              <a:ahLst/>
              <a:cxnLst/>
              <a:rect l="0" t="0" r="0" b="0"/>
              <a:pathLst>
                <a:path w="541021" h="219711">
                  <a:moveTo>
                    <a:pt x="541020" y="123190"/>
                  </a:moveTo>
                  <a:lnTo>
                    <a:pt x="537210" y="123190"/>
                  </a:lnTo>
                  <a:lnTo>
                    <a:pt x="537210" y="125730"/>
                  </a:lnTo>
                  <a:lnTo>
                    <a:pt x="535940" y="130810"/>
                  </a:lnTo>
                  <a:lnTo>
                    <a:pt x="535940" y="137160"/>
                  </a:lnTo>
                  <a:lnTo>
                    <a:pt x="535940" y="143510"/>
                  </a:lnTo>
                  <a:lnTo>
                    <a:pt x="534670" y="158750"/>
                  </a:lnTo>
                  <a:lnTo>
                    <a:pt x="533400" y="165100"/>
                  </a:lnTo>
                  <a:lnTo>
                    <a:pt x="530860" y="170180"/>
                  </a:lnTo>
                  <a:lnTo>
                    <a:pt x="528320" y="173990"/>
                  </a:lnTo>
                  <a:lnTo>
                    <a:pt x="523240" y="176530"/>
                  </a:lnTo>
                  <a:lnTo>
                    <a:pt x="509270" y="179070"/>
                  </a:lnTo>
                  <a:lnTo>
                    <a:pt x="502920" y="177800"/>
                  </a:lnTo>
                  <a:lnTo>
                    <a:pt x="488950" y="173990"/>
                  </a:lnTo>
                  <a:lnTo>
                    <a:pt x="477520" y="166370"/>
                  </a:lnTo>
                  <a:lnTo>
                    <a:pt x="473710" y="162560"/>
                  </a:lnTo>
                  <a:lnTo>
                    <a:pt x="466090" y="156210"/>
                  </a:lnTo>
                  <a:lnTo>
                    <a:pt x="462280" y="153670"/>
                  </a:lnTo>
                  <a:lnTo>
                    <a:pt x="458470" y="153670"/>
                  </a:lnTo>
                  <a:lnTo>
                    <a:pt x="455930" y="154940"/>
                  </a:lnTo>
                  <a:lnTo>
                    <a:pt x="450850" y="157480"/>
                  </a:lnTo>
                  <a:lnTo>
                    <a:pt x="448310" y="161290"/>
                  </a:lnTo>
                  <a:lnTo>
                    <a:pt x="447040" y="167640"/>
                  </a:lnTo>
                  <a:lnTo>
                    <a:pt x="445770" y="173990"/>
                  </a:lnTo>
                  <a:lnTo>
                    <a:pt x="444500" y="179070"/>
                  </a:lnTo>
                  <a:lnTo>
                    <a:pt x="444500" y="184150"/>
                  </a:lnTo>
                  <a:lnTo>
                    <a:pt x="444500" y="190500"/>
                  </a:lnTo>
                  <a:lnTo>
                    <a:pt x="443230" y="195580"/>
                  </a:lnTo>
                  <a:lnTo>
                    <a:pt x="441960" y="198120"/>
                  </a:lnTo>
                  <a:lnTo>
                    <a:pt x="433070" y="203200"/>
                  </a:lnTo>
                  <a:lnTo>
                    <a:pt x="429260" y="203200"/>
                  </a:lnTo>
                  <a:lnTo>
                    <a:pt x="424180" y="201930"/>
                  </a:lnTo>
                  <a:lnTo>
                    <a:pt x="414020" y="195580"/>
                  </a:lnTo>
                  <a:lnTo>
                    <a:pt x="402590" y="189230"/>
                  </a:lnTo>
                  <a:lnTo>
                    <a:pt x="397510" y="185420"/>
                  </a:lnTo>
                  <a:lnTo>
                    <a:pt x="392430" y="180340"/>
                  </a:lnTo>
                  <a:lnTo>
                    <a:pt x="387350" y="176530"/>
                  </a:lnTo>
                  <a:lnTo>
                    <a:pt x="383540" y="171450"/>
                  </a:lnTo>
                  <a:lnTo>
                    <a:pt x="378460" y="166370"/>
                  </a:lnTo>
                  <a:lnTo>
                    <a:pt x="374650" y="160020"/>
                  </a:lnTo>
                  <a:lnTo>
                    <a:pt x="369570" y="154940"/>
                  </a:lnTo>
                  <a:lnTo>
                    <a:pt x="365760" y="149860"/>
                  </a:lnTo>
                  <a:lnTo>
                    <a:pt x="360680" y="144780"/>
                  </a:lnTo>
                  <a:lnTo>
                    <a:pt x="356870" y="139700"/>
                  </a:lnTo>
                  <a:lnTo>
                    <a:pt x="351790" y="134620"/>
                  </a:lnTo>
                  <a:lnTo>
                    <a:pt x="344170" y="121920"/>
                  </a:lnTo>
                  <a:lnTo>
                    <a:pt x="321310" y="90170"/>
                  </a:lnTo>
                  <a:lnTo>
                    <a:pt x="318770" y="83820"/>
                  </a:lnTo>
                  <a:lnTo>
                    <a:pt x="314960" y="77470"/>
                  </a:lnTo>
                  <a:lnTo>
                    <a:pt x="312420" y="71120"/>
                  </a:lnTo>
                  <a:lnTo>
                    <a:pt x="308610" y="64770"/>
                  </a:lnTo>
                  <a:lnTo>
                    <a:pt x="304800" y="59690"/>
                  </a:lnTo>
                  <a:lnTo>
                    <a:pt x="300990" y="54610"/>
                  </a:lnTo>
                  <a:lnTo>
                    <a:pt x="298450" y="49530"/>
                  </a:lnTo>
                  <a:lnTo>
                    <a:pt x="294640" y="43180"/>
                  </a:lnTo>
                  <a:lnTo>
                    <a:pt x="292100" y="36830"/>
                  </a:lnTo>
                  <a:lnTo>
                    <a:pt x="289560" y="31750"/>
                  </a:lnTo>
                  <a:lnTo>
                    <a:pt x="285750" y="26670"/>
                  </a:lnTo>
                  <a:lnTo>
                    <a:pt x="281940" y="21590"/>
                  </a:lnTo>
                  <a:lnTo>
                    <a:pt x="278130" y="16510"/>
                  </a:lnTo>
                  <a:lnTo>
                    <a:pt x="275590" y="10160"/>
                  </a:lnTo>
                  <a:lnTo>
                    <a:pt x="273050" y="5080"/>
                  </a:lnTo>
                  <a:lnTo>
                    <a:pt x="267970" y="1270"/>
                  </a:lnTo>
                  <a:lnTo>
                    <a:pt x="261620" y="0"/>
                  </a:lnTo>
                  <a:lnTo>
                    <a:pt x="255270" y="0"/>
                  </a:lnTo>
                  <a:lnTo>
                    <a:pt x="248920" y="1270"/>
                  </a:lnTo>
                  <a:lnTo>
                    <a:pt x="243840" y="5080"/>
                  </a:lnTo>
                  <a:lnTo>
                    <a:pt x="238760" y="8890"/>
                  </a:lnTo>
                  <a:lnTo>
                    <a:pt x="228600" y="17780"/>
                  </a:lnTo>
                  <a:lnTo>
                    <a:pt x="210820" y="35560"/>
                  </a:lnTo>
                  <a:lnTo>
                    <a:pt x="171450" y="74930"/>
                  </a:lnTo>
                  <a:lnTo>
                    <a:pt x="161290" y="81280"/>
                  </a:lnTo>
                  <a:lnTo>
                    <a:pt x="149860" y="87630"/>
                  </a:lnTo>
                  <a:lnTo>
                    <a:pt x="137160" y="91440"/>
                  </a:lnTo>
                  <a:lnTo>
                    <a:pt x="124460" y="99060"/>
                  </a:lnTo>
                  <a:lnTo>
                    <a:pt x="118110" y="101600"/>
                  </a:lnTo>
                  <a:lnTo>
                    <a:pt x="104140" y="107950"/>
                  </a:lnTo>
                  <a:lnTo>
                    <a:pt x="91440" y="113030"/>
                  </a:lnTo>
                  <a:lnTo>
                    <a:pt x="78740" y="118110"/>
                  </a:lnTo>
                  <a:lnTo>
                    <a:pt x="73660" y="121920"/>
                  </a:lnTo>
                  <a:lnTo>
                    <a:pt x="69850" y="127000"/>
                  </a:lnTo>
                  <a:lnTo>
                    <a:pt x="66040" y="132080"/>
                  </a:lnTo>
                  <a:lnTo>
                    <a:pt x="62230" y="137160"/>
                  </a:lnTo>
                  <a:lnTo>
                    <a:pt x="58420" y="140970"/>
                  </a:lnTo>
                  <a:lnTo>
                    <a:pt x="54610" y="146050"/>
                  </a:lnTo>
                  <a:lnTo>
                    <a:pt x="45720" y="154940"/>
                  </a:lnTo>
                  <a:lnTo>
                    <a:pt x="41910" y="160020"/>
                  </a:lnTo>
                  <a:lnTo>
                    <a:pt x="38100" y="165100"/>
                  </a:lnTo>
                  <a:lnTo>
                    <a:pt x="34290" y="170180"/>
                  </a:lnTo>
                  <a:lnTo>
                    <a:pt x="31750" y="176530"/>
                  </a:lnTo>
                  <a:lnTo>
                    <a:pt x="29210" y="181610"/>
                  </a:lnTo>
                  <a:lnTo>
                    <a:pt x="26670" y="187960"/>
                  </a:lnTo>
                  <a:lnTo>
                    <a:pt x="24130" y="194310"/>
                  </a:lnTo>
                  <a:lnTo>
                    <a:pt x="22860" y="200660"/>
                  </a:lnTo>
                  <a:lnTo>
                    <a:pt x="21590" y="207010"/>
                  </a:lnTo>
                  <a:lnTo>
                    <a:pt x="21590" y="214630"/>
                  </a:lnTo>
                  <a:lnTo>
                    <a:pt x="20320" y="219710"/>
                  </a:lnTo>
                  <a:lnTo>
                    <a:pt x="20320" y="219710"/>
                  </a:lnTo>
                  <a:lnTo>
                    <a:pt x="16510" y="215900"/>
                  </a:lnTo>
                  <a:lnTo>
                    <a:pt x="0" y="19431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9704070" y="5844540"/>
              <a:ext cx="13971" cy="72391"/>
            </a:xfrm>
            <a:custGeom>
              <a:avLst/>
              <a:gdLst/>
              <a:ahLst/>
              <a:cxnLst/>
              <a:rect l="0" t="0" r="0" b="0"/>
              <a:pathLst>
                <a:path w="13971" h="72391">
                  <a:moveTo>
                    <a:pt x="13970" y="6350"/>
                  </a:moveTo>
                  <a:lnTo>
                    <a:pt x="13970" y="0"/>
                  </a:lnTo>
                  <a:lnTo>
                    <a:pt x="13970" y="33020"/>
                  </a:lnTo>
                  <a:lnTo>
                    <a:pt x="12700" y="36830"/>
                  </a:lnTo>
                  <a:lnTo>
                    <a:pt x="10160" y="40640"/>
                  </a:lnTo>
                  <a:lnTo>
                    <a:pt x="6350" y="44450"/>
                  </a:lnTo>
                  <a:lnTo>
                    <a:pt x="5080" y="48260"/>
                  </a:lnTo>
                  <a:lnTo>
                    <a:pt x="3810" y="50800"/>
                  </a:lnTo>
                  <a:lnTo>
                    <a:pt x="2540" y="53340"/>
                  </a:lnTo>
                  <a:lnTo>
                    <a:pt x="1270" y="57150"/>
                  </a:lnTo>
                  <a:lnTo>
                    <a:pt x="1270" y="59690"/>
                  </a:lnTo>
                  <a:lnTo>
                    <a:pt x="0" y="7239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8892540" y="5831840"/>
              <a:ext cx="219711" cy="127001"/>
            </a:xfrm>
            <a:custGeom>
              <a:avLst/>
              <a:gdLst/>
              <a:ahLst/>
              <a:cxnLst/>
              <a:rect l="0" t="0" r="0" b="0"/>
              <a:pathLst>
                <a:path w="219711" h="127001">
                  <a:moveTo>
                    <a:pt x="43180" y="71120"/>
                  </a:moveTo>
                  <a:lnTo>
                    <a:pt x="39370" y="71120"/>
                  </a:lnTo>
                  <a:lnTo>
                    <a:pt x="34290" y="74930"/>
                  </a:lnTo>
                  <a:lnTo>
                    <a:pt x="30480" y="78740"/>
                  </a:lnTo>
                  <a:lnTo>
                    <a:pt x="26670" y="81280"/>
                  </a:lnTo>
                  <a:lnTo>
                    <a:pt x="20320" y="83820"/>
                  </a:lnTo>
                  <a:lnTo>
                    <a:pt x="15240" y="86360"/>
                  </a:lnTo>
                  <a:lnTo>
                    <a:pt x="11430" y="88900"/>
                  </a:lnTo>
                  <a:lnTo>
                    <a:pt x="7620" y="92710"/>
                  </a:lnTo>
                  <a:lnTo>
                    <a:pt x="3810" y="96520"/>
                  </a:lnTo>
                  <a:lnTo>
                    <a:pt x="1270" y="101600"/>
                  </a:lnTo>
                  <a:lnTo>
                    <a:pt x="0" y="107950"/>
                  </a:lnTo>
                  <a:lnTo>
                    <a:pt x="0" y="115570"/>
                  </a:lnTo>
                  <a:lnTo>
                    <a:pt x="0" y="120650"/>
                  </a:lnTo>
                  <a:lnTo>
                    <a:pt x="0" y="123190"/>
                  </a:lnTo>
                  <a:lnTo>
                    <a:pt x="1270" y="125730"/>
                  </a:lnTo>
                  <a:lnTo>
                    <a:pt x="5080" y="127000"/>
                  </a:lnTo>
                  <a:lnTo>
                    <a:pt x="8890" y="125730"/>
                  </a:lnTo>
                  <a:lnTo>
                    <a:pt x="13970" y="125730"/>
                  </a:lnTo>
                  <a:lnTo>
                    <a:pt x="20320" y="124460"/>
                  </a:lnTo>
                  <a:lnTo>
                    <a:pt x="34290" y="120650"/>
                  </a:lnTo>
                  <a:lnTo>
                    <a:pt x="40640" y="118110"/>
                  </a:lnTo>
                  <a:lnTo>
                    <a:pt x="46990" y="114300"/>
                  </a:lnTo>
                  <a:lnTo>
                    <a:pt x="52070" y="111760"/>
                  </a:lnTo>
                  <a:lnTo>
                    <a:pt x="58420" y="107950"/>
                  </a:lnTo>
                  <a:lnTo>
                    <a:pt x="63500" y="105410"/>
                  </a:lnTo>
                  <a:lnTo>
                    <a:pt x="69850" y="102870"/>
                  </a:lnTo>
                  <a:lnTo>
                    <a:pt x="76200" y="100330"/>
                  </a:lnTo>
                  <a:lnTo>
                    <a:pt x="88900" y="95250"/>
                  </a:lnTo>
                  <a:lnTo>
                    <a:pt x="95250" y="92710"/>
                  </a:lnTo>
                  <a:lnTo>
                    <a:pt x="101600" y="88900"/>
                  </a:lnTo>
                  <a:lnTo>
                    <a:pt x="107950" y="85090"/>
                  </a:lnTo>
                  <a:lnTo>
                    <a:pt x="114300" y="82550"/>
                  </a:lnTo>
                  <a:lnTo>
                    <a:pt x="121920" y="78740"/>
                  </a:lnTo>
                  <a:lnTo>
                    <a:pt x="128270" y="76200"/>
                  </a:lnTo>
                  <a:lnTo>
                    <a:pt x="134620" y="73660"/>
                  </a:lnTo>
                  <a:lnTo>
                    <a:pt x="140970" y="69850"/>
                  </a:lnTo>
                  <a:lnTo>
                    <a:pt x="147320" y="66040"/>
                  </a:lnTo>
                  <a:lnTo>
                    <a:pt x="160020" y="58420"/>
                  </a:lnTo>
                  <a:lnTo>
                    <a:pt x="166370" y="53340"/>
                  </a:lnTo>
                  <a:lnTo>
                    <a:pt x="173990" y="50800"/>
                  </a:lnTo>
                  <a:lnTo>
                    <a:pt x="180340" y="46990"/>
                  </a:lnTo>
                  <a:lnTo>
                    <a:pt x="186690" y="44450"/>
                  </a:lnTo>
                  <a:lnTo>
                    <a:pt x="191770" y="40640"/>
                  </a:lnTo>
                  <a:lnTo>
                    <a:pt x="198120" y="36830"/>
                  </a:lnTo>
                  <a:lnTo>
                    <a:pt x="203200" y="33020"/>
                  </a:lnTo>
                  <a:lnTo>
                    <a:pt x="207010" y="27940"/>
                  </a:lnTo>
                  <a:lnTo>
                    <a:pt x="209550" y="21590"/>
                  </a:lnTo>
                  <a:lnTo>
                    <a:pt x="219710" y="0"/>
                  </a:lnTo>
                </a:path>
              </a:pathLst>
            </a:custGeom>
            <a:ln w="1905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1443990" y="4158361"/>
            <a:ext cx="3394710" cy="1989075"/>
            <a:chOff x="1443990" y="4158361"/>
            <a:chExt cx="3394710" cy="1989075"/>
          </a:xfrm>
        </p:grpSpPr>
        <p:grpSp>
          <p:nvGrpSpPr>
            <p:cNvPr id="32" name="Group 31"/>
            <p:cNvGrpSpPr/>
            <p:nvPr/>
          </p:nvGrpSpPr>
          <p:grpSpPr>
            <a:xfrm>
              <a:off x="1816100" y="4158361"/>
              <a:ext cx="3022600" cy="1989075"/>
              <a:chOff x="1816100" y="4158361"/>
              <a:chExt cx="3022600" cy="1989075"/>
            </a:xfrm>
          </p:grpSpPr>
          <p:sp>
            <p:nvSpPr>
              <p:cNvPr id="30" name="Freeform 29"/>
              <p:cNvSpPr/>
              <p:nvPr/>
            </p:nvSpPr>
            <p:spPr>
              <a:xfrm>
                <a:off x="1896364" y="4158361"/>
                <a:ext cx="2940813" cy="1989075"/>
              </a:xfrm>
              <a:custGeom>
                <a:avLst/>
                <a:gdLst/>
                <a:ahLst/>
                <a:cxnLst/>
                <a:rect l="0" t="0" r="0" b="0"/>
                <a:pathLst>
                  <a:path w="2940813" h="1989075">
                    <a:moveTo>
                      <a:pt x="0" y="0"/>
                    </a:moveTo>
                    <a:lnTo>
                      <a:pt x="2940812" y="0"/>
                    </a:lnTo>
                    <a:lnTo>
                      <a:pt x="2940812" y="1989074"/>
                    </a:lnTo>
                    <a:lnTo>
                      <a:pt x="0" y="1989074"/>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16100" y="4432300"/>
                <a:ext cx="3022600" cy="738664"/>
              </a:xfrm>
              <a:prstGeom prst="rect">
                <a:avLst/>
              </a:prstGeom>
              <a:noFill/>
            </p:spPr>
            <p:txBody>
              <a:bodyPr vert="horz" rtlCol="0">
                <a:spAutoFit/>
              </a:bodyPr>
              <a:lstStyle/>
              <a:p>
                <a:pPr algn="ctr"/>
                <a:r>
                  <a:rPr lang="en-US" sz="2100" smtClean="0">
                    <a:solidFill>
                      <a:srgbClr val="000000"/>
                    </a:solidFill>
                    <a:latin typeface="Arial - 28"/>
                  </a:rPr>
                  <a:t>Government </a:t>
                </a:r>
              </a:p>
              <a:p>
                <a:pPr algn="ctr"/>
                <a:r>
                  <a:rPr lang="en-US" sz="2100" smtClean="0">
                    <a:solidFill>
                      <a:srgbClr val="000000"/>
                    </a:solidFill>
                    <a:latin typeface="Arial - 28"/>
                  </a:rPr>
                  <a:t>Goods and Services</a:t>
                </a:r>
                <a:endParaRPr lang="en-US" sz="2100">
                  <a:solidFill>
                    <a:srgbClr val="000000"/>
                  </a:solidFill>
                  <a:latin typeface="Arial - 28"/>
                </a:endParaRPr>
              </a:p>
            </p:txBody>
          </p:sp>
        </p:grpSp>
        <p:sp>
          <p:nvSpPr>
            <p:cNvPr id="33" name="Freeform 32"/>
            <p:cNvSpPr/>
            <p:nvPr/>
          </p:nvSpPr>
          <p:spPr>
            <a:xfrm rot="16200000">
              <a:off x="1417701" y="4929251"/>
              <a:ext cx="497968" cy="445390"/>
            </a:xfrm>
            <a:custGeom>
              <a:avLst/>
              <a:gdLst/>
              <a:ahLst/>
              <a:cxnLst/>
              <a:rect l="0" t="0" r="0" b="0"/>
              <a:pathLst>
                <a:path w="497968" h="445390">
                  <a:moveTo>
                    <a:pt x="497967" y="185547"/>
                  </a:moveTo>
                  <a:lnTo>
                    <a:pt x="373507" y="185547"/>
                  </a:lnTo>
                  <a:lnTo>
                    <a:pt x="373507" y="445389"/>
                  </a:lnTo>
                  <a:lnTo>
                    <a:pt x="124460" y="445389"/>
                  </a:lnTo>
                  <a:lnTo>
                    <a:pt x="124460" y="185547"/>
                  </a:lnTo>
                  <a:lnTo>
                    <a:pt x="0" y="185547"/>
                  </a:lnTo>
                  <a:lnTo>
                    <a:pt x="248920" y="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219700" y="4158488"/>
            <a:ext cx="3418396" cy="1991488"/>
            <a:chOff x="5219700" y="4158488"/>
            <a:chExt cx="3418396" cy="1991488"/>
          </a:xfrm>
        </p:grpSpPr>
        <p:grpSp>
          <p:nvGrpSpPr>
            <p:cNvPr id="37" name="Group 36"/>
            <p:cNvGrpSpPr/>
            <p:nvPr/>
          </p:nvGrpSpPr>
          <p:grpSpPr>
            <a:xfrm>
              <a:off x="5219700" y="4158488"/>
              <a:ext cx="3073400" cy="1991488"/>
              <a:chOff x="5219700" y="4158488"/>
              <a:chExt cx="3073400" cy="1991488"/>
            </a:xfrm>
          </p:grpSpPr>
          <p:sp>
            <p:nvSpPr>
              <p:cNvPr id="35" name="Freeform 34"/>
              <p:cNvSpPr/>
              <p:nvPr/>
            </p:nvSpPr>
            <p:spPr>
              <a:xfrm>
                <a:off x="5242814" y="4158488"/>
                <a:ext cx="2944496" cy="1991488"/>
              </a:xfrm>
              <a:custGeom>
                <a:avLst/>
                <a:gdLst/>
                <a:ahLst/>
                <a:cxnLst/>
                <a:rect l="0" t="0" r="0" b="0"/>
                <a:pathLst>
                  <a:path w="2944496" h="1991488">
                    <a:moveTo>
                      <a:pt x="0" y="0"/>
                    </a:moveTo>
                    <a:lnTo>
                      <a:pt x="2944495" y="0"/>
                    </a:lnTo>
                    <a:lnTo>
                      <a:pt x="2944495" y="1991487"/>
                    </a:lnTo>
                    <a:lnTo>
                      <a:pt x="0" y="1991487"/>
                    </a:lnTo>
                    <a:close/>
                  </a:path>
                </a:pathLst>
              </a:custGeom>
              <a:solidFill>
                <a:srgbClr val="FFAD5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219700" y="4635500"/>
                <a:ext cx="3073400" cy="738664"/>
              </a:xfrm>
              <a:prstGeom prst="rect">
                <a:avLst/>
              </a:prstGeom>
              <a:noFill/>
            </p:spPr>
            <p:txBody>
              <a:bodyPr vert="horz" rtlCol="0">
                <a:spAutoFit/>
              </a:bodyPr>
              <a:lstStyle/>
              <a:p>
                <a:pPr algn="ctr"/>
                <a:r>
                  <a:rPr lang="en-US" sz="2100" smtClean="0">
                    <a:solidFill>
                      <a:srgbClr val="000000"/>
                    </a:solidFill>
                    <a:latin typeface="Arial - 28"/>
                  </a:rPr>
                  <a:t>Transfer </a:t>
                </a:r>
              </a:p>
              <a:p>
                <a:pPr algn="ctr"/>
                <a:r>
                  <a:rPr lang="en-US" sz="2100" smtClean="0">
                    <a:solidFill>
                      <a:srgbClr val="000000"/>
                    </a:solidFill>
                    <a:latin typeface="Arial - 28"/>
                  </a:rPr>
                  <a:t>Payments</a:t>
                </a:r>
                <a:endParaRPr lang="en-US" sz="2100">
                  <a:solidFill>
                    <a:srgbClr val="000000"/>
                  </a:solidFill>
                  <a:latin typeface="Arial - 28"/>
                </a:endParaRPr>
              </a:p>
            </p:txBody>
          </p:sp>
        </p:grpSp>
        <p:sp>
          <p:nvSpPr>
            <p:cNvPr id="38" name="Freeform 37"/>
            <p:cNvSpPr/>
            <p:nvPr/>
          </p:nvSpPr>
          <p:spPr>
            <a:xfrm rot="5400000">
              <a:off x="8184769" y="4926584"/>
              <a:ext cx="471552" cy="435103"/>
            </a:xfrm>
            <a:custGeom>
              <a:avLst/>
              <a:gdLst/>
              <a:ahLst/>
              <a:cxnLst/>
              <a:rect l="0" t="0" r="0" b="0"/>
              <a:pathLst>
                <a:path w="471552" h="435103">
                  <a:moveTo>
                    <a:pt x="471551" y="181229"/>
                  </a:moveTo>
                  <a:lnTo>
                    <a:pt x="353695" y="181229"/>
                  </a:lnTo>
                  <a:lnTo>
                    <a:pt x="353695" y="435102"/>
                  </a:lnTo>
                  <a:lnTo>
                    <a:pt x="117856" y="435102"/>
                  </a:lnTo>
                  <a:lnTo>
                    <a:pt x="117856" y="181229"/>
                  </a:lnTo>
                  <a:lnTo>
                    <a:pt x="0" y="181229"/>
                  </a:lnTo>
                  <a:lnTo>
                    <a:pt x="235839" y="0"/>
                  </a:lnTo>
                  <a:close/>
                </a:path>
              </a:pathLst>
            </a:custGeom>
            <a:solidFill>
              <a:srgbClr val="FFAD5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0" y="0"/>
            <a:ext cx="10160000" cy="596011"/>
            <a:chOff x="0" y="0"/>
            <a:chExt cx="10160000" cy="596011"/>
          </a:xfrm>
        </p:grpSpPr>
        <p:pic>
          <p:nvPicPr>
            <p:cNvPr id="40" name="Picture 39"/>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41" name="TextBox 4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grpSp>
        <p:nvGrpSpPr>
          <p:cNvPr id="45" name="Group 44"/>
          <p:cNvGrpSpPr/>
          <p:nvPr/>
        </p:nvGrpSpPr>
        <p:grpSpPr>
          <a:xfrm>
            <a:off x="836676" y="1553718"/>
            <a:ext cx="3169667" cy="1540130"/>
            <a:chOff x="836676" y="1553718"/>
            <a:chExt cx="3169667" cy="1540130"/>
          </a:xfrm>
        </p:grpSpPr>
        <p:sp>
          <p:nvSpPr>
            <p:cNvPr id="43" name="Freeform 42"/>
            <p:cNvSpPr/>
            <p:nvPr/>
          </p:nvSpPr>
          <p:spPr>
            <a:xfrm>
              <a:off x="836676" y="1553718"/>
              <a:ext cx="3169667" cy="1540130"/>
            </a:xfrm>
            <a:custGeom>
              <a:avLst/>
              <a:gdLst/>
              <a:ahLst/>
              <a:cxnLst/>
              <a:rect l="0" t="0" r="0" b="0"/>
              <a:pathLst>
                <a:path w="3169667" h="1540130">
                  <a:moveTo>
                    <a:pt x="0" y="0"/>
                  </a:moveTo>
                  <a:lnTo>
                    <a:pt x="3169666" y="0"/>
                  </a:lnTo>
                  <a:lnTo>
                    <a:pt x="3169666" y="1540129"/>
                  </a:lnTo>
                  <a:lnTo>
                    <a:pt x="0" y="1540129"/>
                  </a:lnTo>
                  <a:close/>
                </a:path>
              </a:pathLst>
            </a:custGeom>
            <a:solidFill>
              <a:srgbClr val="FF7546"/>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16000" y="1955800"/>
              <a:ext cx="2794000" cy="507831"/>
            </a:xfrm>
            <a:prstGeom prst="rect">
              <a:avLst/>
            </a:prstGeom>
            <a:noFill/>
          </p:spPr>
          <p:txBody>
            <a:bodyPr vert="horz" rtlCol="0">
              <a:spAutoFit/>
            </a:bodyPr>
            <a:lstStyle/>
            <a:p>
              <a:r>
                <a:rPr lang="en-US" sz="2700" smtClean="0">
                  <a:solidFill>
                    <a:srgbClr val="000000"/>
                  </a:solidFill>
                  <a:latin typeface="Arial - 36"/>
                </a:rPr>
                <a:t>Government</a:t>
              </a:r>
              <a:endParaRPr lang="en-US" sz="2700">
                <a:solidFill>
                  <a:srgbClr val="000000"/>
                </a:solidFill>
                <a:latin typeface="Arial - 36"/>
              </a:endParaRPr>
            </a:p>
          </p:txBody>
        </p:sp>
      </p:grpSp>
      <p:grpSp>
        <p:nvGrpSpPr>
          <p:cNvPr id="48" name="Group 47"/>
          <p:cNvGrpSpPr/>
          <p:nvPr/>
        </p:nvGrpSpPr>
        <p:grpSpPr>
          <a:xfrm>
            <a:off x="5035550" y="2203450"/>
            <a:ext cx="280671" cy="134621"/>
            <a:chOff x="5035550" y="2203450"/>
            <a:chExt cx="280671" cy="134621"/>
          </a:xfrm>
        </p:grpSpPr>
        <p:sp>
          <p:nvSpPr>
            <p:cNvPr id="46" name="Freeform 45"/>
            <p:cNvSpPr/>
            <p:nvPr/>
          </p:nvSpPr>
          <p:spPr>
            <a:xfrm>
              <a:off x="5035550" y="220345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073650" y="223266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5290820" y="2203450"/>
            <a:ext cx="200661" cy="133351"/>
            <a:chOff x="5290820" y="2203450"/>
            <a:chExt cx="200661" cy="133351"/>
          </a:xfrm>
        </p:grpSpPr>
        <p:sp>
          <p:nvSpPr>
            <p:cNvPr id="49" name="Freeform 48"/>
            <p:cNvSpPr/>
            <p:nvPr/>
          </p:nvSpPr>
          <p:spPr>
            <a:xfrm>
              <a:off x="5290820" y="220345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320030" y="2241550"/>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5080000" y="2082800"/>
            <a:ext cx="148591" cy="184151"/>
            <a:chOff x="5080000" y="2082800"/>
            <a:chExt cx="148591" cy="184151"/>
          </a:xfrm>
        </p:grpSpPr>
        <p:sp>
          <p:nvSpPr>
            <p:cNvPr id="52" name="Freeform 51"/>
            <p:cNvSpPr/>
            <p:nvPr/>
          </p:nvSpPr>
          <p:spPr>
            <a:xfrm>
              <a:off x="5080000" y="2082800"/>
              <a:ext cx="148591" cy="184151"/>
            </a:xfrm>
            <a:custGeom>
              <a:avLst/>
              <a:gdLst/>
              <a:ahLst/>
              <a:cxnLst/>
              <a:rect l="0" t="0" r="0" b="0"/>
              <a:pathLst>
                <a:path w="148591" h="184151">
                  <a:moveTo>
                    <a:pt x="77470" y="30480"/>
                  </a:moveTo>
                  <a:lnTo>
                    <a:pt x="68580" y="34290"/>
                  </a:lnTo>
                  <a:lnTo>
                    <a:pt x="59690" y="39370"/>
                  </a:lnTo>
                  <a:lnTo>
                    <a:pt x="52070" y="45720"/>
                  </a:lnTo>
                  <a:lnTo>
                    <a:pt x="43180" y="52070"/>
                  </a:lnTo>
                  <a:lnTo>
                    <a:pt x="35560" y="59690"/>
                  </a:lnTo>
                  <a:lnTo>
                    <a:pt x="27940" y="68580"/>
                  </a:lnTo>
                  <a:lnTo>
                    <a:pt x="19050" y="76200"/>
                  </a:lnTo>
                  <a:lnTo>
                    <a:pt x="11430" y="83820"/>
                  </a:lnTo>
                  <a:lnTo>
                    <a:pt x="6350" y="92710"/>
                  </a:lnTo>
                  <a:lnTo>
                    <a:pt x="3810" y="99060"/>
                  </a:lnTo>
                  <a:lnTo>
                    <a:pt x="2540" y="106680"/>
                  </a:lnTo>
                  <a:lnTo>
                    <a:pt x="1270" y="113030"/>
                  </a:lnTo>
                  <a:lnTo>
                    <a:pt x="1270" y="120650"/>
                  </a:lnTo>
                  <a:lnTo>
                    <a:pt x="0" y="128270"/>
                  </a:lnTo>
                  <a:lnTo>
                    <a:pt x="0" y="135890"/>
                  </a:lnTo>
                  <a:lnTo>
                    <a:pt x="0" y="143510"/>
                  </a:lnTo>
                  <a:lnTo>
                    <a:pt x="0" y="151130"/>
                  </a:lnTo>
                  <a:lnTo>
                    <a:pt x="2540" y="158750"/>
                  </a:lnTo>
                  <a:lnTo>
                    <a:pt x="7620" y="168910"/>
                  </a:lnTo>
                  <a:lnTo>
                    <a:pt x="13970" y="176530"/>
                  </a:lnTo>
                  <a:lnTo>
                    <a:pt x="20320" y="181610"/>
                  </a:lnTo>
                  <a:lnTo>
                    <a:pt x="30480" y="184150"/>
                  </a:lnTo>
                  <a:lnTo>
                    <a:pt x="41910" y="184150"/>
                  </a:lnTo>
                  <a:lnTo>
                    <a:pt x="53340" y="181610"/>
                  </a:lnTo>
                  <a:lnTo>
                    <a:pt x="62230" y="175260"/>
                  </a:lnTo>
                  <a:lnTo>
                    <a:pt x="67310" y="171450"/>
                  </a:lnTo>
                  <a:lnTo>
                    <a:pt x="73660" y="166370"/>
                  </a:lnTo>
                  <a:lnTo>
                    <a:pt x="78740" y="162560"/>
                  </a:lnTo>
                  <a:lnTo>
                    <a:pt x="83820" y="157480"/>
                  </a:lnTo>
                  <a:lnTo>
                    <a:pt x="88900" y="151130"/>
                  </a:lnTo>
                  <a:lnTo>
                    <a:pt x="93980" y="143510"/>
                  </a:lnTo>
                  <a:lnTo>
                    <a:pt x="96520" y="135890"/>
                  </a:lnTo>
                  <a:lnTo>
                    <a:pt x="97790" y="129540"/>
                  </a:lnTo>
                  <a:lnTo>
                    <a:pt x="99060" y="121920"/>
                  </a:lnTo>
                  <a:lnTo>
                    <a:pt x="100330" y="115570"/>
                  </a:lnTo>
                  <a:lnTo>
                    <a:pt x="101600" y="109220"/>
                  </a:lnTo>
                  <a:lnTo>
                    <a:pt x="104140" y="102870"/>
                  </a:lnTo>
                  <a:lnTo>
                    <a:pt x="105410" y="96520"/>
                  </a:lnTo>
                  <a:lnTo>
                    <a:pt x="107950" y="90170"/>
                  </a:lnTo>
                  <a:lnTo>
                    <a:pt x="110490" y="82550"/>
                  </a:lnTo>
                  <a:lnTo>
                    <a:pt x="115570" y="73660"/>
                  </a:lnTo>
                  <a:lnTo>
                    <a:pt x="121920" y="66040"/>
                  </a:lnTo>
                  <a:lnTo>
                    <a:pt x="127000" y="60960"/>
                  </a:lnTo>
                  <a:lnTo>
                    <a:pt x="133350" y="54610"/>
                  </a:lnTo>
                  <a:lnTo>
                    <a:pt x="139700" y="45720"/>
                  </a:lnTo>
                  <a:lnTo>
                    <a:pt x="144780" y="35560"/>
                  </a:lnTo>
                  <a:lnTo>
                    <a:pt x="148590" y="24130"/>
                  </a:lnTo>
                  <a:lnTo>
                    <a:pt x="147320" y="13970"/>
                  </a:lnTo>
                  <a:lnTo>
                    <a:pt x="142240" y="6350"/>
                  </a:lnTo>
                  <a:lnTo>
                    <a:pt x="133350" y="1270"/>
                  </a:lnTo>
                  <a:lnTo>
                    <a:pt x="123190" y="0"/>
                  </a:lnTo>
                  <a:lnTo>
                    <a:pt x="113030" y="2540"/>
                  </a:lnTo>
                  <a:lnTo>
                    <a:pt x="104140" y="6350"/>
                  </a:lnTo>
                  <a:lnTo>
                    <a:pt x="92710" y="13970"/>
                  </a:lnTo>
                  <a:lnTo>
                    <a:pt x="77470" y="2413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090160" y="2106930"/>
              <a:ext cx="124461" cy="129541"/>
            </a:xfrm>
            <a:custGeom>
              <a:avLst/>
              <a:gdLst/>
              <a:ahLst/>
              <a:cxnLst/>
              <a:rect l="0" t="0" r="0" b="0"/>
              <a:pathLst>
                <a:path w="124461" h="129541">
                  <a:moveTo>
                    <a:pt x="124460" y="0"/>
                  </a:moveTo>
                  <a:lnTo>
                    <a:pt x="110490" y="0"/>
                  </a:lnTo>
                  <a:lnTo>
                    <a:pt x="104140" y="1270"/>
                  </a:lnTo>
                  <a:lnTo>
                    <a:pt x="97790" y="3810"/>
                  </a:lnTo>
                  <a:lnTo>
                    <a:pt x="91440" y="6350"/>
                  </a:lnTo>
                  <a:lnTo>
                    <a:pt x="85090" y="10160"/>
                  </a:lnTo>
                  <a:lnTo>
                    <a:pt x="80010" y="13970"/>
                  </a:lnTo>
                  <a:lnTo>
                    <a:pt x="74930" y="17780"/>
                  </a:lnTo>
                  <a:lnTo>
                    <a:pt x="71120" y="21590"/>
                  </a:lnTo>
                  <a:lnTo>
                    <a:pt x="66040" y="26670"/>
                  </a:lnTo>
                  <a:lnTo>
                    <a:pt x="60960" y="30480"/>
                  </a:lnTo>
                  <a:lnTo>
                    <a:pt x="57150" y="35560"/>
                  </a:lnTo>
                  <a:lnTo>
                    <a:pt x="54610" y="40640"/>
                  </a:lnTo>
                  <a:lnTo>
                    <a:pt x="52070" y="46990"/>
                  </a:lnTo>
                  <a:lnTo>
                    <a:pt x="49530" y="53340"/>
                  </a:lnTo>
                  <a:lnTo>
                    <a:pt x="46990" y="58420"/>
                  </a:lnTo>
                  <a:lnTo>
                    <a:pt x="44450" y="64770"/>
                  </a:lnTo>
                  <a:lnTo>
                    <a:pt x="40640" y="69850"/>
                  </a:lnTo>
                  <a:lnTo>
                    <a:pt x="35560" y="73660"/>
                  </a:lnTo>
                  <a:lnTo>
                    <a:pt x="30480" y="77470"/>
                  </a:lnTo>
                  <a:lnTo>
                    <a:pt x="24130" y="80010"/>
                  </a:lnTo>
                  <a:lnTo>
                    <a:pt x="19050" y="83820"/>
                  </a:lnTo>
                  <a:lnTo>
                    <a:pt x="12700" y="86360"/>
                  </a:lnTo>
                  <a:lnTo>
                    <a:pt x="7620" y="90170"/>
                  </a:lnTo>
                  <a:lnTo>
                    <a:pt x="3810" y="93980"/>
                  </a:lnTo>
                  <a:lnTo>
                    <a:pt x="0" y="100330"/>
                  </a:lnTo>
                  <a:lnTo>
                    <a:pt x="0" y="104140"/>
                  </a:lnTo>
                  <a:lnTo>
                    <a:pt x="2540" y="107950"/>
                  </a:lnTo>
                  <a:lnTo>
                    <a:pt x="6350" y="110490"/>
                  </a:lnTo>
                  <a:lnTo>
                    <a:pt x="10160" y="114300"/>
                  </a:lnTo>
                  <a:lnTo>
                    <a:pt x="17780" y="121920"/>
                  </a:lnTo>
                  <a:lnTo>
                    <a:pt x="21590" y="123190"/>
                  </a:lnTo>
                  <a:lnTo>
                    <a:pt x="24130" y="120650"/>
                  </a:lnTo>
                  <a:lnTo>
                    <a:pt x="27940" y="116840"/>
                  </a:lnTo>
                  <a:lnTo>
                    <a:pt x="30480" y="113030"/>
                  </a:lnTo>
                  <a:lnTo>
                    <a:pt x="31750" y="107950"/>
                  </a:lnTo>
                  <a:lnTo>
                    <a:pt x="34290" y="101600"/>
                  </a:lnTo>
                  <a:lnTo>
                    <a:pt x="38100" y="96520"/>
                  </a:lnTo>
                  <a:lnTo>
                    <a:pt x="40640" y="92710"/>
                  </a:lnTo>
                  <a:lnTo>
                    <a:pt x="44450" y="87630"/>
                  </a:lnTo>
                  <a:lnTo>
                    <a:pt x="49530" y="82550"/>
                  </a:lnTo>
                  <a:lnTo>
                    <a:pt x="54610" y="78740"/>
                  </a:lnTo>
                  <a:lnTo>
                    <a:pt x="60960" y="73660"/>
                  </a:lnTo>
                  <a:lnTo>
                    <a:pt x="66040" y="69850"/>
                  </a:lnTo>
                  <a:lnTo>
                    <a:pt x="72390" y="67310"/>
                  </a:lnTo>
                  <a:lnTo>
                    <a:pt x="78740" y="63500"/>
                  </a:lnTo>
                  <a:lnTo>
                    <a:pt x="85090" y="59690"/>
                  </a:lnTo>
                  <a:lnTo>
                    <a:pt x="90170" y="54610"/>
                  </a:lnTo>
                  <a:lnTo>
                    <a:pt x="95250" y="49530"/>
                  </a:lnTo>
                  <a:lnTo>
                    <a:pt x="104140" y="39370"/>
                  </a:lnTo>
                  <a:lnTo>
                    <a:pt x="107950" y="35560"/>
                  </a:lnTo>
                  <a:lnTo>
                    <a:pt x="111760" y="29210"/>
                  </a:lnTo>
                  <a:lnTo>
                    <a:pt x="113030" y="21590"/>
                  </a:lnTo>
                  <a:lnTo>
                    <a:pt x="114300" y="15240"/>
                  </a:lnTo>
                  <a:lnTo>
                    <a:pt x="116840" y="10160"/>
                  </a:lnTo>
                  <a:lnTo>
                    <a:pt x="118110" y="6350"/>
                  </a:lnTo>
                  <a:lnTo>
                    <a:pt x="120650" y="3810"/>
                  </a:lnTo>
                  <a:lnTo>
                    <a:pt x="120650" y="3810"/>
                  </a:lnTo>
                  <a:lnTo>
                    <a:pt x="118110" y="5080"/>
                  </a:lnTo>
                  <a:lnTo>
                    <a:pt x="109220" y="13970"/>
                  </a:lnTo>
                  <a:lnTo>
                    <a:pt x="105410" y="17780"/>
                  </a:lnTo>
                  <a:lnTo>
                    <a:pt x="100330" y="21590"/>
                  </a:lnTo>
                  <a:lnTo>
                    <a:pt x="95250" y="24130"/>
                  </a:lnTo>
                  <a:lnTo>
                    <a:pt x="90170" y="26670"/>
                  </a:lnTo>
                  <a:lnTo>
                    <a:pt x="86360" y="31750"/>
                  </a:lnTo>
                  <a:lnTo>
                    <a:pt x="83820" y="38100"/>
                  </a:lnTo>
                  <a:lnTo>
                    <a:pt x="81280" y="44450"/>
                  </a:lnTo>
                  <a:lnTo>
                    <a:pt x="81280" y="52070"/>
                  </a:lnTo>
                  <a:lnTo>
                    <a:pt x="80010" y="59690"/>
                  </a:lnTo>
                  <a:lnTo>
                    <a:pt x="80010" y="68580"/>
                  </a:lnTo>
                  <a:lnTo>
                    <a:pt x="77470" y="74930"/>
                  </a:lnTo>
                  <a:lnTo>
                    <a:pt x="74930" y="81280"/>
                  </a:lnTo>
                  <a:lnTo>
                    <a:pt x="72390" y="86360"/>
                  </a:lnTo>
                  <a:lnTo>
                    <a:pt x="68580" y="91440"/>
                  </a:lnTo>
                  <a:lnTo>
                    <a:pt x="64770" y="96520"/>
                  </a:lnTo>
                  <a:lnTo>
                    <a:pt x="60960" y="101600"/>
                  </a:lnTo>
                  <a:lnTo>
                    <a:pt x="57150" y="106680"/>
                  </a:lnTo>
                  <a:lnTo>
                    <a:pt x="54610" y="111760"/>
                  </a:lnTo>
                  <a:lnTo>
                    <a:pt x="45720" y="1295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Group 56"/>
          <p:cNvGrpSpPr/>
          <p:nvPr/>
        </p:nvGrpSpPr>
        <p:grpSpPr>
          <a:xfrm>
            <a:off x="5312410" y="1819910"/>
            <a:ext cx="212091" cy="173991"/>
            <a:chOff x="5312410" y="1819910"/>
            <a:chExt cx="212091" cy="173991"/>
          </a:xfrm>
        </p:grpSpPr>
        <p:sp>
          <p:nvSpPr>
            <p:cNvPr id="55" name="Freeform 54"/>
            <p:cNvSpPr/>
            <p:nvPr/>
          </p:nvSpPr>
          <p:spPr>
            <a:xfrm>
              <a:off x="5312410" y="18199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341620" y="183896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60"/>
          <p:cNvGrpSpPr/>
          <p:nvPr/>
        </p:nvGrpSpPr>
        <p:grpSpPr>
          <a:xfrm>
            <a:off x="4542790" y="2204720"/>
            <a:ext cx="181611" cy="128271"/>
            <a:chOff x="4542790" y="2204720"/>
            <a:chExt cx="181611" cy="128271"/>
          </a:xfrm>
        </p:grpSpPr>
        <p:sp>
          <p:nvSpPr>
            <p:cNvPr id="58" name="Freeform 57"/>
            <p:cNvSpPr/>
            <p:nvPr/>
          </p:nvSpPr>
          <p:spPr>
            <a:xfrm>
              <a:off x="4542790" y="22047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561840" y="225171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620260" y="226695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p:cNvGrpSpPr/>
          <p:nvPr/>
        </p:nvGrpSpPr>
        <p:grpSpPr>
          <a:xfrm>
            <a:off x="4829810" y="2162810"/>
            <a:ext cx="212091" cy="173991"/>
            <a:chOff x="4829810" y="2162810"/>
            <a:chExt cx="212091" cy="173991"/>
          </a:xfrm>
        </p:grpSpPr>
        <p:sp>
          <p:nvSpPr>
            <p:cNvPr id="62" name="Freeform 61"/>
            <p:cNvSpPr/>
            <p:nvPr/>
          </p:nvSpPr>
          <p:spPr>
            <a:xfrm>
              <a:off x="4829810" y="21628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859020" y="218186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p:cNvGrpSpPr/>
          <p:nvPr/>
        </p:nvGrpSpPr>
        <p:grpSpPr>
          <a:xfrm rot="339600">
            <a:off x="4961891" y="2039620"/>
            <a:ext cx="181610" cy="128271"/>
            <a:chOff x="4961891" y="2039620"/>
            <a:chExt cx="181610" cy="128271"/>
          </a:xfrm>
        </p:grpSpPr>
        <p:sp>
          <p:nvSpPr>
            <p:cNvPr id="65" name="Freeform 64"/>
            <p:cNvSpPr/>
            <p:nvPr/>
          </p:nvSpPr>
          <p:spPr>
            <a:xfrm>
              <a:off x="4961891" y="20396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981145" y="208595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5038947" y="2101697"/>
              <a:ext cx="58422" cy="45720"/>
            </a:xfrm>
            <a:custGeom>
              <a:avLst/>
              <a:gdLst/>
              <a:ahLst/>
              <a:cxnLst/>
              <a:rect l="0" t="0" r="0" b="0"/>
              <a:pathLst>
                <a:path w="58422" h="45720">
                  <a:moveTo>
                    <a:pt x="58421" y="0"/>
                  </a:moveTo>
                  <a:lnTo>
                    <a:pt x="58421" y="13969"/>
                  </a:lnTo>
                  <a:lnTo>
                    <a:pt x="55880" y="17779"/>
                  </a:lnTo>
                  <a:lnTo>
                    <a:pt x="53340" y="20319"/>
                  </a:lnTo>
                  <a:lnTo>
                    <a:pt x="48260" y="22859"/>
                  </a:lnTo>
                  <a:lnTo>
                    <a:pt x="36830" y="26669"/>
                  </a:lnTo>
                  <a:lnTo>
                    <a:pt x="31750" y="27939"/>
                  </a:lnTo>
                  <a:lnTo>
                    <a:pt x="25400" y="30479"/>
                  </a:lnTo>
                  <a:lnTo>
                    <a:pt x="20321" y="34289"/>
                  </a:lnTo>
                  <a:lnTo>
                    <a:pt x="16510" y="38100"/>
                  </a:lnTo>
                  <a:lnTo>
                    <a:pt x="12700" y="40639"/>
                  </a:lnTo>
                  <a:lnTo>
                    <a:pt x="8890" y="41909"/>
                  </a:lnTo>
                  <a:lnTo>
                    <a:pt x="0" y="4571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Group 70"/>
          <p:cNvGrpSpPr/>
          <p:nvPr/>
        </p:nvGrpSpPr>
        <p:grpSpPr>
          <a:xfrm rot="339600">
            <a:off x="5187950" y="1746250"/>
            <a:ext cx="280671" cy="134621"/>
            <a:chOff x="5187950" y="1746250"/>
            <a:chExt cx="280671" cy="134621"/>
          </a:xfrm>
        </p:grpSpPr>
        <p:sp>
          <p:nvSpPr>
            <p:cNvPr id="69" name="Freeform 68"/>
            <p:cNvSpPr/>
            <p:nvPr/>
          </p:nvSpPr>
          <p:spPr>
            <a:xfrm>
              <a:off x="5187950" y="174625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226621" y="1775572"/>
              <a:ext cx="227330" cy="86361"/>
            </a:xfrm>
            <a:custGeom>
              <a:avLst/>
              <a:gdLst/>
              <a:ahLst/>
              <a:cxnLst/>
              <a:rect l="0" t="0" r="0" b="0"/>
              <a:pathLst>
                <a:path w="227330" h="86361">
                  <a:moveTo>
                    <a:pt x="53340" y="22860"/>
                  </a:moveTo>
                  <a:lnTo>
                    <a:pt x="83820" y="53340"/>
                  </a:lnTo>
                  <a:lnTo>
                    <a:pt x="88900" y="55880"/>
                  </a:lnTo>
                  <a:lnTo>
                    <a:pt x="95250" y="59690"/>
                  </a:lnTo>
                  <a:lnTo>
                    <a:pt x="100329" y="62230"/>
                  </a:lnTo>
                  <a:lnTo>
                    <a:pt x="107950" y="63500"/>
                  </a:lnTo>
                  <a:lnTo>
                    <a:pt x="114300" y="64770"/>
                  </a:lnTo>
                  <a:lnTo>
                    <a:pt x="123190" y="66040"/>
                  </a:lnTo>
                  <a:lnTo>
                    <a:pt x="130809" y="67310"/>
                  </a:lnTo>
                  <a:lnTo>
                    <a:pt x="138429" y="68580"/>
                  </a:lnTo>
                  <a:lnTo>
                    <a:pt x="147320" y="71120"/>
                  </a:lnTo>
                  <a:lnTo>
                    <a:pt x="154940" y="71120"/>
                  </a:lnTo>
                  <a:lnTo>
                    <a:pt x="162559" y="71120"/>
                  </a:lnTo>
                  <a:lnTo>
                    <a:pt x="170179" y="69850"/>
                  </a:lnTo>
                  <a:lnTo>
                    <a:pt x="177800" y="68580"/>
                  </a:lnTo>
                  <a:lnTo>
                    <a:pt x="185420" y="68580"/>
                  </a:lnTo>
                  <a:lnTo>
                    <a:pt x="193040" y="68580"/>
                  </a:lnTo>
                  <a:lnTo>
                    <a:pt x="199390" y="67310"/>
                  </a:lnTo>
                  <a:lnTo>
                    <a:pt x="204470" y="64770"/>
                  </a:lnTo>
                  <a:lnTo>
                    <a:pt x="208279" y="60960"/>
                  </a:lnTo>
                  <a:lnTo>
                    <a:pt x="213359" y="58420"/>
                  </a:lnTo>
                  <a:lnTo>
                    <a:pt x="218440" y="57150"/>
                  </a:lnTo>
                  <a:lnTo>
                    <a:pt x="224790" y="57150"/>
                  </a:lnTo>
                  <a:lnTo>
                    <a:pt x="227329" y="57150"/>
                  </a:lnTo>
                  <a:lnTo>
                    <a:pt x="227329" y="59690"/>
                  </a:lnTo>
                  <a:lnTo>
                    <a:pt x="226059" y="62230"/>
                  </a:lnTo>
                  <a:lnTo>
                    <a:pt x="222250" y="64770"/>
                  </a:lnTo>
                  <a:lnTo>
                    <a:pt x="218440" y="67310"/>
                  </a:lnTo>
                  <a:lnTo>
                    <a:pt x="213359" y="69850"/>
                  </a:lnTo>
                  <a:lnTo>
                    <a:pt x="208279" y="69850"/>
                  </a:lnTo>
                  <a:lnTo>
                    <a:pt x="204470" y="68580"/>
                  </a:lnTo>
                  <a:lnTo>
                    <a:pt x="199390" y="66040"/>
                  </a:lnTo>
                  <a:lnTo>
                    <a:pt x="195579" y="62230"/>
                  </a:lnTo>
                  <a:lnTo>
                    <a:pt x="193040" y="57150"/>
                  </a:lnTo>
                  <a:lnTo>
                    <a:pt x="189229" y="52070"/>
                  </a:lnTo>
                  <a:lnTo>
                    <a:pt x="185420" y="48260"/>
                  </a:lnTo>
                  <a:lnTo>
                    <a:pt x="179070" y="46990"/>
                  </a:lnTo>
                  <a:lnTo>
                    <a:pt x="171450" y="44450"/>
                  </a:lnTo>
                  <a:lnTo>
                    <a:pt x="163829" y="44450"/>
                  </a:lnTo>
                  <a:lnTo>
                    <a:pt x="156209" y="43180"/>
                  </a:lnTo>
                  <a:lnTo>
                    <a:pt x="148590" y="43180"/>
                  </a:lnTo>
                  <a:lnTo>
                    <a:pt x="140970" y="40640"/>
                  </a:lnTo>
                  <a:lnTo>
                    <a:pt x="134620" y="38100"/>
                  </a:lnTo>
                  <a:lnTo>
                    <a:pt x="129540" y="35560"/>
                  </a:lnTo>
                  <a:lnTo>
                    <a:pt x="123190" y="31750"/>
                  </a:lnTo>
                  <a:lnTo>
                    <a:pt x="115570" y="29210"/>
                  </a:lnTo>
                  <a:lnTo>
                    <a:pt x="107950" y="26670"/>
                  </a:lnTo>
                  <a:lnTo>
                    <a:pt x="100329" y="24130"/>
                  </a:lnTo>
                  <a:lnTo>
                    <a:pt x="93979" y="20320"/>
                  </a:lnTo>
                  <a:lnTo>
                    <a:pt x="86359" y="16510"/>
                  </a:lnTo>
                  <a:lnTo>
                    <a:pt x="80009" y="13970"/>
                  </a:lnTo>
                  <a:lnTo>
                    <a:pt x="73659" y="10160"/>
                  </a:lnTo>
                  <a:lnTo>
                    <a:pt x="67309" y="7620"/>
                  </a:lnTo>
                  <a:lnTo>
                    <a:pt x="53340" y="2540"/>
                  </a:lnTo>
                  <a:lnTo>
                    <a:pt x="46990" y="1270"/>
                  </a:lnTo>
                  <a:lnTo>
                    <a:pt x="39370" y="0"/>
                  </a:lnTo>
                  <a:lnTo>
                    <a:pt x="31750" y="0"/>
                  </a:lnTo>
                  <a:lnTo>
                    <a:pt x="24129" y="1270"/>
                  </a:lnTo>
                  <a:lnTo>
                    <a:pt x="19050" y="3810"/>
                  </a:lnTo>
                  <a:lnTo>
                    <a:pt x="16509" y="7620"/>
                  </a:lnTo>
                  <a:lnTo>
                    <a:pt x="16509" y="12700"/>
                  </a:lnTo>
                  <a:lnTo>
                    <a:pt x="17779" y="16510"/>
                  </a:lnTo>
                  <a:lnTo>
                    <a:pt x="21590" y="20320"/>
                  </a:lnTo>
                  <a:lnTo>
                    <a:pt x="25400" y="22860"/>
                  </a:lnTo>
                  <a:lnTo>
                    <a:pt x="27940" y="27940"/>
                  </a:lnTo>
                  <a:lnTo>
                    <a:pt x="30479" y="34290"/>
                  </a:lnTo>
                  <a:lnTo>
                    <a:pt x="31750" y="40640"/>
                  </a:lnTo>
                  <a:lnTo>
                    <a:pt x="30479" y="44450"/>
                  </a:lnTo>
                  <a:lnTo>
                    <a:pt x="26670" y="46990"/>
                  </a:lnTo>
                  <a:lnTo>
                    <a:pt x="22859" y="46990"/>
                  </a:lnTo>
                  <a:lnTo>
                    <a:pt x="19050" y="45720"/>
                  </a:lnTo>
                  <a:lnTo>
                    <a:pt x="13970" y="44450"/>
                  </a:lnTo>
                  <a:lnTo>
                    <a:pt x="10159" y="40640"/>
                  </a:lnTo>
                  <a:lnTo>
                    <a:pt x="6350" y="39370"/>
                  </a:lnTo>
                  <a:lnTo>
                    <a:pt x="0" y="36830"/>
                  </a:lnTo>
                  <a:lnTo>
                    <a:pt x="0" y="38100"/>
                  </a:lnTo>
                  <a:lnTo>
                    <a:pt x="1270" y="39370"/>
                  </a:lnTo>
                  <a:lnTo>
                    <a:pt x="3809" y="43180"/>
                  </a:lnTo>
                  <a:lnTo>
                    <a:pt x="7620" y="45720"/>
                  </a:lnTo>
                  <a:lnTo>
                    <a:pt x="11429" y="49530"/>
                  </a:lnTo>
                  <a:lnTo>
                    <a:pt x="16509" y="53340"/>
                  </a:lnTo>
                  <a:lnTo>
                    <a:pt x="21590" y="57150"/>
                  </a:lnTo>
                  <a:lnTo>
                    <a:pt x="26670" y="62230"/>
                  </a:lnTo>
                  <a:lnTo>
                    <a:pt x="31750" y="66040"/>
                  </a:lnTo>
                  <a:lnTo>
                    <a:pt x="36829" y="68580"/>
                  </a:lnTo>
                  <a:lnTo>
                    <a:pt x="44450" y="71120"/>
                  </a:lnTo>
                  <a:lnTo>
                    <a:pt x="52070" y="72390"/>
                  </a:lnTo>
                  <a:lnTo>
                    <a:pt x="58420" y="73660"/>
                  </a:lnTo>
                  <a:lnTo>
                    <a:pt x="66040" y="74930"/>
                  </a:lnTo>
                  <a:lnTo>
                    <a:pt x="72390" y="77470"/>
                  </a:lnTo>
                  <a:lnTo>
                    <a:pt x="86359" y="81280"/>
                  </a:lnTo>
                  <a:lnTo>
                    <a:pt x="92709" y="83820"/>
                  </a:lnTo>
                  <a:lnTo>
                    <a:pt x="100329" y="85090"/>
                  </a:lnTo>
                  <a:lnTo>
                    <a:pt x="107950" y="85090"/>
                  </a:lnTo>
                  <a:lnTo>
                    <a:pt x="115570" y="86360"/>
                  </a:lnTo>
                  <a:lnTo>
                    <a:pt x="123190" y="86360"/>
                  </a:lnTo>
                  <a:lnTo>
                    <a:pt x="130809" y="85090"/>
                  </a:lnTo>
                  <a:lnTo>
                    <a:pt x="137159" y="83820"/>
                  </a:lnTo>
                  <a:lnTo>
                    <a:pt x="143509"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73"/>
          <p:cNvGrpSpPr/>
          <p:nvPr/>
        </p:nvGrpSpPr>
        <p:grpSpPr>
          <a:xfrm rot="339600">
            <a:off x="4701541" y="2330450"/>
            <a:ext cx="207010" cy="129541"/>
            <a:chOff x="4701541" y="2330450"/>
            <a:chExt cx="207010" cy="129541"/>
          </a:xfrm>
        </p:grpSpPr>
        <p:sp>
          <p:nvSpPr>
            <p:cNvPr id="72" name="Freeform 71"/>
            <p:cNvSpPr/>
            <p:nvPr/>
          </p:nvSpPr>
          <p:spPr>
            <a:xfrm>
              <a:off x="4701541" y="23304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720603" y="2343401"/>
              <a:ext cx="163831" cy="104141"/>
            </a:xfrm>
            <a:custGeom>
              <a:avLst/>
              <a:gdLst/>
              <a:ahLst/>
              <a:cxnLst/>
              <a:rect l="0" t="0" r="0" b="0"/>
              <a:pathLst>
                <a:path w="163831" h="104141">
                  <a:moveTo>
                    <a:pt x="162560" y="66040"/>
                  </a:moveTo>
                  <a:lnTo>
                    <a:pt x="127000" y="66040"/>
                  </a:lnTo>
                  <a:lnTo>
                    <a:pt x="119380" y="64770"/>
                  </a:lnTo>
                  <a:lnTo>
                    <a:pt x="114300" y="62229"/>
                  </a:lnTo>
                  <a:lnTo>
                    <a:pt x="107950" y="59690"/>
                  </a:lnTo>
                  <a:lnTo>
                    <a:pt x="102870" y="55879"/>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29"/>
                  </a:lnTo>
                  <a:lnTo>
                    <a:pt x="24130" y="22860"/>
                  </a:lnTo>
                  <a:lnTo>
                    <a:pt x="5080" y="21590"/>
                  </a:lnTo>
                  <a:lnTo>
                    <a:pt x="2540" y="24129"/>
                  </a:lnTo>
                  <a:lnTo>
                    <a:pt x="2540" y="27940"/>
                  </a:lnTo>
                  <a:lnTo>
                    <a:pt x="1270" y="34290"/>
                  </a:lnTo>
                  <a:lnTo>
                    <a:pt x="2540" y="39370"/>
                  </a:lnTo>
                  <a:lnTo>
                    <a:pt x="6350" y="43179"/>
                  </a:lnTo>
                  <a:lnTo>
                    <a:pt x="10160" y="46990"/>
                  </a:lnTo>
                  <a:lnTo>
                    <a:pt x="15240" y="49529"/>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29"/>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79"/>
                  </a:lnTo>
                  <a:lnTo>
                    <a:pt x="162560" y="77470"/>
                  </a:lnTo>
                  <a:lnTo>
                    <a:pt x="161290" y="73660"/>
                  </a:lnTo>
                  <a:lnTo>
                    <a:pt x="157480" y="71120"/>
                  </a:lnTo>
                  <a:lnTo>
                    <a:pt x="152400" y="67310"/>
                  </a:lnTo>
                  <a:lnTo>
                    <a:pt x="147320" y="64770"/>
                  </a:lnTo>
                  <a:lnTo>
                    <a:pt x="140970" y="62229"/>
                  </a:lnTo>
                  <a:lnTo>
                    <a:pt x="135890" y="59690"/>
                  </a:lnTo>
                  <a:lnTo>
                    <a:pt x="129540" y="57150"/>
                  </a:lnTo>
                  <a:lnTo>
                    <a:pt x="124460" y="54610"/>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10"/>
                  </a:lnTo>
                  <a:lnTo>
                    <a:pt x="45720" y="12700"/>
                  </a:lnTo>
                  <a:lnTo>
                    <a:pt x="39370" y="8890"/>
                  </a:lnTo>
                  <a:lnTo>
                    <a:pt x="34290" y="5079"/>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 name="Group 76"/>
          <p:cNvGrpSpPr/>
          <p:nvPr/>
        </p:nvGrpSpPr>
        <p:grpSpPr>
          <a:xfrm rot="339600">
            <a:off x="4639310" y="1819910"/>
            <a:ext cx="212091" cy="173991"/>
            <a:chOff x="4639310" y="1819910"/>
            <a:chExt cx="212091" cy="173991"/>
          </a:xfrm>
        </p:grpSpPr>
        <p:sp>
          <p:nvSpPr>
            <p:cNvPr id="75" name="Freeform 74"/>
            <p:cNvSpPr/>
            <p:nvPr/>
          </p:nvSpPr>
          <p:spPr>
            <a:xfrm>
              <a:off x="4639310" y="1819910"/>
              <a:ext cx="212091" cy="173991"/>
            </a:xfrm>
            <a:custGeom>
              <a:avLst/>
              <a:gdLst/>
              <a:ahLst/>
              <a:cxnLst/>
              <a:rect l="0" t="0" r="0" b="0"/>
              <a:pathLst>
                <a:path w="212091" h="173991">
                  <a:moveTo>
                    <a:pt x="105410" y="31750"/>
                  </a:moveTo>
                  <a:lnTo>
                    <a:pt x="101600" y="40640"/>
                  </a:lnTo>
                  <a:lnTo>
                    <a:pt x="96520" y="49530"/>
                  </a:lnTo>
                  <a:lnTo>
                    <a:pt x="88900" y="57150"/>
                  </a:lnTo>
                  <a:lnTo>
                    <a:pt x="81281" y="63500"/>
                  </a:lnTo>
                  <a:lnTo>
                    <a:pt x="73660" y="67310"/>
                  </a:lnTo>
                  <a:lnTo>
                    <a:pt x="67310" y="69850"/>
                  </a:lnTo>
                  <a:lnTo>
                    <a:pt x="59690" y="71120"/>
                  </a:lnTo>
                  <a:lnTo>
                    <a:pt x="52070" y="71120"/>
                  </a:lnTo>
                  <a:lnTo>
                    <a:pt x="44450" y="72390"/>
                  </a:lnTo>
                  <a:lnTo>
                    <a:pt x="38100" y="72390"/>
                  </a:lnTo>
                  <a:lnTo>
                    <a:pt x="30481"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1" y="168910"/>
                  </a:lnTo>
                  <a:lnTo>
                    <a:pt x="68581" y="170180"/>
                  </a:lnTo>
                  <a:lnTo>
                    <a:pt x="74931" y="171450"/>
                  </a:lnTo>
                  <a:lnTo>
                    <a:pt x="81281" y="172720"/>
                  </a:lnTo>
                  <a:lnTo>
                    <a:pt x="88900" y="172720"/>
                  </a:lnTo>
                  <a:lnTo>
                    <a:pt x="96520"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1" y="97790"/>
                  </a:lnTo>
                  <a:lnTo>
                    <a:pt x="209550" y="90170"/>
                  </a:lnTo>
                  <a:lnTo>
                    <a:pt x="210820" y="83820"/>
                  </a:lnTo>
                  <a:lnTo>
                    <a:pt x="212090" y="76200"/>
                  </a:lnTo>
                  <a:lnTo>
                    <a:pt x="212090" y="68580"/>
                  </a:lnTo>
                  <a:lnTo>
                    <a:pt x="212090" y="60960"/>
                  </a:lnTo>
                  <a:lnTo>
                    <a:pt x="212090" y="53340"/>
                  </a:lnTo>
                  <a:lnTo>
                    <a:pt x="212090" y="45720"/>
                  </a:lnTo>
                  <a:lnTo>
                    <a:pt x="210820" y="39370"/>
                  </a:lnTo>
                  <a:lnTo>
                    <a:pt x="208281" y="31750"/>
                  </a:lnTo>
                  <a:lnTo>
                    <a:pt x="201931" y="24130"/>
                  </a:lnTo>
                  <a:lnTo>
                    <a:pt x="193040" y="17780"/>
                  </a:lnTo>
                  <a:lnTo>
                    <a:pt x="181610" y="12700"/>
                  </a:lnTo>
                  <a:lnTo>
                    <a:pt x="170181"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668133" y="1838728"/>
              <a:ext cx="158751" cy="128271"/>
            </a:xfrm>
            <a:custGeom>
              <a:avLst/>
              <a:gdLst/>
              <a:ahLst/>
              <a:cxnLst/>
              <a:rect l="0" t="0" r="0" b="0"/>
              <a:pathLst>
                <a:path w="158751" h="128271">
                  <a:moveTo>
                    <a:pt x="133350" y="30480"/>
                  </a:moveTo>
                  <a:lnTo>
                    <a:pt x="127000" y="38100"/>
                  </a:lnTo>
                  <a:lnTo>
                    <a:pt x="121920" y="40640"/>
                  </a:lnTo>
                  <a:lnTo>
                    <a:pt x="115570" y="43180"/>
                  </a:lnTo>
                  <a:lnTo>
                    <a:pt x="48259" y="66040"/>
                  </a:lnTo>
                  <a:lnTo>
                    <a:pt x="41909" y="67310"/>
                  </a:lnTo>
                  <a:lnTo>
                    <a:pt x="34289" y="68580"/>
                  </a:lnTo>
                  <a:lnTo>
                    <a:pt x="25400" y="68580"/>
                  </a:lnTo>
                  <a:lnTo>
                    <a:pt x="19050" y="71120"/>
                  </a:lnTo>
                  <a:lnTo>
                    <a:pt x="12700" y="74930"/>
                  </a:lnTo>
                  <a:lnTo>
                    <a:pt x="7620" y="80010"/>
                  </a:lnTo>
                  <a:lnTo>
                    <a:pt x="3809" y="86360"/>
                  </a:lnTo>
                  <a:lnTo>
                    <a:pt x="1270" y="92710"/>
                  </a:lnTo>
                  <a:lnTo>
                    <a:pt x="0" y="100330"/>
                  </a:lnTo>
                  <a:lnTo>
                    <a:pt x="1270" y="106680"/>
                  </a:lnTo>
                  <a:lnTo>
                    <a:pt x="3809" y="110490"/>
                  </a:lnTo>
                  <a:lnTo>
                    <a:pt x="7620" y="114300"/>
                  </a:lnTo>
                  <a:lnTo>
                    <a:pt x="12700" y="118110"/>
                  </a:lnTo>
                  <a:lnTo>
                    <a:pt x="17779" y="120650"/>
                  </a:lnTo>
                  <a:lnTo>
                    <a:pt x="24129" y="123190"/>
                  </a:lnTo>
                  <a:lnTo>
                    <a:pt x="30479" y="125730"/>
                  </a:lnTo>
                  <a:lnTo>
                    <a:pt x="38100" y="125730"/>
                  </a:lnTo>
                  <a:lnTo>
                    <a:pt x="45720" y="127000"/>
                  </a:lnTo>
                  <a:lnTo>
                    <a:pt x="54609" y="128270"/>
                  </a:lnTo>
                  <a:lnTo>
                    <a:pt x="62229" y="128270"/>
                  </a:lnTo>
                  <a:lnTo>
                    <a:pt x="80009" y="128270"/>
                  </a:lnTo>
                  <a:lnTo>
                    <a:pt x="96520" y="128270"/>
                  </a:lnTo>
                  <a:lnTo>
                    <a:pt x="104139" y="127000"/>
                  </a:lnTo>
                  <a:lnTo>
                    <a:pt x="110489" y="124460"/>
                  </a:lnTo>
                  <a:lnTo>
                    <a:pt x="115570" y="121920"/>
                  </a:lnTo>
                  <a:lnTo>
                    <a:pt x="120650" y="118110"/>
                  </a:lnTo>
                  <a:lnTo>
                    <a:pt x="125729" y="114300"/>
                  </a:lnTo>
                  <a:lnTo>
                    <a:pt x="130809" y="110490"/>
                  </a:lnTo>
                  <a:lnTo>
                    <a:pt x="134620" y="106680"/>
                  </a:lnTo>
                  <a:lnTo>
                    <a:pt x="144779" y="97790"/>
                  </a:lnTo>
                  <a:lnTo>
                    <a:pt x="147320" y="92710"/>
                  </a:lnTo>
                  <a:lnTo>
                    <a:pt x="148589" y="85090"/>
                  </a:lnTo>
                  <a:lnTo>
                    <a:pt x="149859" y="78740"/>
                  </a:lnTo>
                  <a:lnTo>
                    <a:pt x="152400" y="71120"/>
                  </a:lnTo>
                  <a:lnTo>
                    <a:pt x="153670"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20" y="17780"/>
                  </a:lnTo>
                  <a:lnTo>
                    <a:pt x="96520" y="24130"/>
                  </a:lnTo>
                  <a:lnTo>
                    <a:pt x="97789" y="30480"/>
                  </a:lnTo>
                  <a:lnTo>
                    <a:pt x="99059" y="36830"/>
                  </a:lnTo>
                  <a:lnTo>
                    <a:pt x="100329" y="44450"/>
                  </a:lnTo>
                  <a:lnTo>
                    <a:pt x="101600" y="50800"/>
                  </a:lnTo>
                  <a:lnTo>
                    <a:pt x="104139" y="57150"/>
                  </a:lnTo>
                  <a:lnTo>
                    <a:pt x="102870" y="62230"/>
                  </a:lnTo>
                  <a:lnTo>
                    <a:pt x="101600" y="68580"/>
                  </a:lnTo>
                  <a:lnTo>
                    <a:pt x="99059"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p:cNvGrpSpPr/>
          <p:nvPr/>
        </p:nvGrpSpPr>
        <p:grpSpPr>
          <a:xfrm rot="339600">
            <a:off x="4834891" y="2280920"/>
            <a:ext cx="181610" cy="128271"/>
            <a:chOff x="4834891" y="2280920"/>
            <a:chExt cx="181610" cy="128271"/>
          </a:xfrm>
        </p:grpSpPr>
        <p:sp>
          <p:nvSpPr>
            <p:cNvPr id="78" name="Freeform 77"/>
            <p:cNvSpPr/>
            <p:nvPr/>
          </p:nvSpPr>
          <p:spPr>
            <a:xfrm>
              <a:off x="4834891" y="22809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4854145" y="232725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4911947" y="2342997"/>
              <a:ext cx="58422" cy="45720"/>
            </a:xfrm>
            <a:custGeom>
              <a:avLst/>
              <a:gdLst/>
              <a:ahLst/>
              <a:cxnLst/>
              <a:rect l="0" t="0" r="0" b="0"/>
              <a:pathLst>
                <a:path w="58422" h="45720">
                  <a:moveTo>
                    <a:pt x="58421" y="0"/>
                  </a:moveTo>
                  <a:lnTo>
                    <a:pt x="58421" y="13969"/>
                  </a:lnTo>
                  <a:lnTo>
                    <a:pt x="55880" y="17779"/>
                  </a:lnTo>
                  <a:lnTo>
                    <a:pt x="53340" y="20319"/>
                  </a:lnTo>
                  <a:lnTo>
                    <a:pt x="48260" y="22859"/>
                  </a:lnTo>
                  <a:lnTo>
                    <a:pt x="36830" y="26669"/>
                  </a:lnTo>
                  <a:lnTo>
                    <a:pt x="31750" y="27939"/>
                  </a:lnTo>
                  <a:lnTo>
                    <a:pt x="25400" y="30479"/>
                  </a:lnTo>
                  <a:lnTo>
                    <a:pt x="20321" y="34289"/>
                  </a:lnTo>
                  <a:lnTo>
                    <a:pt x="16510" y="38100"/>
                  </a:lnTo>
                  <a:lnTo>
                    <a:pt x="12700" y="40639"/>
                  </a:lnTo>
                  <a:lnTo>
                    <a:pt x="8890" y="41909"/>
                  </a:lnTo>
                  <a:lnTo>
                    <a:pt x="0" y="4571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p:cNvGrpSpPr/>
          <p:nvPr/>
        </p:nvGrpSpPr>
        <p:grpSpPr>
          <a:xfrm rot="339600">
            <a:off x="4461510" y="1807210"/>
            <a:ext cx="212091" cy="173991"/>
            <a:chOff x="4461510" y="1807210"/>
            <a:chExt cx="212091" cy="173991"/>
          </a:xfrm>
        </p:grpSpPr>
        <p:sp>
          <p:nvSpPr>
            <p:cNvPr id="82" name="Freeform 81"/>
            <p:cNvSpPr/>
            <p:nvPr/>
          </p:nvSpPr>
          <p:spPr>
            <a:xfrm>
              <a:off x="4461510" y="1807210"/>
              <a:ext cx="212091" cy="173991"/>
            </a:xfrm>
            <a:custGeom>
              <a:avLst/>
              <a:gdLst/>
              <a:ahLst/>
              <a:cxnLst/>
              <a:rect l="0" t="0" r="0" b="0"/>
              <a:pathLst>
                <a:path w="212091" h="173991">
                  <a:moveTo>
                    <a:pt x="105410" y="31750"/>
                  </a:moveTo>
                  <a:lnTo>
                    <a:pt x="101600" y="40640"/>
                  </a:lnTo>
                  <a:lnTo>
                    <a:pt x="96520" y="49530"/>
                  </a:lnTo>
                  <a:lnTo>
                    <a:pt x="88900" y="57150"/>
                  </a:lnTo>
                  <a:lnTo>
                    <a:pt x="81281" y="63500"/>
                  </a:lnTo>
                  <a:lnTo>
                    <a:pt x="73660" y="67310"/>
                  </a:lnTo>
                  <a:lnTo>
                    <a:pt x="67310" y="69850"/>
                  </a:lnTo>
                  <a:lnTo>
                    <a:pt x="59690" y="71120"/>
                  </a:lnTo>
                  <a:lnTo>
                    <a:pt x="52070" y="71120"/>
                  </a:lnTo>
                  <a:lnTo>
                    <a:pt x="44450" y="72390"/>
                  </a:lnTo>
                  <a:lnTo>
                    <a:pt x="38100" y="72390"/>
                  </a:lnTo>
                  <a:lnTo>
                    <a:pt x="30481"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1" y="168910"/>
                  </a:lnTo>
                  <a:lnTo>
                    <a:pt x="68581" y="170180"/>
                  </a:lnTo>
                  <a:lnTo>
                    <a:pt x="74931" y="171450"/>
                  </a:lnTo>
                  <a:lnTo>
                    <a:pt x="81281" y="172720"/>
                  </a:lnTo>
                  <a:lnTo>
                    <a:pt x="88900" y="172720"/>
                  </a:lnTo>
                  <a:lnTo>
                    <a:pt x="96520"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1" y="97790"/>
                  </a:lnTo>
                  <a:lnTo>
                    <a:pt x="209550" y="90170"/>
                  </a:lnTo>
                  <a:lnTo>
                    <a:pt x="210820" y="83820"/>
                  </a:lnTo>
                  <a:lnTo>
                    <a:pt x="212090" y="76200"/>
                  </a:lnTo>
                  <a:lnTo>
                    <a:pt x="212090" y="68580"/>
                  </a:lnTo>
                  <a:lnTo>
                    <a:pt x="212090" y="60960"/>
                  </a:lnTo>
                  <a:lnTo>
                    <a:pt x="212090" y="53340"/>
                  </a:lnTo>
                  <a:lnTo>
                    <a:pt x="212090" y="45720"/>
                  </a:lnTo>
                  <a:lnTo>
                    <a:pt x="210820" y="39370"/>
                  </a:lnTo>
                  <a:lnTo>
                    <a:pt x="208281" y="31750"/>
                  </a:lnTo>
                  <a:lnTo>
                    <a:pt x="201931" y="24130"/>
                  </a:lnTo>
                  <a:lnTo>
                    <a:pt x="193040" y="17780"/>
                  </a:lnTo>
                  <a:lnTo>
                    <a:pt x="181610" y="12700"/>
                  </a:lnTo>
                  <a:lnTo>
                    <a:pt x="170181"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4490333" y="1826028"/>
              <a:ext cx="158751" cy="128271"/>
            </a:xfrm>
            <a:custGeom>
              <a:avLst/>
              <a:gdLst/>
              <a:ahLst/>
              <a:cxnLst/>
              <a:rect l="0" t="0" r="0" b="0"/>
              <a:pathLst>
                <a:path w="158751" h="128271">
                  <a:moveTo>
                    <a:pt x="133350" y="30480"/>
                  </a:moveTo>
                  <a:lnTo>
                    <a:pt x="127000" y="38100"/>
                  </a:lnTo>
                  <a:lnTo>
                    <a:pt x="121920" y="40640"/>
                  </a:lnTo>
                  <a:lnTo>
                    <a:pt x="115570" y="43180"/>
                  </a:lnTo>
                  <a:lnTo>
                    <a:pt x="48259" y="66040"/>
                  </a:lnTo>
                  <a:lnTo>
                    <a:pt x="41909" y="67310"/>
                  </a:lnTo>
                  <a:lnTo>
                    <a:pt x="34289" y="68580"/>
                  </a:lnTo>
                  <a:lnTo>
                    <a:pt x="25400" y="68580"/>
                  </a:lnTo>
                  <a:lnTo>
                    <a:pt x="19050" y="71120"/>
                  </a:lnTo>
                  <a:lnTo>
                    <a:pt x="12700" y="74930"/>
                  </a:lnTo>
                  <a:lnTo>
                    <a:pt x="7620" y="80010"/>
                  </a:lnTo>
                  <a:lnTo>
                    <a:pt x="3809" y="86360"/>
                  </a:lnTo>
                  <a:lnTo>
                    <a:pt x="1270" y="92710"/>
                  </a:lnTo>
                  <a:lnTo>
                    <a:pt x="0" y="100330"/>
                  </a:lnTo>
                  <a:lnTo>
                    <a:pt x="1270" y="106680"/>
                  </a:lnTo>
                  <a:lnTo>
                    <a:pt x="3809" y="110490"/>
                  </a:lnTo>
                  <a:lnTo>
                    <a:pt x="7620" y="114300"/>
                  </a:lnTo>
                  <a:lnTo>
                    <a:pt x="12700" y="118110"/>
                  </a:lnTo>
                  <a:lnTo>
                    <a:pt x="17779" y="120650"/>
                  </a:lnTo>
                  <a:lnTo>
                    <a:pt x="24129" y="123190"/>
                  </a:lnTo>
                  <a:lnTo>
                    <a:pt x="30479" y="125730"/>
                  </a:lnTo>
                  <a:lnTo>
                    <a:pt x="38100" y="125730"/>
                  </a:lnTo>
                  <a:lnTo>
                    <a:pt x="45720" y="127000"/>
                  </a:lnTo>
                  <a:lnTo>
                    <a:pt x="54609" y="128270"/>
                  </a:lnTo>
                  <a:lnTo>
                    <a:pt x="62229" y="128270"/>
                  </a:lnTo>
                  <a:lnTo>
                    <a:pt x="80009" y="128270"/>
                  </a:lnTo>
                  <a:lnTo>
                    <a:pt x="96520" y="128270"/>
                  </a:lnTo>
                  <a:lnTo>
                    <a:pt x="104139" y="127000"/>
                  </a:lnTo>
                  <a:lnTo>
                    <a:pt x="110489" y="124460"/>
                  </a:lnTo>
                  <a:lnTo>
                    <a:pt x="115570" y="121920"/>
                  </a:lnTo>
                  <a:lnTo>
                    <a:pt x="120650" y="118110"/>
                  </a:lnTo>
                  <a:lnTo>
                    <a:pt x="125729" y="114300"/>
                  </a:lnTo>
                  <a:lnTo>
                    <a:pt x="130809" y="110490"/>
                  </a:lnTo>
                  <a:lnTo>
                    <a:pt x="134620" y="106680"/>
                  </a:lnTo>
                  <a:lnTo>
                    <a:pt x="144779" y="97790"/>
                  </a:lnTo>
                  <a:lnTo>
                    <a:pt x="147320" y="92710"/>
                  </a:lnTo>
                  <a:lnTo>
                    <a:pt x="148589" y="85090"/>
                  </a:lnTo>
                  <a:lnTo>
                    <a:pt x="149859" y="78740"/>
                  </a:lnTo>
                  <a:lnTo>
                    <a:pt x="152400" y="71120"/>
                  </a:lnTo>
                  <a:lnTo>
                    <a:pt x="153670" y="64770"/>
                  </a:lnTo>
                  <a:lnTo>
                    <a:pt x="156209" y="57150"/>
                  </a:lnTo>
                  <a:lnTo>
                    <a:pt x="157479" y="49530"/>
                  </a:lnTo>
                  <a:lnTo>
                    <a:pt x="157479" y="41910"/>
                  </a:lnTo>
                  <a:lnTo>
                    <a:pt x="158750" y="34290"/>
                  </a:lnTo>
                  <a:lnTo>
                    <a:pt x="157479" y="26670"/>
                  </a:lnTo>
                  <a:lnTo>
                    <a:pt x="154939" y="21590"/>
                  </a:lnTo>
                  <a:lnTo>
                    <a:pt x="152400" y="15240"/>
                  </a:lnTo>
                  <a:lnTo>
                    <a:pt x="148589" y="11430"/>
                  </a:lnTo>
                  <a:lnTo>
                    <a:pt x="143509" y="7620"/>
                  </a:lnTo>
                  <a:lnTo>
                    <a:pt x="138429" y="5080"/>
                  </a:lnTo>
                  <a:lnTo>
                    <a:pt x="130809" y="2540"/>
                  </a:lnTo>
                  <a:lnTo>
                    <a:pt x="124459" y="1270"/>
                  </a:lnTo>
                  <a:lnTo>
                    <a:pt x="116839" y="0"/>
                  </a:lnTo>
                  <a:lnTo>
                    <a:pt x="110489" y="0"/>
                  </a:lnTo>
                  <a:lnTo>
                    <a:pt x="105409" y="1270"/>
                  </a:lnTo>
                  <a:lnTo>
                    <a:pt x="101600" y="2540"/>
                  </a:lnTo>
                  <a:lnTo>
                    <a:pt x="99059" y="6350"/>
                  </a:lnTo>
                  <a:lnTo>
                    <a:pt x="97789" y="11430"/>
                  </a:lnTo>
                  <a:lnTo>
                    <a:pt x="96520" y="17780"/>
                  </a:lnTo>
                  <a:lnTo>
                    <a:pt x="96520" y="24130"/>
                  </a:lnTo>
                  <a:lnTo>
                    <a:pt x="97789" y="30480"/>
                  </a:lnTo>
                  <a:lnTo>
                    <a:pt x="99059" y="36830"/>
                  </a:lnTo>
                  <a:lnTo>
                    <a:pt x="100329" y="44450"/>
                  </a:lnTo>
                  <a:lnTo>
                    <a:pt x="101600" y="50800"/>
                  </a:lnTo>
                  <a:lnTo>
                    <a:pt x="104139" y="57150"/>
                  </a:lnTo>
                  <a:lnTo>
                    <a:pt x="102870" y="62230"/>
                  </a:lnTo>
                  <a:lnTo>
                    <a:pt x="101600" y="68580"/>
                  </a:lnTo>
                  <a:lnTo>
                    <a:pt x="99059" y="73660"/>
                  </a:lnTo>
                  <a:lnTo>
                    <a:pt x="95250" y="76200"/>
                  </a:lnTo>
                  <a:lnTo>
                    <a:pt x="88900" y="78740"/>
                  </a:lnTo>
                  <a:lnTo>
                    <a:pt x="82550" y="80010"/>
                  </a:lnTo>
                  <a:lnTo>
                    <a:pt x="74929" y="81280"/>
                  </a:lnTo>
                  <a:lnTo>
                    <a:pt x="68579" y="83820"/>
                  </a:lnTo>
                  <a:lnTo>
                    <a:pt x="55879" y="87630"/>
                  </a:lnTo>
                  <a:lnTo>
                    <a:pt x="33020" y="95250"/>
                  </a:lnTo>
                  <a:lnTo>
                    <a:pt x="34289" y="95250"/>
                  </a:lnTo>
                  <a:lnTo>
                    <a:pt x="38100" y="95250"/>
                  </a:lnTo>
                  <a:lnTo>
                    <a:pt x="44450" y="95250"/>
                  </a:lnTo>
                  <a:lnTo>
                    <a:pt x="66039" y="96520"/>
                  </a:lnTo>
                  <a:lnTo>
                    <a:pt x="90170" y="96520"/>
                  </a:lnTo>
                  <a:lnTo>
                    <a:pt x="97789" y="95250"/>
                  </a:lnTo>
                  <a:lnTo>
                    <a:pt x="104139"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p:cNvGrpSpPr/>
          <p:nvPr/>
        </p:nvGrpSpPr>
        <p:grpSpPr>
          <a:xfrm rot="339600">
            <a:off x="5209541" y="1885950"/>
            <a:ext cx="207010" cy="129541"/>
            <a:chOff x="5209541" y="1885950"/>
            <a:chExt cx="207010" cy="129541"/>
          </a:xfrm>
        </p:grpSpPr>
        <p:sp>
          <p:nvSpPr>
            <p:cNvPr id="85" name="Freeform 84"/>
            <p:cNvSpPr/>
            <p:nvPr/>
          </p:nvSpPr>
          <p:spPr>
            <a:xfrm>
              <a:off x="5209541" y="18859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228603" y="189890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rot="19183801">
            <a:off x="4794250" y="2279651"/>
            <a:ext cx="280671" cy="134621"/>
            <a:chOff x="4794250" y="2279651"/>
            <a:chExt cx="280671" cy="134621"/>
          </a:xfrm>
        </p:grpSpPr>
        <p:sp>
          <p:nvSpPr>
            <p:cNvPr id="88" name="Freeform 87"/>
            <p:cNvSpPr/>
            <p:nvPr/>
          </p:nvSpPr>
          <p:spPr>
            <a:xfrm>
              <a:off x="4794250" y="227965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4832104" y="230826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p:cNvGrpSpPr/>
          <p:nvPr/>
        </p:nvGrpSpPr>
        <p:grpSpPr>
          <a:xfrm rot="19183801">
            <a:off x="4803140" y="1822450"/>
            <a:ext cx="207011" cy="129541"/>
            <a:chOff x="4803140" y="1822450"/>
            <a:chExt cx="207011" cy="129541"/>
          </a:xfrm>
        </p:grpSpPr>
        <p:sp>
          <p:nvSpPr>
            <p:cNvPr id="91" name="Freeform 90"/>
            <p:cNvSpPr/>
            <p:nvPr/>
          </p:nvSpPr>
          <p:spPr>
            <a:xfrm>
              <a:off x="4803140" y="18224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4821971" y="1834478"/>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p:cNvGrpSpPr/>
          <p:nvPr/>
        </p:nvGrpSpPr>
        <p:grpSpPr>
          <a:xfrm rot="19183801">
            <a:off x="4485640" y="2165350"/>
            <a:ext cx="207011" cy="129541"/>
            <a:chOff x="4485640" y="2165350"/>
            <a:chExt cx="207011" cy="129541"/>
          </a:xfrm>
        </p:grpSpPr>
        <p:sp>
          <p:nvSpPr>
            <p:cNvPr id="94" name="Freeform 93"/>
            <p:cNvSpPr/>
            <p:nvPr/>
          </p:nvSpPr>
          <p:spPr>
            <a:xfrm>
              <a:off x="4485640" y="21653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4504471" y="2177378"/>
              <a:ext cx="163831" cy="104141"/>
            </a:xfrm>
            <a:custGeom>
              <a:avLst/>
              <a:gdLst/>
              <a:ahLst/>
              <a:cxnLst/>
              <a:rect l="0" t="0" r="0" b="0"/>
              <a:pathLst>
                <a:path w="163831" h="104141">
                  <a:moveTo>
                    <a:pt x="162560" y="66040"/>
                  </a:moveTo>
                  <a:lnTo>
                    <a:pt x="127000" y="66040"/>
                  </a:lnTo>
                  <a:lnTo>
                    <a:pt x="119380" y="64769"/>
                  </a:lnTo>
                  <a:lnTo>
                    <a:pt x="114300" y="62229"/>
                  </a:lnTo>
                  <a:lnTo>
                    <a:pt x="107950" y="59690"/>
                  </a:lnTo>
                  <a:lnTo>
                    <a:pt x="102870" y="55879"/>
                  </a:lnTo>
                  <a:lnTo>
                    <a:pt x="96520" y="53340"/>
                  </a:lnTo>
                  <a:lnTo>
                    <a:pt x="90170" y="52069"/>
                  </a:lnTo>
                  <a:lnTo>
                    <a:pt x="77470" y="46990"/>
                  </a:lnTo>
                  <a:lnTo>
                    <a:pt x="71120" y="44450"/>
                  </a:lnTo>
                  <a:lnTo>
                    <a:pt x="66040" y="41909"/>
                  </a:lnTo>
                  <a:lnTo>
                    <a:pt x="60960" y="38100"/>
                  </a:lnTo>
                  <a:lnTo>
                    <a:pt x="55880" y="34290"/>
                  </a:lnTo>
                  <a:lnTo>
                    <a:pt x="49530" y="31750"/>
                  </a:lnTo>
                  <a:lnTo>
                    <a:pt x="44450" y="27940"/>
                  </a:lnTo>
                  <a:lnTo>
                    <a:pt x="38100" y="25400"/>
                  </a:lnTo>
                  <a:lnTo>
                    <a:pt x="31750" y="24129"/>
                  </a:lnTo>
                  <a:lnTo>
                    <a:pt x="24130" y="22859"/>
                  </a:lnTo>
                  <a:lnTo>
                    <a:pt x="5080" y="21590"/>
                  </a:lnTo>
                  <a:lnTo>
                    <a:pt x="2540" y="24129"/>
                  </a:lnTo>
                  <a:lnTo>
                    <a:pt x="2540" y="27940"/>
                  </a:lnTo>
                  <a:lnTo>
                    <a:pt x="1270" y="34290"/>
                  </a:lnTo>
                  <a:lnTo>
                    <a:pt x="2540" y="39369"/>
                  </a:lnTo>
                  <a:lnTo>
                    <a:pt x="6350" y="43179"/>
                  </a:lnTo>
                  <a:lnTo>
                    <a:pt x="10160" y="46990"/>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40"/>
                  </a:lnTo>
                  <a:lnTo>
                    <a:pt x="92710" y="96519"/>
                  </a:lnTo>
                  <a:lnTo>
                    <a:pt x="99060" y="99059"/>
                  </a:lnTo>
                  <a:lnTo>
                    <a:pt x="106680" y="101600"/>
                  </a:lnTo>
                  <a:lnTo>
                    <a:pt x="114300" y="102869"/>
                  </a:lnTo>
                  <a:lnTo>
                    <a:pt x="123190" y="102869"/>
                  </a:lnTo>
                  <a:lnTo>
                    <a:pt x="130810" y="104140"/>
                  </a:lnTo>
                  <a:lnTo>
                    <a:pt x="139700" y="104140"/>
                  </a:lnTo>
                  <a:lnTo>
                    <a:pt x="146050" y="102869"/>
                  </a:lnTo>
                  <a:lnTo>
                    <a:pt x="151130" y="99059"/>
                  </a:lnTo>
                  <a:lnTo>
                    <a:pt x="158750" y="91440"/>
                  </a:lnTo>
                  <a:lnTo>
                    <a:pt x="163830" y="85090"/>
                  </a:lnTo>
                  <a:lnTo>
                    <a:pt x="163830" y="81279"/>
                  </a:lnTo>
                  <a:lnTo>
                    <a:pt x="162560" y="77469"/>
                  </a:lnTo>
                  <a:lnTo>
                    <a:pt x="161290" y="73659"/>
                  </a:lnTo>
                  <a:lnTo>
                    <a:pt x="157480" y="71119"/>
                  </a:lnTo>
                  <a:lnTo>
                    <a:pt x="152400" y="67309"/>
                  </a:lnTo>
                  <a:lnTo>
                    <a:pt x="147320" y="64769"/>
                  </a:lnTo>
                  <a:lnTo>
                    <a:pt x="140970" y="62229"/>
                  </a:lnTo>
                  <a:lnTo>
                    <a:pt x="135890" y="59690"/>
                  </a:lnTo>
                  <a:lnTo>
                    <a:pt x="129540" y="57150"/>
                  </a:lnTo>
                  <a:lnTo>
                    <a:pt x="124460" y="54609"/>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09"/>
                  </a:lnTo>
                  <a:lnTo>
                    <a:pt x="45720" y="12700"/>
                  </a:lnTo>
                  <a:lnTo>
                    <a:pt x="39370" y="8890"/>
                  </a:lnTo>
                  <a:lnTo>
                    <a:pt x="34290" y="5079"/>
                  </a:lnTo>
                  <a:lnTo>
                    <a:pt x="29210" y="2540"/>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p:cNvGrpSpPr/>
          <p:nvPr/>
        </p:nvGrpSpPr>
        <p:grpSpPr>
          <a:xfrm rot="19183801">
            <a:off x="4726940" y="2139950"/>
            <a:ext cx="207011" cy="129541"/>
            <a:chOff x="4726940" y="2139950"/>
            <a:chExt cx="207011" cy="129541"/>
          </a:xfrm>
        </p:grpSpPr>
        <p:sp>
          <p:nvSpPr>
            <p:cNvPr id="97" name="Freeform 96"/>
            <p:cNvSpPr/>
            <p:nvPr/>
          </p:nvSpPr>
          <p:spPr>
            <a:xfrm>
              <a:off x="4726940" y="21399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4745771" y="2151978"/>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rot="19183801">
            <a:off x="4511040" y="1974850"/>
            <a:ext cx="207011" cy="129541"/>
            <a:chOff x="4511040" y="1974850"/>
            <a:chExt cx="207011" cy="129541"/>
          </a:xfrm>
        </p:grpSpPr>
        <p:sp>
          <p:nvSpPr>
            <p:cNvPr id="100" name="Freeform 99"/>
            <p:cNvSpPr/>
            <p:nvPr/>
          </p:nvSpPr>
          <p:spPr>
            <a:xfrm>
              <a:off x="4511040" y="19748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4529871" y="1986878"/>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p:cNvGrpSpPr/>
          <p:nvPr/>
        </p:nvGrpSpPr>
        <p:grpSpPr>
          <a:xfrm rot="19523401">
            <a:off x="4476750" y="2063751"/>
            <a:ext cx="280671" cy="134621"/>
            <a:chOff x="4476750" y="2063751"/>
            <a:chExt cx="280671" cy="134621"/>
          </a:xfrm>
        </p:grpSpPr>
        <p:sp>
          <p:nvSpPr>
            <p:cNvPr id="103" name="Freeform 102"/>
            <p:cNvSpPr/>
            <p:nvPr/>
          </p:nvSpPr>
          <p:spPr>
            <a:xfrm>
              <a:off x="4476750" y="206375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4515315" y="2093004"/>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rot="19523401">
            <a:off x="5057141" y="1809750"/>
            <a:ext cx="207010" cy="129541"/>
            <a:chOff x="5057141" y="1809750"/>
            <a:chExt cx="207010" cy="129541"/>
          </a:xfrm>
        </p:grpSpPr>
        <p:sp>
          <p:nvSpPr>
            <p:cNvPr id="106" name="Freeform 105"/>
            <p:cNvSpPr/>
            <p:nvPr/>
          </p:nvSpPr>
          <p:spPr>
            <a:xfrm>
              <a:off x="5057141" y="18097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5075919" y="182205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Group 111"/>
          <p:cNvGrpSpPr/>
          <p:nvPr/>
        </p:nvGrpSpPr>
        <p:grpSpPr>
          <a:xfrm rot="19523401">
            <a:off x="4720590" y="1938020"/>
            <a:ext cx="181611" cy="128271"/>
            <a:chOff x="4720590" y="1938020"/>
            <a:chExt cx="181611" cy="128271"/>
          </a:xfrm>
        </p:grpSpPr>
        <p:sp>
          <p:nvSpPr>
            <p:cNvPr id="109" name="Freeform 108"/>
            <p:cNvSpPr/>
            <p:nvPr/>
          </p:nvSpPr>
          <p:spPr>
            <a:xfrm>
              <a:off x="4720590" y="19380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4739997" y="198472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4797879" y="2000155"/>
              <a:ext cx="58421" cy="45722"/>
            </a:xfrm>
            <a:custGeom>
              <a:avLst/>
              <a:gdLst/>
              <a:ahLst/>
              <a:cxnLst/>
              <a:rect l="0" t="0" r="0" b="0"/>
              <a:pathLst>
                <a:path w="58421" h="45722">
                  <a:moveTo>
                    <a:pt x="58420" y="0"/>
                  </a:moveTo>
                  <a:lnTo>
                    <a:pt x="58420" y="13971"/>
                  </a:lnTo>
                  <a:lnTo>
                    <a:pt x="55880" y="17780"/>
                  </a:lnTo>
                  <a:lnTo>
                    <a:pt x="53340" y="20321"/>
                  </a:lnTo>
                  <a:lnTo>
                    <a:pt x="48260" y="22860"/>
                  </a:lnTo>
                  <a:lnTo>
                    <a:pt x="36830" y="26671"/>
                  </a:lnTo>
                  <a:lnTo>
                    <a:pt x="31750" y="27940"/>
                  </a:lnTo>
                  <a:lnTo>
                    <a:pt x="25400" y="30480"/>
                  </a:lnTo>
                  <a:lnTo>
                    <a:pt x="20320"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Group 114"/>
          <p:cNvGrpSpPr/>
          <p:nvPr/>
        </p:nvGrpSpPr>
        <p:grpSpPr>
          <a:xfrm rot="14952600">
            <a:off x="4387850" y="2101851"/>
            <a:ext cx="280671" cy="134621"/>
            <a:chOff x="4387850" y="2101851"/>
            <a:chExt cx="280671" cy="134621"/>
          </a:xfrm>
        </p:grpSpPr>
        <p:sp>
          <p:nvSpPr>
            <p:cNvPr id="113" name="Freeform 112"/>
            <p:cNvSpPr/>
            <p:nvPr/>
          </p:nvSpPr>
          <p:spPr>
            <a:xfrm>
              <a:off x="4387850" y="210185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4426394" y="2130489"/>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p:cNvGrpSpPr/>
          <p:nvPr/>
        </p:nvGrpSpPr>
        <p:grpSpPr>
          <a:xfrm rot="19523401">
            <a:off x="4541520" y="1873250"/>
            <a:ext cx="200661" cy="133351"/>
            <a:chOff x="4541520" y="1873250"/>
            <a:chExt cx="200661" cy="133351"/>
          </a:xfrm>
        </p:grpSpPr>
        <p:sp>
          <p:nvSpPr>
            <p:cNvPr id="116" name="Freeform 115"/>
            <p:cNvSpPr/>
            <p:nvPr/>
          </p:nvSpPr>
          <p:spPr>
            <a:xfrm>
              <a:off x="4541520" y="1873250"/>
              <a:ext cx="200661" cy="133351"/>
            </a:xfrm>
            <a:custGeom>
              <a:avLst/>
              <a:gdLst/>
              <a:ahLst/>
              <a:cxnLst/>
              <a:rect l="0" t="0" r="0" b="0"/>
              <a:pathLst>
                <a:path w="200661" h="133351">
                  <a:moveTo>
                    <a:pt x="125730" y="10160"/>
                  </a:moveTo>
                  <a:lnTo>
                    <a:pt x="119380" y="13970"/>
                  </a:lnTo>
                  <a:lnTo>
                    <a:pt x="110490" y="17780"/>
                  </a:lnTo>
                  <a:lnTo>
                    <a:pt x="100330" y="21590"/>
                  </a:lnTo>
                  <a:lnTo>
                    <a:pt x="90171" y="24130"/>
                  </a:lnTo>
                  <a:lnTo>
                    <a:pt x="81280" y="25400"/>
                  </a:lnTo>
                  <a:lnTo>
                    <a:pt x="74930" y="26670"/>
                  </a:lnTo>
                  <a:lnTo>
                    <a:pt x="67310" y="27940"/>
                  </a:lnTo>
                  <a:lnTo>
                    <a:pt x="59690" y="29210"/>
                  </a:lnTo>
                  <a:lnTo>
                    <a:pt x="52071" y="30480"/>
                  </a:lnTo>
                  <a:lnTo>
                    <a:pt x="44450" y="33020"/>
                  </a:lnTo>
                  <a:lnTo>
                    <a:pt x="38100" y="34290"/>
                  </a:lnTo>
                  <a:lnTo>
                    <a:pt x="30480" y="36830"/>
                  </a:lnTo>
                  <a:lnTo>
                    <a:pt x="20321" y="41910"/>
                  </a:lnTo>
                  <a:lnTo>
                    <a:pt x="11430" y="48260"/>
                  </a:lnTo>
                  <a:lnTo>
                    <a:pt x="3810"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0" y="127000"/>
                  </a:lnTo>
                  <a:lnTo>
                    <a:pt x="58421"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1" y="16510"/>
                  </a:lnTo>
                  <a:lnTo>
                    <a:pt x="191771"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4570479" y="1911419"/>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 name="Group 120"/>
          <p:cNvGrpSpPr/>
          <p:nvPr/>
        </p:nvGrpSpPr>
        <p:grpSpPr>
          <a:xfrm rot="19523401">
            <a:off x="4638040" y="2266950"/>
            <a:ext cx="207011" cy="129541"/>
            <a:chOff x="4638040" y="2266950"/>
            <a:chExt cx="207011" cy="129541"/>
          </a:xfrm>
        </p:grpSpPr>
        <p:sp>
          <p:nvSpPr>
            <p:cNvPr id="119" name="Freeform 118"/>
            <p:cNvSpPr/>
            <p:nvPr/>
          </p:nvSpPr>
          <p:spPr>
            <a:xfrm>
              <a:off x="4638040" y="22669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4656818" y="2279254"/>
              <a:ext cx="163831" cy="104140"/>
            </a:xfrm>
            <a:custGeom>
              <a:avLst/>
              <a:gdLst/>
              <a:ahLst/>
              <a:cxnLst/>
              <a:rect l="0" t="0" r="0" b="0"/>
              <a:pathLst>
                <a:path w="163831" h="104140">
                  <a:moveTo>
                    <a:pt x="162560" y="66039"/>
                  </a:moveTo>
                  <a:lnTo>
                    <a:pt x="127000" y="66039"/>
                  </a:lnTo>
                  <a:lnTo>
                    <a:pt x="119380" y="64769"/>
                  </a:lnTo>
                  <a:lnTo>
                    <a:pt x="114300" y="62229"/>
                  </a:lnTo>
                  <a:lnTo>
                    <a:pt x="107950" y="59689"/>
                  </a:lnTo>
                  <a:lnTo>
                    <a:pt x="102870" y="55879"/>
                  </a:lnTo>
                  <a:lnTo>
                    <a:pt x="96520" y="53339"/>
                  </a:lnTo>
                  <a:lnTo>
                    <a:pt x="90170" y="52069"/>
                  </a:lnTo>
                  <a:lnTo>
                    <a:pt x="77470" y="46989"/>
                  </a:lnTo>
                  <a:lnTo>
                    <a:pt x="71120" y="44450"/>
                  </a:lnTo>
                  <a:lnTo>
                    <a:pt x="66040" y="41909"/>
                  </a:lnTo>
                  <a:lnTo>
                    <a:pt x="60960" y="38100"/>
                  </a:lnTo>
                  <a:lnTo>
                    <a:pt x="55880" y="34289"/>
                  </a:lnTo>
                  <a:lnTo>
                    <a:pt x="49530" y="31750"/>
                  </a:lnTo>
                  <a:lnTo>
                    <a:pt x="44450" y="27939"/>
                  </a:lnTo>
                  <a:lnTo>
                    <a:pt x="38100" y="25400"/>
                  </a:lnTo>
                  <a:lnTo>
                    <a:pt x="31750" y="24129"/>
                  </a:lnTo>
                  <a:lnTo>
                    <a:pt x="24130" y="22859"/>
                  </a:lnTo>
                  <a:lnTo>
                    <a:pt x="5080" y="21589"/>
                  </a:lnTo>
                  <a:lnTo>
                    <a:pt x="2540" y="24129"/>
                  </a:lnTo>
                  <a:lnTo>
                    <a:pt x="2540" y="27939"/>
                  </a:lnTo>
                  <a:lnTo>
                    <a:pt x="1270" y="34289"/>
                  </a:lnTo>
                  <a:lnTo>
                    <a:pt x="2540" y="39369"/>
                  </a:lnTo>
                  <a:lnTo>
                    <a:pt x="6350" y="43179"/>
                  </a:lnTo>
                  <a:lnTo>
                    <a:pt x="10160" y="46989"/>
                  </a:lnTo>
                  <a:lnTo>
                    <a:pt x="15240" y="49529"/>
                  </a:lnTo>
                  <a:lnTo>
                    <a:pt x="21590" y="52069"/>
                  </a:lnTo>
                  <a:lnTo>
                    <a:pt x="26670" y="54609"/>
                  </a:lnTo>
                  <a:lnTo>
                    <a:pt x="33020" y="57150"/>
                  </a:lnTo>
                  <a:lnTo>
                    <a:pt x="38100" y="60959"/>
                  </a:lnTo>
                  <a:lnTo>
                    <a:pt x="41910" y="64769"/>
                  </a:lnTo>
                  <a:lnTo>
                    <a:pt x="48260" y="67309"/>
                  </a:lnTo>
                  <a:lnTo>
                    <a:pt x="55880" y="69850"/>
                  </a:lnTo>
                  <a:lnTo>
                    <a:pt x="63500" y="69850"/>
                  </a:lnTo>
                  <a:lnTo>
                    <a:pt x="68580" y="73659"/>
                  </a:lnTo>
                  <a:lnTo>
                    <a:pt x="73660" y="77469"/>
                  </a:lnTo>
                  <a:lnTo>
                    <a:pt x="77470" y="82550"/>
                  </a:lnTo>
                  <a:lnTo>
                    <a:pt x="81280" y="87629"/>
                  </a:lnTo>
                  <a:lnTo>
                    <a:pt x="87630" y="91439"/>
                  </a:lnTo>
                  <a:lnTo>
                    <a:pt x="92710" y="96519"/>
                  </a:lnTo>
                  <a:lnTo>
                    <a:pt x="99060" y="99059"/>
                  </a:lnTo>
                  <a:lnTo>
                    <a:pt x="106680" y="101600"/>
                  </a:lnTo>
                  <a:lnTo>
                    <a:pt x="114300" y="102869"/>
                  </a:lnTo>
                  <a:lnTo>
                    <a:pt x="123190" y="102869"/>
                  </a:lnTo>
                  <a:lnTo>
                    <a:pt x="130810" y="104139"/>
                  </a:lnTo>
                  <a:lnTo>
                    <a:pt x="139700" y="104139"/>
                  </a:lnTo>
                  <a:lnTo>
                    <a:pt x="146050" y="102869"/>
                  </a:lnTo>
                  <a:lnTo>
                    <a:pt x="151130" y="99059"/>
                  </a:lnTo>
                  <a:lnTo>
                    <a:pt x="158750" y="91439"/>
                  </a:lnTo>
                  <a:lnTo>
                    <a:pt x="163830" y="85089"/>
                  </a:lnTo>
                  <a:lnTo>
                    <a:pt x="163830" y="81279"/>
                  </a:lnTo>
                  <a:lnTo>
                    <a:pt x="162560" y="77469"/>
                  </a:lnTo>
                  <a:lnTo>
                    <a:pt x="161290" y="73659"/>
                  </a:lnTo>
                  <a:lnTo>
                    <a:pt x="157480" y="71119"/>
                  </a:lnTo>
                  <a:lnTo>
                    <a:pt x="152400" y="67309"/>
                  </a:lnTo>
                  <a:lnTo>
                    <a:pt x="147320" y="64769"/>
                  </a:lnTo>
                  <a:lnTo>
                    <a:pt x="140970" y="62229"/>
                  </a:lnTo>
                  <a:lnTo>
                    <a:pt x="135890" y="59689"/>
                  </a:lnTo>
                  <a:lnTo>
                    <a:pt x="129540" y="57150"/>
                  </a:lnTo>
                  <a:lnTo>
                    <a:pt x="124460" y="54609"/>
                  </a:lnTo>
                  <a:lnTo>
                    <a:pt x="120650" y="49529"/>
                  </a:lnTo>
                  <a:lnTo>
                    <a:pt x="116840" y="44450"/>
                  </a:lnTo>
                  <a:lnTo>
                    <a:pt x="111760" y="40639"/>
                  </a:lnTo>
                  <a:lnTo>
                    <a:pt x="105410" y="38100"/>
                  </a:lnTo>
                  <a:lnTo>
                    <a:pt x="99060" y="36829"/>
                  </a:lnTo>
                  <a:lnTo>
                    <a:pt x="92710" y="34289"/>
                  </a:lnTo>
                  <a:lnTo>
                    <a:pt x="87630" y="30479"/>
                  </a:lnTo>
                  <a:lnTo>
                    <a:pt x="82550" y="27939"/>
                  </a:lnTo>
                  <a:lnTo>
                    <a:pt x="76200" y="24129"/>
                  </a:lnTo>
                  <a:lnTo>
                    <a:pt x="69850" y="21589"/>
                  </a:lnTo>
                  <a:lnTo>
                    <a:pt x="64770" y="19050"/>
                  </a:lnTo>
                  <a:lnTo>
                    <a:pt x="58420" y="16509"/>
                  </a:lnTo>
                  <a:lnTo>
                    <a:pt x="45720" y="12700"/>
                  </a:lnTo>
                  <a:lnTo>
                    <a:pt x="39370" y="8889"/>
                  </a:lnTo>
                  <a:lnTo>
                    <a:pt x="34290" y="5079"/>
                  </a:lnTo>
                  <a:lnTo>
                    <a:pt x="29210" y="2539"/>
                  </a:lnTo>
                  <a:lnTo>
                    <a:pt x="24130" y="0"/>
                  </a:lnTo>
                  <a:lnTo>
                    <a:pt x="17780"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 name="Group 123"/>
          <p:cNvGrpSpPr/>
          <p:nvPr/>
        </p:nvGrpSpPr>
        <p:grpSpPr>
          <a:xfrm rot="19523401">
            <a:off x="5325110" y="2112010"/>
            <a:ext cx="212091" cy="173991"/>
            <a:chOff x="5325110" y="2112010"/>
            <a:chExt cx="212091" cy="173991"/>
          </a:xfrm>
        </p:grpSpPr>
        <p:sp>
          <p:nvSpPr>
            <p:cNvPr id="122" name="Freeform 121"/>
            <p:cNvSpPr/>
            <p:nvPr/>
          </p:nvSpPr>
          <p:spPr>
            <a:xfrm>
              <a:off x="5325110" y="2112010"/>
              <a:ext cx="212091" cy="173991"/>
            </a:xfrm>
            <a:custGeom>
              <a:avLst/>
              <a:gdLst/>
              <a:ahLst/>
              <a:cxnLst/>
              <a:rect l="0" t="0" r="0" b="0"/>
              <a:pathLst>
                <a:path w="212091" h="173991">
                  <a:moveTo>
                    <a:pt x="105410" y="31750"/>
                  </a:moveTo>
                  <a:lnTo>
                    <a:pt x="101600" y="40640"/>
                  </a:lnTo>
                  <a:lnTo>
                    <a:pt x="96520" y="49530"/>
                  </a:lnTo>
                  <a:lnTo>
                    <a:pt x="88900" y="57150"/>
                  </a:lnTo>
                  <a:lnTo>
                    <a:pt x="81281" y="63500"/>
                  </a:lnTo>
                  <a:lnTo>
                    <a:pt x="73660" y="67310"/>
                  </a:lnTo>
                  <a:lnTo>
                    <a:pt x="67310" y="69850"/>
                  </a:lnTo>
                  <a:lnTo>
                    <a:pt x="59690" y="71120"/>
                  </a:lnTo>
                  <a:lnTo>
                    <a:pt x="52070" y="71120"/>
                  </a:lnTo>
                  <a:lnTo>
                    <a:pt x="44450" y="72390"/>
                  </a:lnTo>
                  <a:lnTo>
                    <a:pt x="38100" y="72390"/>
                  </a:lnTo>
                  <a:lnTo>
                    <a:pt x="30481"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1" y="168910"/>
                  </a:lnTo>
                  <a:lnTo>
                    <a:pt x="68581" y="170180"/>
                  </a:lnTo>
                  <a:lnTo>
                    <a:pt x="74931" y="171450"/>
                  </a:lnTo>
                  <a:lnTo>
                    <a:pt x="81281" y="172720"/>
                  </a:lnTo>
                  <a:lnTo>
                    <a:pt x="88900" y="172720"/>
                  </a:lnTo>
                  <a:lnTo>
                    <a:pt x="96520"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1" y="97790"/>
                  </a:lnTo>
                  <a:lnTo>
                    <a:pt x="209550" y="90170"/>
                  </a:lnTo>
                  <a:lnTo>
                    <a:pt x="210820" y="83820"/>
                  </a:lnTo>
                  <a:lnTo>
                    <a:pt x="212090" y="76200"/>
                  </a:lnTo>
                  <a:lnTo>
                    <a:pt x="212090" y="68580"/>
                  </a:lnTo>
                  <a:lnTo>
                    <a:pt x="212090" y="60960"/>
                  </a:lnTo>
                  <a:lnTo>
                    <a:pt x="212090" y="53340"/>
                  </a:lnTo>
                  <a:lnTo>
                    <a:pt x="212090" y="45720"/>
                  </a:lnTo>
                  <a:lnTo>
                    <a:pt x="210820" y="39370"/>
                  </a:lnTo>
                  <a:lnTo>
                    <a:pt x="208281" y="31750"/>
                  </a:lnTo>
                  <a:lnTo>
                    <a:pt x="201931" y="24130"/>
                  </a:lnTo>
                  <a:lnTo>
                    <a:pt x="193040" y="17780"/>
                  </a:lnTo>
                  <a:lnTo>
                    <a:pt x="181610" y="12700"/>
                  </a:lnTo>
                  <a:lnTo>
                    <a:pt x="170181"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5354666" y="2130689"/>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 name="Group 126"/>
          <p:cNvGrpSpPr/>
          <p:nvPr/>
        </p:nvGrpSpPr>
        <p:grpSpPr>
          <a:xfrm rot="19523401">
            <a:off x="4879340" y="1847850"/>
            <a:ext cx="207011" cy="129541"/>
            <a:chOff x="4879340" y="1847850"/>
            <a:chExt cx="207011" cy="129541"/>
          </a:xfrm>
        </p:grpSpPr>
        <p:sp>
          <p:nvSpPr>
            <p:cNvPr id="125" name="Freeform 124"/>
            <p:cNvSpPr/>
            <p:nvPr/>
          </p:nvSpPr>
          <p:spPr>
            <a:xfrm>
              <a:off x="4879340" y="18478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4898118" y="186015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Group 129"/>
          <p:cNvGrpSpPr/>
          <p:nvPr/>
        </p:nvGrpSpPr>
        <p:grpSpPr>
          <a:xfrm rot="19523401">
            <a:off x="5325110" y="2289810"/>
            <a:ext cx="212091" cy="173991"/>
            <a:chOff x="5325110" y="2289810"/>
            <a:chExt cx="212091" cy="173991"/>
          </a:xfrm>
        </p:grpSpPr>
        <p:sp>
          <p:nvSpPr>
            <p:cNvPr id="128" name="Freeform 127"/>
            <p:cNvSpPr/>
            <p:nvPr/>
          </p:nvSpPr>
          <p:spPr>
            <a:xfrm>
              <a:off x="5325110" y="22898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5354665" y="2308489"/>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 name="Group 132"/>
          <p:cNvGrpSpPr/>
          <p:nvPr/>
        </p:nvGrpSpPr>
        <p:grpSpPr>
          <a:xfrm rot="19523401">
            <a:off x="4726940" y="2178050"/>
            <a:ext cx="207011" cy="129541"/>
            <a:chOff x="4726940" y="2178050"/>
            <a:chExt cx="207011" cy="129541"/>
          </a:xfrm>
        </p:grpSpPr>
        <p:sp>
          <p:nvSpPr>
            <p:cNvPr id="131" name="Freeform 130"/>
            <p:cNvSpPr/>
            <p:nvPr/>
          </p:nvSpPr>
          <p:spPr>
            <a:xfrm>
              <a:off x="4726940" y="21780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4745718" y="219035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 name="Group 135"/>
          <p:cNvGrpSpPr/>
          <p:nvPr/>
        </p:nvGrpSpPr>
        <p:grpSpPr>
          <a:xfrm rot="19523401">
            <a:off x="4701540" y="2038350"/>
            <a:ext cx="207011" cy="129541"/>
            <a:chOff x="4701540" y="2038350"/>
            <a:chExt cx="207011" cy="129541"/>
          </a:xfrm>
        </p:grpSpPr>
        <p:sp>
          <p:nvSpPr>
            <p:cNvPr id="134" name="Freeform 133"/>
            <p:cNvSpPr/>
            <p:nvPr/>
          </p:nvSpPr>
          <p:spPr>
            <a:xfrm>
              <a:off x="4701540" y="20383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4720318" y="205065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 name="Group 138"/>
          <p:cNvGrpSpPr/>
          <p:nvPr/>
        </p:nvGrpSpPr>
        <p:grpSpPr>
          <a:xfrm rot="19523401">
            <a:off x="4842510" y="1972310"/>
            <a:ext cx="212091" cy="173991"/>
            <a:chOff x="4842510" y="1972310"/>
            <a:chExt cx="212091" cy="173991"/>
          </a:xfrm>
        </p:grpSpPr>
        <p:sp>
          <p:nvSpPr>
            <p:cNvPr id="137" name="Freeform 136"/>
            <p:cNvSpPr/>
            <p:nvPr/>
          </p:nvSpPr>
          <p:spPr>
            <a:xfrm>
              <a:off x="4842510" y="19723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4872065" y="1990989"/>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 name="Group 141"/>
          <p:cNvGrpSpPr/>
          <p:nvPr/>
        </p:nvGrpSpPr>
        <p:grpSpPr>
          <a:xfrm rot="19523401">
            <a:off x="5323841" y="1987550"/>
            <a:ext cx="207010" cy="129541"/>
            <a:chOff x="5323841" y="1987550"/>
            <a:chExt cx="207010" cy="129541"/>
          </a:xfrm>
        </p:grpSpPr>
        <p:sp>
          <p:nvSpPr>
            <p:cNvPr id="140" name="Freeform 139"/>
            <p:cNvSpPr/>
            <p:nvPr/>
          </p:nvSpPr>
          <p:spPr>
            <a:xfrm>
              <a:off x="5323841" y="19875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5342618" y="199985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 name="Group 145"/>
          <p:cNvGrpSpPr/>
          <p:nvPr/>
        </p:nvGrpSpPr>
        <p:grpSpPr>
          <a:xfrm>
            <a:off x="5076190" y="1925320"/>
            <a:ext cx="181611" cy="128271"/>
            <a:chOff x="5076190" y="1925320"/>
            <a:chExt cx="181611" cy="128271"/>
          </a:xfrm>
        </p:grpSpPr>
        <p:sp>
          <p:nvSpPr>
            <p:cNvPr id="143" name="Freeform 142"/>
            <p:cNvSpPr/>
            <p:nvPr/>
          </p:nvSpPr>
          <p:spPr>
            <a:xfrm>
              <a:off x="5076190" y="19253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5095240" y="197231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5153660" y="198755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 name="Group 149"/>
          <p:cNvGrpSpPr/>
          <p:nvPr/>
        </p:nvGrpSpPr>
        <p:grpSpPr>
          <a:xfrm rot="339600">
            <a:off x="4530091" y="2306320"/>
            <a:ext cx="181610" cy="128271"/>
            <a:chOff x="4530091" y="2306320"/>
            <a:chExt cx="181610" cy="128271"/>
          </a:xfrm>
        </p:grpSpPr>
        <p:sp>
          <p:nvSpPr>
            <p:cNvPr id="147" name="Freeform 146"/>
            <p:cNvSpPr/>
            <p:nvPr/>
          </p:nvSpPr>
          <p:spPr>
            <a:xfrm>
              <a:off x="4530091" y="23063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4549345" y="2352658"/>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4607147" y="2368397"/>
              <a:ext cx="58421" cy="45720"/>
            </a:xfrm>
            <a:custGeom>
              <a:avLst/>
              <a:gdLst/>
              <a:ahLst/>
              <a:cxnLst/>
              <a:rect l="0" t="0" r="0" b="0"/>
              <a:pathLst>
                <a:path w="58421" h="45720">
                  <a:moveTo>
                    <a:pt x="58420" y="0"/>
                  </a:moveTo>
                  <a:lnTo>
                    <a:pt x="58420" y="13969"/>
                  </a:lnTo>
                  <a:lnTo>
                    <a:pt x="55880" y="17779"/>
                  </a:lnTo>
                  <a:lnTo>
                    <a:pt x="53340" y="20319"/>
                  </a:lnTo>
                  <a:lnTo>
                    <a:pt x="48260" y="22859"/>
                  </a:lnTo>
                  <a:lnTo>
                    <a:pt x="36830" y="26669"/>
                  </a:lnTo>
                  <a:lnTo>
                    <a:pt x="31750" y="27939"/>
                  </a:lnTo>
                  <a:lnTo>
                    <a:pt x="25400" y="30479"/>
                  </a:lnTo>
                  <a:lnTo>
                    <a:pt x="20320" y="34289"/>
                  </a:lnTo>
                  <a:lnTo>
                    <a:pt x="16510" y="38100"/>
                  </a:lnTo>
                  <a:lnTo>
                    <a:pt x="12700" y="40639"/>
                  </a:lnTo>
                  <a:lnTo>
                    <a:pt x="8890" y="41909"/>
                  </a:lnTo>
                  <a:lnTo>
                    <a:pt x="0" y="4571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4" name="Group 153"/>
          <p:cNvGrpSpPr/>
          <p:nvPr/>
        </p:nvGrpSpPr>
        <p:grpSpPr>
          <a:xfrm>
            <a:off x="5165090" y="2153920"/>
            <a:ext cx="181611" cy="128271"/>
            <a:chOff x="5165090" y="2153920"/>
            <a:chExt cx="181611" cy="128271"/>
          </a:xfrm>
        </p:grpSpPr>
        <p:sp>
          <p:nvSpPr>
            <p:cNvPr id="151" name="Freeform 150"/>
            <p:cNvSpPr/>
            <p:nvPr/>
          </p:nvSpPr>
          <p:spPr>
            <a:xfrm>
              <a:off x="5165090" y="21539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5184140" y="220091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5242560" y="221615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8" name="Group 157"/>
          <p:cNvGrpSpPr/>
          <p:nvPr/>
        </p:nvGrpSpPr>
        <p:grpSpPr>
          <a:xfrm rot="19183801">
            <a:off x="4999990" y="2319020"/>
            <a:ext cx="181611" cy="128271"/>
            <a:chOff x="4999990" y="2319020"/>
            <a:chExt cx="181611" cy="128271"/>
          </a:xfrm>
        </p:grpSpPr>
        <p:sp>
          <p:nvSpPr>
            <p:cNvPr id="155" name="Freeform 154"/>
            <p:cNvSpPr/>
            <p:nvPr/>
          </p:nvSpPr>
          <p:spPr>
            <a:xfrm>
              <a:off x="4999990" y="23190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5018855" y="2365942"/>
              <a:ext cx="132080" cy="66041"/>
            </a:xfrm>
            <a:custGeom>
              <a:avLst/>
              <a:gdLst/>
              <a:ahLst/>
              <a:cxnLst/>
              <a:rect l="0" t="0" r="0" b="0"/>
              <a:pathLst>
                <a:path w="132080" h="66041">
                  <a:moveTo>
                    <a:pt x="20320" y="34290"/>
                  </a:moveTo>
                  <a:lnTo>
                    <a:pt x="22859" y="38100"/>
                  </a:lnTo>
                  <a:lnTo>
                    <a:pt x="26670" y="39370"/>
                  </a:lnTo>
                  <a:lnTo>
                    <a:pt x="30479" y="41910"/>
                  </a:lnTo>
                  <a:lnTo>
                    <a:pt x="35559" y="43180"/>
                  </a:lnTo>
                  <a:lnTo>
                    <a:pt x="41909" y="46990"/>
                  </a:lnTo>
                  <a:lnTo>
                    <a:pt x="46989" y="49530"/>
                  </a:lnTo>
                  <a:lnTo>
                    <a:pt x="53339" y="53340"/>
                  </a:lnTo>
                  <a:lnTo>
                    <a:pt x="59689" y="57150"/>
                  </a:lnTo>
                  <a:lnTo>
                    <a:pt x="66039" y="59690"/>
                  </a:lnTo>
                  <a:lnTo>
                    <a:pt x="72389" y="62230"/>
                  </a:lnTo>
                  <a:lnTo>
                    <a:pt x="78739" y="63500"/>
                  </a:lnTo>
                  <a:lnTo>
                    <a:pt x="85089" y="64770"/>
                  </a:lnTo>
                  <a:lnTo>
                    <a:pt x="91439" y="66040"/>
                  </a:lnTo>
                  <a:lnTo>
                    <a:pt x="97789" y="66040"/>
                  </a:lnTo>
                  <a:lnTo>
                    <a:pt x="104139" y="64770"/>
                  </a:lnTo>
                  <a:lnTo>
                    <a:pt x="111759" y="63500"/>
                  </a:lnTo>
                  <a:lnTo>
                    <a:pt x="116839" y="59690"/>
                  </a:lnTo>
                  <a:lnTo>
                    <a:pt x="120650" y="55880"/>
                  </a:lnTo>
                  <a:lnTo>
                    <a:pt x="124459" y="50800"/>
                  </a:lnTo>
                  <a:lnTo>
                    <a:pt x="127000" y="45720"/>
                  </a:lnTo>
                  <a:lnTo>
                    <a:pt x="129539" y="39370"/>
                  </a:lnTo>
                  <a:lnTo>
                    <a:pt x="132079" y="34290"/>
                  </a:lnTo>
                  <a:lnTo>
                    <a:pt x="132079" y="27940"/>
                  </a:lnTo>
                  <a:lnTo>
                    <a:pt x="130809" y="22860"/>
                  </a:lnTo>
                  <a:lnTo>
                    <a:pt x="128270" y="17780"/>
                  </a:lnTo>
                  <a:lnTo>
                    <a:pt x="125729" y="13970"/>
                  </a:lnTo>
                  <a:lnTo>
                    <a:pt x="120650" y="11430"/>
                  </a:lnTo>
                  <a:lnTo>
                    <a:pt x="115570" y="7620"/>
                  </a:lnTo>
                  <a:lnTo>
                    <a:pt x="109220" y="5080"/>
                  </a:lnTo>
                  <a:lnTo>
                    <a:pt x="104139" y="2540"/>
                  </a:lnTo>
                  <a:lnTo>
                    <a:pt x="97789" y="0"/>
                  </a:lnTo>
                  <a:lnTo>
                    <a:pt x="91439" y="0"/>
                  </a:lnTo>
                  <a:lnTo>
                    <a:pt x="85089" y="0"/>
                  </a:lnTo>
                  <a:lnTo>
                    <a:pt x="78739" y="0"/>
                  </a:lnTo>
                  <a:lnTo>
                    <a:pt x="73659" y="2540"/>
                  </a:lnTo>
                  <a:lnTo>
                    <a:pt x="69850" y="7620"/>
                  </a:lnTo>
                  <a:lnTo>
                    <a:pt x="66039" y="11430"/>
                  </a:lnTo>
                  <a:lnTo>
                    <a:pt x="60959" y="15240"/>
                  </a:lnTo>
                  <a:lnTo>
                    <a:pt x="54609" y="17780"/>
                  </a:lnTo>
                  <a:lnTo>
                    <a:pt x="46989"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5077756" y="238148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 name="Group 161"/>
          <p:cNvGrpSpPr/>
          <p:nvPr/>
        </p:nvGrpSpPr>
        <p:grpSpPr>
          <a:xfrm>
            <a:off x="4453890" y="1950720"/>
            <a:ext cx="181611" cy="128271"/>
            <a:chOff x="4453890" y="1950720"/>
            <a:chExt cx="181611" cy="128271"/>
          </a:xfrm>
        </p:grpSpPr>
        <p:sp>
          <p:nvSpPr>
            <p:cNvPr id="159" name="Freeform 158"/>
            <p:cNvSpPr/>
            <p:nvPr/>
          </p:nvSpPr>
          <p:spPr>
            <a:xfrm>
              <a:off x="4453890" y="19507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4472940" y="199771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4531360" y="201295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5" name="Group 164"/>
          <p:cNvGrpSpPr/>
          <p:nvPr/>
        </p:nvGrpSpPr>
        <p:grpSpPr>
          <a:xfrm rot="339600">
            <a:off x="5171441" y="1784350"/>
            <a:ext cx="207010" cy="129541"/>
            <a:chOff x="5171441" y="1784350"/>
            <a:chExt cx="207010" cy="129541"/>
          </a:xfrm>
        </p:grpSpPr>
        <p:sp>
          <p:nvSpPr>
            <p:cNvPr id="163" name="Freeform 162"/>
            <p:cNvSpPr/>
            <p:nvPr/>
          </p:nvSpPr>
          <p:spPr>
            <a:xfrm>
              <a:off x="5171441" y="17843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5190503" y="179730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9" name="Group 168"/>
          <p:cNvGrpSpPr/>
          <p:nvPr/>
        </p:nvGrpSpPr>
        <p:grpSpPr>
          <a:xfrm rot="19183801">
            <a:off x="4441190" y="2484120"/>
            <a:ext cx="181611" cy="128271"/>
            <a:chOff x="4441190" y="2484120"/>
            <a:chExt cx="181611" cy="128271"/>
          </a:xfrm>
        </p:grpSpPr>
        <p:sp>
          <p:nvSpPr>
            <p:cNvPr id="166" name="Freeform 165"/>
            <p:cNvSpPr/>
            <p:nvPr/>
          </p:nvSpPr>
          <p:spPr>
            <a:xfrm>
              <a:off x="4441190" y="24841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4460055" y="2531042"/>
              <a:ext cx="132080" cy="66041"/>
            </a:xfrm>
            <a:custGeom>
              <a:avLst/>
              <a:gdLst/>
              <a:ahLst/>
              <a:cxnLst/>
              <a:rect l="0" t="0" r="0" b="0"/>
              <a:pathLst>
                <a:path w="132080" h="66041">
                  <a:moveTo>
                    <a:pt x="20320" y="34290"/>
                  </a:moveTo>
                  <a:lnTo>
                    <a:pt x="22859" y="38100"/>
                  </a:lnTo>
                  <a:lnTo>
                    <a:pt x="26670" y="39370"/>
                  </a:lnTo>
                  <a:lnTo>
                    <a:pt x="30479" y="41910"/>
                  </a:lnTo>
                  <a:lnTo>
                    <a:pt x="35559" y="43180"/>
                  </a:lnTo>
                  <a:lnTo>
                    <a:pt x="41909" y="46990"/>
                  </a:lnTo>
                  <a:lnTo>
                    <a:pt x="46989" y="49530"/>
                  </a:lnTo>
                  <a:lnTo>
                    <a:pt x="53339" y="53340"/>
                  </a:lnTo>
                  <a:lnTo>
                    <a:pt x="59689" y="57150"/>
                  </a:lnTo>
                  <a:lnTo>
                    <a:pt x="66039" y="59690"/>
                  </a:lnTo>
                  <a:lnTo>
                    <a:pt x="72389" y="62230"/>
                  </a:lnTo>
                  <a:lnTo>
                    <a:pt x="78739" y="63500"/>
                  </a:lnTo>
                  <a:lnTo>
                    <a:pt x="85089" y="64770"/>
                  </a:lnTo>
                  <a:lnTo>
                    <a:pt x="91439" y="66040"/>
                  </a:lnTo>
                  <a:lnTo>
                    <a:pt x="97789" y="66040"/>
                  </a:lnTo>
                  <a:lnTo>
                    <a:pt x="104139" y="64770"/>
                  </a:lnTo>
                  <a:lnTo>
                    <a:pt x="111759" y="63500"/>
                  </a:lnTo>
                  <a:lnTo>
                    <a:pt x="116839" y="59690"/>
                  </a:lnTo>
                  <a:lnTo>
                    <a:pt x="120650" y="55880"/>
                  </a:lnTo>
                  <a:lnTo>
                    <a:pt x="124459" y="50800"/>
                  </a:lnTo>
                  <a:lnTo>
                    <a:pt x="127000" y="45720"/>
                  </a:lnTo>
                  <a:lnTo>
                    <a:pt x="129539" y="39370"/>
                  </a:lnTo>
                  <a:lnTo>
                    <a:pt x="132079" y="34290"/>
                  </a:lnTo>
                  <a:lnTo>
                    <a:pt x="132079" y="27940"/>
                  </a:lnTo>
                  <a:lnTo>
                    <a:pt x="130809" y="22860"/>
                  </a:lnTo>
                  <a:lnTo>
                    <a:pt x="128270" y="17780"/>
                  </a:lnTo>
                  <a:lnTo>
                    <a:pt x="125729" y="13970"/>
                  </a:lnTo>
                  <a:lnTo>
                    <a:pt x="120650" y="11430"/>
                  </a:lnTo>
                  <a:lnTo>
                    <a:pt x="115570" y="7620"/>
                  </a:lnTo>
                  <a:lnTo>
                    <a:pt x="109220" y="5080"/>
                  </a:lnTo>
                  <a:lnTo>
                    <a:pt x="104139" y="2540"/>
                  </a:lnTo>
                  <a:lnTo>
                    <a:pt x="97789" y="0"/>
                  </a:lnTo>
                  <a:lnTo>
                    <a:pt x="91439" y="0"/>
                  </a:lnTo>
                  <a:lnTo>
                    <a:pt x="85089" y="0"/>
                  </a:lnTo>
                  <a:lnTo>
                    <a:pt x="78739" y="0"/>
                  </a:lnTo>
                  <a:lnTo>
                    <a:pt x="73659" y="2540"/>
                  </a:lnTo>
                  <a:lnTo>
                    <a:pt x="69850" y="7620"/>
                  </a:lnTo>
                  <a:lnTo>
                    <a:pt x="66039" y="11430"/>
                  </a:lnTo>
                  <a:lnTo>
                    <a:pt x="60959" y="15240"/>
                  </a:lnTo>
                  <a:lnTo>
                    <a:pt x="54609" y="17780"/>
                  </a:lnTo>
                  <a:lnTo>
                    <a:pt x="46989"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4518956" y="254658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2" name="Group 171"/>
          <p:cNvGrpSpPr/>
          <p:nvPr/>
        </p:nvGrpSpPr>
        <p:grpSpPr>
          <a:xfrm rot="19523401">
            <a:off x="5247640" y="2241550"/>
            <a:ext cx="207011" cy="129541"/>
            <a:chOff x="5247640" y="2241550"/>
            <a:chExt cx="207011" cy="129541"/>
          </a:xfrm>
        </p:grpSpPr>
        <p:sp>
          <p:nvSpPr>
            <p:cNvPr id="170" name="Freeform 169"/>
            <p:cNvSpPr/>
            <p:nvPr/>
          </p:nvSpPr>
          <p:spPr>
            <a:xfrm>
              <a:off x="5247640" y="22415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5266418" y="225385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6" name="Group 175"/>
          <p:cNvGrpSpPr/>
          <p:nvPr/>
        </p:nvGrpSpPr>
        <p:grpSpPr>
          <a:xfrm>
            <a:off x="4606290" y="2103120"/>
            <a:ext cx="181611" cy="128271"/>
            <a:chOff x="4606290" y="2103120"/>
            <a:chExt cx="181611" cy="128271"/>
          </a:xfrm>
        </p:grpSpPr>
        <p:sp>
          <p:nvSpPr>
            <p:cNvPr id="173" name="Freeform 172"/>
            <p:cNvSpPr/>
            <p:nvPr/>
          </p:nvSpPr>
          <p:spPr>
            <a:xfrm>
              <a:off x="4606290" y="21031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4625340" y="215011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4683760" y="216535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0" name="Group 179"/>
          <p:cNvGrpSpPr/>
          <p:nvPr/>
        </p:nvGrpSpPr>
        <p:grpSpPr>
          <a:xfrm>
            <a:off x="4847590" y="2369820"/>
            <a:ext cx="181611" cy="128271"/>
            <a:chOff x="4847590" y="2369820"/>
            <a:chExt cx="181611" cy="128271"/>
          </a:xfrm>
        </p:grpSpPr>
        <p:sp>
          <p:nvSpPr>
            <p:cNvPr id="177" name="Freeform 176"/>
            <p:cNvSpPr/>
            <p:nvPr/>
          </p:nvSpPr>
          <p:spPr>
            <a:xfrm>
              <a:off x="4847590" y="23698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4866640" y="241681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4925060" y="243205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3" name="Group 182"/>
          <p:cNvGrpSpPr/>
          <p:nvPr/>
        </p:nvGrpSpPr>
        <p:grpSpPr>
          <a:xfrm rot="339600">
            <a:off x="4993641" y="2406650"/>
            <a:ext cx="207010" cy="129541"/>
            <a:chOff x="4993641" y="2406650"/>
            <a:chExt cx="207010" cy="129541"/>
          </a:xfrm>
        </p:grpSpPr>
        <p:sp>
          <p:nvSpPr>
            <p:cNvPr id="181" name="Freeform 180"/>
            <p:cNvSpPr/>
            <p:nvPr/>
          </p:nvSpPr>
          <p:spPr>
            <a:xfrm>
              <a:off x="4993641" y="24066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5012703" y="241960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6" name="Group 185"/>
          <p:cNvGrpSpPr/>
          <p:nvPr/>
        </p:nvGrpSpPr>
        <p:grpSpPr>
          <a:xfrm rot="19523401">
            <a:off x="4574540" y="2597150"/>
            <a:ext cx="207011" cy="129541"/>
            <a:chOff x="4574540" y="2597150"/>
            <a:chExt cx="207011" cy="129541"/>
          </a:xfrm>
        </p:grpSpPr>
        <p:sp>
          <p:nvSpPr>
            <p:cNvPr id="184" name="Freeform 183"/>
            <p:cNvSpPr/>
            <p:nvPr/>
          </p:nvSpPr>
          <p:spPr>
            <a:xfrm>
              <a:off x="4574540" y="25971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4593318" y="2609453"/>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p:cNvGrpSpPr/>
          <p:nvPr/>
        </p:nvGrpSpPr>
        <p:grpSpPr>
          <a:xfrm rot="20523600">
            <a:off x="5228591" y="1988820"/>
            <a:ext cx="181610" cy="128271"/>
            <a:chOff x="5228591" y="1988820"/>
            <a:chExt cx="181610" cy="128271"/>
          </a:xfrm>
        </p:grpSpPr>
        <p:sp>
          <p:nvSpPr>
            <p:cNvPr id="187" name="Freeform 186"/>
            <p:cNvSpPr/>
            <p:nvPr/>
          </p:nvSpPr>
          <p:spPr>
            <a:xfrm>
              <a:off x="5228591" y="19888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5247470" y="203605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5306831" y="205083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3" name="Group 192"/>
          <p:cNvGrpSpPr/>
          <p:nvPr/>
        </p:nvGrpSpPr>
        <p:grpSpPr>
          <a:xfrm rot="20863200">
            <a:off x="5247641" y="2432050"/>
            <a:ext cx="207010" cy="129541"/>
            <a:chOff x="5247641" y="2432050"/>
            <a:chExt cx="207010" cy="129541"/>
          </a:xfrm>
        </p:grpSpPr>
        <p:sp>
          <p:nvSpPr>
            <p:cNvPr id="191" name="Freeform 190"/>
            <p:cNvSpPr/>
            <p:nvPr/>
          </p:nvSpPr>
          <p:spPr>
            <a:xfrm>
              <a:off x="5247641" y="24320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5266749" y="244421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69" y="55880"/>
                  </a:lnTo>
                  <a:lnTo>
                    <a:pt x="96519" y="53340"/>
                  </a:lnTo>
                  <a:lnTo>
                    <a:pt x="90169" y="52070"/>
                  </a:lnTo>
                  <a:lnTo>
                    <a:pt x="77469" y="46990"/>
                  </a:lnTo>
                  <a:lnTo>
                    <a:pt x="71119" y="44450"/>
                  </a:lnTo>
                  <a:lnTo>
                    <a:pt x="66039" y="41910"/>
                  </a:lnTo>
                  <a:lnTo>
                    <a:pt x="60960" y="38100"/>
                  </a:lnTo>
                  <a:lnTo>
                    <a:pt x="55880" y="34290"/>
                  </a:lnTo>
                  <a:lnTo>
                    <a:pt x="49530" y="31750"/>
                  </a:lnTo>
                  <a:lnTo>
                    <a:pt x="44450" y="27940"/>
                  </a:lnTo>
                  <a:lnTo>
                    <a:pt x="38100" y="25400"/>
                  </a:lnTo>
                  <a:lnTo>
                    <a:pt x="31750" y="24130"/>
                  </a:lnTo>
                  <a:lnTo>
                    <a:pt x="24130" y="22860"/>
                  </a:lnTo>
                  <a:lnTo>
                    <a:pt x="5080" y="21590"/>
                  </a:lnTo>
                  <a:lnTo>
                    <a:pt x="2539" y="24130"/>
                  </a:lnTo>
                  <a:lnTo>
                    <a:pt x="2539" y="27940"/>
                  </a:lnTo>
                  <a:lnTo>
                    <a:pt x="1269" y="34290"/>
                  </a:lnTo>
                  <a:lnTo>
                    <a:pt x="2539" y="39370"/>
                  </a:lnTo>
                  <a:lnTo>
                    <a:pt x="6350" y="43180"/>
                  </a:lnTo>
                  <a:lnTo>
                    <a:pt x="10160" y="46990"/>
                  </a:lnTo>
                  <a:lnTo>
                    <a:pt x="15239" y="49530"/>
                  </a:lnTo>
                  <a:lnTo>
                    <a:pt x="21589" y="52070"/>
                  </a:lnTo>
                  <a:lnTo>
                    <a:pt x="26669" y="54610"/>
                  </a:lnTo>
                  <a:lnTo>
                    <a:pt x="33019" y="57150"/>
                  </a:lnTo>
                  <a:lnTo>
                    <a:pt x="38100" y="60960"/>
                  </a:lnTo>
                  <a:lnTo>
                    <a:pt x="41910" y="64770"/>
                  </a:lnTo>
                  <a:lnTo>
                    <a:pt x="48260" y="67310"/>
                  </a:lnTo>
                  <a:lnTo>
                    <a:pt x="55880" y="69850"/>
                  </a:lnTo>
                  <a:lnTo>
                    <a:pt x="63500" y="69850"/>
                  </a:lnTo>
                  <a:lnTo>
                    <a:pt x="68580" y="73660"/>
                  </a:lnTo>
                  <a:lnTo>
                    <a:pt x="73660" y="77470"/>
                  </a:lnTo>
                  <a:lnTo>
                    <a:pt x="77469" y="82550"/>
                  </a:lnTo>
                  <a:lnTo>
                    <a:pt x="81280" y="87630"/>
                  </a:lnTo>
                  <a:lnTo>
                    <a:pt x="87630" y="91440"/>
                  </a:lnTo>
                  <a:lnTo>
                    <a:pt x="92710" y="96520"/>
                  </a:lnTo>
                  <a:lnTo>
                    <a:pt x="99060" y="99060"/>
                  </a:lnTo>
                  <a:lnTo>
                    <a:pt x="106680" y="101600"/>
                  </a:lnTo>
                  <a:lnTo>
                    <a:pt x="114300" y="102870"/>
                  </a:lnTo>
                  <a:lnTo>
                    <a:pt x="123189"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89" y="73660"/>
                  </a:lnTo>
                  <a:lnTo>
                    <a:pt x="157480" y="71120"/>
                  </a:lnTo>
                  <a:lnTo>
                    <a:pt x="152400" y="67310"/>
                  </a:lnTo>
                  <a:lnTo>
                    <a:pt x="147319" y="64770"/>
                  </a:lnTo>
                  <a:lnTo>
                    <a:pt x="140969" y="62230"/>
                  </a:lnTo>
                  <a:lnTo>
                    <a:pt x="135889" y="59690"/>
                  </a:lnTo>
                  <a:lnTo>
                    <a:pt x="129539" y="57150"/>
                  </a:lnTo>
                  <a:lnTo>
                    <a:pt x="124460" y="54610"/>
                  </a:lnTo>
                  <a:lnTo>
                    <a:pt x="120650" y="49530"/>
                  </a:lnTo>
                  <a:lnTo>
                    <a:pt x="116839" y="44450"/>
                  </a:lnTo>
                  <a:lnTo>
                    <a:pt x="111760" y="40640"/>
                  </a:lnTo>
                  <a:lnTo>
                    <a:pt x="105410" y="38100"/>
                  </a:lnTo>
                  <a:lnTo>
                    <a:pt x="99060" y="36830"/>
                  </a:lnTo>
                  <a:lnTo>
                    <a:pt x="92710" y="34290"/>
                  </a:lnTo>
                  <a:lnTo>
                    <a:pt x="87630" y="30480"/>
                  </a:lnTo>
                  <a:lnTo>
                    <a:pt x="82550" y="27940"/>
                  </a:lnTo>
                  <a:lnTo>
                    <a:pt x="76200" y="24130"/>
                  </a:lnTo>
                  <a:lnTo>
                    <a:pt x="69850" y="21590"/>
                  </a:lnTo>
                  <a:lnTo>
                    <a:pt x="64769" y="19050"/>
                  </a:lnTo>
                  <a:lnTo>
                    <a:pt x="58419" y="16510"/>
                  </a:lnTo>
                  <a:lnTo>
                    <a:pt x="45719" y="12700"/>
                  </a:lnTo>
                  <a:lnTo>
                    <a:pt x="39369" y="8890"/>
                  </a:lnTo>
                  <a:lnTo>
                    <a:pt x="34289"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7" name="Group 196"/>
          <p:cNvGrpSpPr/>
          <p:nvPr/>
        </p:nvGrpSpPr>
        <p:grpSpPr>
          <a:xfrm rot="1339800">
            <a:off x="4961891" y="2509520"/>
            <a:ext cx="181610" cy="128271"/>
            <a:chOff x="4961891" y="2509520"/>
            <a:chExt cx="181610" cy="128271"/>
          </a:xfrm>
        </p:grpSpPr>
        <p:sp>
          <p:nvSpPr>
            <p:cNvPr id="194" name="Freeform 193"/>
            <p:cNvSpPr/>
            <p:nvPr/>
          </p:nvSpPr>
          <p:spPr>
            <a:xfrm>
              <a:off x="4961891" y="25095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4981254" y="255589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Freeform 195"/>
            <p:cNvSpPr/>
            <p:nvPr/>
          </p:nvSpPr>
          <p:spPr>
            <a:xfrm>
              <a:off x="5039838" y="257222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1" name="Group 200"/>
          <p:cNvGrpSpPr/>
          <p:nvPr/>
        </p:nvGrpSpPr>
        <p:grpSpPr>
          <a:xfrm rot="20523600">
            <a:off x="5342891" y="2420620"/>
            <a:ext cx="181610" cy="128271"/>
            <a:chOff x="5342891" y="2420620"/>
            <a:chExt cx="181610" cy="128271"/>
          </a:xfrm>
        </p:grpSpPr>
        <p:sp>
          <p:nvSpPr>
            <p:cNvPr id="198" name="Freeform 197"/>
            <p:cNvSpPr/>
            <p:nvPr/>
          </p:nvSpPr>
          <p:spPr>
            <a:xfrm>
              <a:off x="5342891" y="24206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5361770" y="246785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Freeform 199"/>
            <p:cNvSpPr/>
            <p:nvPr/>
          </p:nvSpPr>
          <p:spPr>
            <a:xfrm>
              <a:off x="5421131" y="2482636"/>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4" name="Group 203"/>
          <p:cNvGrpSpPr/>
          <p:nvPr/>
        </p:nvGrpSpPr>
        <p:grpSpPr>
          <a:xfrm rot="20863200">
            <a:off x="5323841" y="2520950"/>
            <a:ext cx="207010" cy="129541"/>
            <a:chOff x="5323841" y="2520950"/>
            <a:chExt cx="207010" cy="129541"/>
          </a:xfrm>
        </p:grpSpPr>
        <p:sp>
          <p:nvSpPr>
            <p:cNvPr id="202" name="Freeform 201"/>
            <p:cNvSpPr/>
            <p:nvPr/>
          </p:nvSpPr>
          <p:spPr>
            <a:xfrm>
              <a:off x="5323841" y="25209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5342949" y="253311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69" y="55880"/>
                  </a:lnTo>
                  <a:lnTo>
                    <a:pt x="96519" y="53340"/>
                  </a:lnTo>
                  <a:lnTo>
                    <a:pt x="90169" y="52070"/>
                  </a:lnTo>
                  <a:lnTo>
                    <a:pt x="77469" y="46990"/>
                  </a:lnTo>
                  <a:lnTo>
                    <a:pt x="71119" y="44450"/>
                  </a:lnTo>
                  <a:lnTo>
                    <a:pt x="66039" y="41910"/>
                  </a:lnTo>
                  <a:lnTo>
                    <a:pt x="60960" y="38100"/>
                  </a:lnTo>
                  <a:lnTo>
                    <a:pt x="55880" y="34290"/>
                  </a:lnTo>
                  <a:lnTo>
                    <a:pt x="49530" y="31750"/>
                  </a:lnTo>
                  <a:lnTo>
                    <a:pt x="44450" y="27940"/>
                  </a:lnTo>
                  <a:lnTo>
                    <a:pt x="38100" y="25400"/>
                  </a:lnTo>
                  <a:lnTo>
                    <a:pt x="31750" y="24130"/>
                  </a:lnTo>
                  <a:lnTo>
                    <a:pt x="24130" y="22860"/>
                  </a:lnTo>
                  <a:lnTo>
                    <a:pt x="5080" y="21590"/>
                  </a:lnTo>
                  <a:lnTo>
                    <a:pt x="2539" y="24130"/>
                  </a:lnTo>
                  <a:lnTo>
                    <a:pt x="2539" y="27940"/>
                  </a:lnTo>
                  <a:lnTo>
                    <a:pt x="1269" y="34290"/>
                  </a:lnTo>
                  <a:lnTo>
                    <a:pt x="2539" y="39370"/>
                  </a:lnTo>
                  <a:lnTo>
                    <a:pt x="6350" y="43180"/>
                  </a:lnTo>
                  <a:lnTo>
                    <a:pt x="10160" y="46990"/>
                  </a:lnTo>
                  <a:lnTo>
                    <a:pt x="15239" y="49530"/>
                  </a:lnTo>
                  <a:lnTo>
                    <a:pt x="21589" y="52070"/>
                  </a:lnTo>
                  <a:lnTo>
                    <a:pt x="26669" y="54610"/>
                  </a:lnTo>
                  <a:lnTo>
                    <a:pt x="33019" y="57150"/>
                  </a:lnTo>
                  <a:lnTo>
                    <a:pt x="38100" y="60960"/>
                  </a:lnTo>
                  <a:lnTo>
                    <a:pt x="41910" y="64770"/>
                  </a:lnTo>
                  <a:lnTo>
                    <a:pt x="48260" y="67310"/>
                  </a:lnTo>
                  <a:lnTo>
                    <a:pt x="55880" y="69850"/>
                  </a:lnTo>
                  <a:lnTo>
                    <a:pt x="63500" y="69850"/>
                  </a:lnTo>
                  <a:lnTo>
                    <a:pt x="68580" y="73660"/>
                  </a:lnTo>
                  <a:lnTo>
                    <a:pt x="73660" y="77470"/>
                  </a:lnTo>
                  <a:lnTo>
                    <a:pt x="77469" y="82550"/>
                  </a:lnTo>
                  <a:lnTo>
                    <a:pt x="81280" y="87630"/>
                  </a:lnTo>
                  <a:lnTo>
                    <a:pt x="87630" y="91440"/>
                  </a:lnTo>
                  <a:lnTo>
                    <a:pt x="92710" y="96520"/>
                  </a:lnTo>
                  <a:lnTo>
                    <a:pt x="99060" y="99060"/>
                  </a:lnTo>
                  <a:lnTo>
                    <a:pt x="106680" y="101600"/>
                  </a:lnTo>
                  <a:lnTo>
                    <a:pt x="114300" y="102870"/>
                  </a:lnTo>
                  <a:lnTo>
                    <a:pt x="123189"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89" y="73660"/>
                  </a:lnTo>
                  <a:lnTo>
                    <a:pt x="157480" y="71120"/>
                  </a:lnTo>
                  <a:lnTo>
                    <a:pt x="152400" y="67310"/>
                  </a:lnTo>
                  <a:lnTo>
                    <a:pt x="147319" y="64770"/>
                  </a:lnTo>
                  <a:lnTo>
                    <a:pt x="140969" y="62230"/>
                  </a:lnTo>
                  <a:lnTo>
                    <a:pt x="135889" y="59690"/>
                  </a:lnTo>
                  <a:lnTo>
                    <a:pt x="129539" y="57150"/>
                  </a:lnTo>
                  <a:lnTo>
                    <a:pt x="124460" y="54610"/>
                  </a:lnTo>
                  <a:lnTo>
                    <a:pt x="120650" y="49530"/>
                  </a:lnTo>
                  <a:lnTo>
                    <a:pt x="116839" y="44450"/>
                  </a:lnTo>
                  <a:lnTo>
                    <a:pt x="111760" y="40640"/>
                  </a:lnTo>
                  <a:lnTo>
                    <a:pt x="105410" y="38100"/>
                  </a:lnTo>
                  <a:lnTo>
                    <a:pt x="99060" y="36830"/>
                  </a:lnTo>
                  <a:lnTo>
                    <a:pt x="92710" y="34290"/>
                  </a:lnTo>
                  <a:lnTo>
                    <a:pt x="87630" y="30480"/>
                  </a:lnTo>
                  <a:lnTo>
                    <a:pt x="82550" y="27940"/>
                  </a:lnTo>
                  <a:lnTo>
                    <a:pt x="76200" y="24130"/>
                  </a:lnTo>
                  <a:lnTo>
                    <a:pt x="69850" y="21590"/>
                  </a:lnTo>
                  <a:lnTo>
                    <a:pt x="64769" y="19050"/>
                  </a:lnTo>
                  <a:lnTo>
                    <a:pt x="58419" y="16510"/>
                  </a:lnTo>
                  <a:lnTo>
                    <a:pt x="45719" y="12700"/>
                  </a:lnTo>
                  <a:lnTo>
                    <a:pt x="39369" y="8890"/>
                  </a:lnTo>
                  <a:lnTo>
                    <a:pt x="34289"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8" name="Group 207"/>
          <p:cNvGrpSpPr/>
          <p:nvPr/>
        </p:nvGrpSpPr>
        <p:grpSpPr>
          <a:xfrm rot="1339800">
            <a:off x="5139691" y="2522220"/>
            <a:ext cx="181610" cy="128271"/>
            <a:chOff x="5139691" y="2522220"/>
            <a:chExt cx="181610" cy="128271"/>
          </a:xfrm>
        </p:grpSpPr>
        <p:sp>
          <p:nvSpPr>
            <p:cNvPr id="205" name="Freeform 204"/>
            <p:cNvSpPr/>
            <p:nvPr/>
          </p:nvSpPr>
          <p:spPr>
            <a:xfrm>
              <a:off x="5139691" y="25222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Freeform 205"/>
            <p:cNvSpPr/>
            <p:nvPr/>
          </p:nvSpPr>
          <p:spPr>
            <a:xfrm>
              <a:off x="5159054" y="256859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a:off x="5217638" y="2584924"/>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2" name="Group 211"/>
          <p:cNvGrpSpPr/>
          <p:nvPr/>
        </p:nvGrpSpPr>
        <p:grpSpPr>
          <a:xfrm rot="20523600">
            <a:off x="4631691" y="2420620"/>
            <a:ext cx="181610" cy="128271"/>
            <a:chOff x="4631691" y="2420620"/>
            <a:chExt cx="181610" cy="128271"/>
          </a:xfrm>
        </p:grpSpPr>
        <p:sp>
          <p:nvSpPr>
            <p:cNvPr id="209" name="Freeform 208"/>
            <p:cNvSpPr/>
            <p:nvPr/>
          </p:nvSpPr>
          <p:spPr>
            <a:xfrm>
              <a:off x="4631691" y="24206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Freeform 209"/>
            <p:cNvSpPr/>
            <p:nvPr/>
          </p:nvSpPr>
          <p:spPr>
            <a:xfrm>
              <a:off x="4650570" y="246785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a:off x="4709931" y="2482635"/>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 name="Group 214"/>
          <p:cNvGrpSpPr/>
          <p:nvPr/>
        </p:nvGrpSpPr>
        <p:grpSpPr>
          <a:xfrm rot="20863200">
            <a:off x="4549141" y="2533650"/>
            <a:ext cx="207010" cy="129541"/>
            <a:chOff x="4549141" y="2533650"/>
            <a:chExt cx="207010" cy="129541"/>
          </a:xfrm>
        </p:grpSpPr>
        <p:sp>
          <p:nvSpPr>
            <p:cNvPr id="213" name="Freeform 212"/>
            <p:cNvSpPr/>
            <p:nvPr/>
          </p:nvSpPr>
          <p:spPr>
            <a:xfrm>
              <a:off x="4549141" y="25336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a:off x="4568249" y="254581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69" y="55880"/>
                  </a:lnTo>
                  <a:lnTo>
                    <a:pt x="96519" y="53340"/>
                  </a:lnTo>
                  <a:lnTo>
                    <a:pt x="90169" y="52070"/>
                  </a:lnTo>
                  <a:lnTo>
                    <a:pt x="77469" y="46990"/>
                  </a:lnTo>
                  <a:lnTo>
                    <a:pt x="71119" y="44450"/>
                  </a:lnTo>
                  <a:lnTo>
                    <a:pt x="66039" y="41910"/>
                  </a:lnTo>
                  <a:lnTo>
                    <a:pt x="60960" y="38100"/>
                  </a:lnTo>
                  <a:lnTo>
                    <a:pt x="55880" y="34290"/>
                  </a:lnTo>
                  <a:lnTo>
                    <a:pt x="49530" y="31750"/>
                  </a:lnTo>
                  <a:lnTo>
                    <a:pt x="44450" y="27940"/>
                  </a:lnTo>
                  <a:lnTo>
                    <a:pt x="38100" y="25400"/>
                  </a:lnTo>
                  <a:lnTo>
                    <a:pt x="31750" y="24130"/>
                  </a:lnTo>
                  <a:lnTo>
                    <a:pt x="24130" y="22860"/>
                  </a:lnTo>
                  <a:lnTo>
                    <a:pt x="5080" y="21590"/>
                  </a:lnTo>
                  <a:lnTo>
                    <a:pt x="2539" y="24130"/>
                  </a:lnTo>
                  <a:lnTo>
                    <a:pt x="2539" y="27940"/>
                  </a:lnTo>
                  <a:lnTo>
                    <a:pt x="1269" y="34290"/>
                  </a:lnTo>
                  <a:lnTo>
                    <a:pt x="2539" y="39370"/>
                  </a:lnTo>
                  <a:lnTo>
                    <a:pt x="6350" y="43180"/>
                  </a:lnTo>
                  <a:lnTo>
                    <a:pt x="10160" y="46990"/>
                  </a:lnTo>
                  <a:lnTo>
                    <a:pt x="15239" y="49530"/>
                  </a:lnTo>
                  <a:lnTo>
                    <a:pt x="21589" y="52070"/>
                  </a:lnTo>
                  <a:lnTo>
                    <a:pt x="26669" y="54610"/>
                  </a:lnTo>
                  <a:lnTo>
                    <a:pt x="33019" y="57150"/>
                  </a:lnTo>
                  <a:lnTo>
                    <a:pt x="38100" y="60960"/>
                  </a:lnTo>
                  <a:lnTo>
                    <a:pt x="41910" y="64770"/>
                  </a:lnTo>
                  <a:lnTo>
                    <a:pt x="48260" y="67310"/>
                  </a:lnTo>
                  <a:lnTo>
                    <a:pt x="55880" y="69850"/>
                  </a:lnTo>
                  <a:lnTo>
                    <a:pt x="63500" y="69850"/>
                  </a:lnTo>
                  <a:lnTo>
                    <a:pt x="68580" y="73660"/>
                  </a:lnTo>
                  <a:lnTo>
                    <a:pt x="73660" y="77470"/>
                  </a:lnTo>
                  <a:lnTo>
                    <a:pt x="77469" y="82550"/>
                  </a:lnTo>
                  <a:lnTo>
                    <a:pt x="81280" y="87630"/>
                  </a:lnTo>
                  <a:lnTo>
                    <a:pt x="87630" y="91440"/>
                  </a:lnTo>
                  <a:lnTo>
                    <a:pt x="92710" y="96520"/>
                  </a:lnTo>
                  <a:lnTo>
                    <a:pt x="99060" y="99060"/>
                  </a:lnTo>
                  <a:lnTo>
                    <a:pt x="106680" y="101600"/>
                  </a:lnTo>
                  <a:lnTo>
                    <a:pt x="114300" y="102870"/>
                  </a:lnTo>
                  <a:lnTo>
                    <a:pt x="123189"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89" y="73660"/>
                  </a:lnTo>
                  <a:lnTo>
                    <a:pt x="157480" y="71120"/>
                  </a:lnTo>
                  <a:lnTo>
                    <a:pt x="152400" y="67310"/>
                  </a:lnTo>
                  <a:lnTo>
                    <a:pt x="147319" y="64770"/>
                  </a:lnTo>
                  <a:lnTo>
                    <a:pt x="140969" y="62230"/>
                  </a:lnTo>
                  <a:lnTo>
                    <a:pt x="135889" y="59690"/>
                  </a:lnTo>
                  <a:lnTo>
                    <a:pt x="129539" y="57150"/>
                  </a:lnTo>
                  <a:lnTo>
                    <a:pt x="124460" y="54610"/>
                  </a:lnTo>
                  <a:lnTo>
                    <a:pt x="120650" y="49530"/>
                  </a:lnTo>
                  <a:lnTo>
                    <a:pt x="116839" y="44450"/>
                  </a:lnTo>
                  <a:lnTo>
                    <a:pt x="111760" y="40640"/>
                  </a:lnTo>
                  <a:lnTo>
                    <a:pt x="105410" y="38100"/>
                  </a:lnTo>
                  <a:lnTo>
                    <a:pt x="99060" y="36830"/>
                  </a:lnTo>
                  <a:lnTo>
                    <a:pt x="92710" y="34290"/>
                  </a:lnTo>
                  <a:lnTo>
                    <a:pt x="87630" y="30480"/>
                  </a:lnTo>
                  <a:lnTo>
                    <a:pt x="82550" y="27940"/>
                  </a:lnTo>
                  <a:lnTo>
                    <a:pt x="76200" y="24130"/>
                  </a:lnTo>
                  <a:lnTo>
                    <a:pt x="69850" y="21590"/>
                  </a:lnTo>
                  <a:lnTo>
                    <a:pt x="64769" y="19050"/>
                  </a:lnTo>
                  <a:lnTo>
                    <a:pt x="58419" y="16510"/>
                  </a:lnTo>
                  <a:lnTo>
                    <a:pt x="45719" y="12700"/>
                  </a:lnTo>
                  <a:lnTo>
                    <a:pt x="39369" y="8890"/>
                  </a:lnTo>
                  <a:lnTo>
                    <a:pt x="34289"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9" name="Group 218"/>
          <p:cNvGrpSpPr/>
          <p:nvPr/>
        </p:nvGrpSpPr>
        <p:grpSpPr>
          <a:xfrm rot="1339800">
            <a:off x="4745991" y="2585720"/>
            <a:ext cx="181610" cy="128271"/>
            <a:chOff x="4745991" y="2585720"/>
            <a:chExt cx="181610" cy="128271"/>
          </a:xfrm>
        </p:grpSpPr>
        <p:sp>
          <p:nvSpPr>
            <p:cNvPr id="216" name="Freeform 215"/>
            <p:cNvSpPr/>
            <p:nvPr/>
          </p:nvSpPr>
          <p:spPr>
            <a:xfrm>
              <a:off x="4745991" y="25857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Freeform 216"/>
            <p:cNvSpPr/>
            <p:nvPr/>
          </p:nvSpPr>
          <p:spPr>
            <a:xfrm>
              <a:off x="4765354" y="263209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Freeform 217"/>
            <p:cNvSpPr/>
            <p:nvPr/>
          </p:nvSpPr>
          <p:spPr>
            <a:xfrm>
              <a:off x="4823938" y="2648424"/>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3" name="Group 222"/>
          <p:cNvGrpSpPr/>
          <p:nvPr/>
        </p:nvGrpSpPr>
        <p:grpSpPr>
          <a:xfrm rot="20523600">
            <a:off x="5012691" y="2611120"/>
            <a:ext cx="181610" cy="128271"/>
            <a:chOff x="5012691" y="2611120"/>
            <a:chExt cx="181610" cy="128271"/>
          </a:xfrm>
        </p:grpSpPr>
        <p:sp>
          <p:nvSpPr>
            <p:cNvPr id="220" name="Freeform 219"/>
            <p:cNvSpPr/>
            <p:nvPr/>
          </p:nvSpPr>
          <p:spPr>
            <a:xfrm>
              <a:off x="5012691" y="26111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Freeform 220"/>
            <p:cNvSpPr/>
            <p:nvPr/>
          </p:nvSpPr>
          <p:spPr>
            <a:xfrm>
              <a:off x="5031570" y="2658351"/>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a:off x="5090931" y="2673136"/>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6" name="Group 225"/>
          <p:cNvGrpSpPr/>
          <p:nvPr/>
        </p:nvGrpSpPr>
        <p:grpSpPr>
          <a:xfrm rot="20863200">
            <a:off x="5222241" y="2622550"/>
            <a:ext cx="207010" cy="129541"/>
            <a:chOff x="5222241" y="2622550"/>
            <a:chExt cx="207010" cy="129541"/>
          </a:xfrm>
        </p:grpSpPr>
        <p:sp>
          <p:nvSpPr>
            <p:cNvPr id="224" name="Freeform 223"/>
            <p:cNvSpPr/>
            <p:nvPr/>
          </p:nvSpPr>
          <p:spPr>
            <a:xfrm>
              <a:off x="5222241" y="26225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Freeform 224"/>
            <p:cNvSpPr/>
            <p:nvPr/>
          </p:nvSpPr>
          <p:spPr>
            <a:xfrm>
              <a:off x="5241349" y="263471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69" y="55880"/>
                  </a:lnTo>
                  <a:lnTo>
                    <a:pt x="96519" y="53340"/>
                  </a:lnTo>
                  <a:lnTo>
                    <a:pt x="90169" y="52070"/>
                  </a:lnTo>
                  <a:lnTo>
                    <a:pt x="77469" y="46990"/>
                  </a:lnTo>
                  <a:lnTo>
                    <a:pt x="71119" y="44450"/>
                  </a:lnTo>
                  <a:lnTo>
                    <a:pt x="66039" y="41910"/>
                  </a:lnTo>
                  <a:lnTo>
                    <a:pt x="60960" y="38100"/>
                  </a:lnTo>
                  <a:lnTo>
                    <a:pt x="55880" y="34290"/>
                  </a:lnTo>
                  <a:lnTo>
                    <a:pt x="49530" y="31750"/>
                  </a:lnTo>
                  <a:lnTo>
                    <a:pt x="44450" y="27940"/>
                  </a:lnTo>
                  <a:lnTo>
                    <a:pt x="38100" y="25400"/>
                  </a:lnTo>
                  <a:lnTo>
                    <a:pt x="31750" y="24130"/>
                  </a:lnTo>
                  <a:lnTo>
                    <a:pt x="24130" y="22860"/>
                  </a:lnTo>
                  <a:lnTo>
                    <a:pt x="5080" y="21590"/>
                  </a:lnTo>
                  <a:lnTo>
                    <a:pt x="2539" y="24130"/>
                  </a:lnTo>
                  <a:lnTo>
                    <a:pt x="2539" y="27940"/>
                  </a:lnTo>
                  <a:lnTo>
                    <a:pt x="1269" y="34290"/>
                  </a:lnTo>
                  <a:lnTo>
                    <a:pt x="2539" y="39370"/>
                  </a:lnTo>
                  <a:lnTo>
                    <a:pt x="6350" y="43180"/>
                  </a:lnTo>
                  <a:lnTo>
                    <a:pt x="10160" y="46990"/>
                  </a:lnTo>
                  <a:lnTo>
                    <a:pt x="15239" y="49530"/>
                  </a:lnTo>
                  <a:lnTo>
                    <a:pt x="21589" y="52070"/>
                  </a:lnTo>
                  <a:lnTo>
                    <a:pt x="26669" y="54610"/>
                  </a:lnTo>
                  <a:lnTo>
                    <a:pt x="33019" y="57150"/>
                  </a:lnTo>
                  <a:lnTo>
                    <a:pt x="38100" y="60960"/>
                  </a:lnTo>
                  <a:lnTo>
                    <a:pt x="41910" y="64770"/>
                  </a:lnTo>
                  <a:lnTo>
                    <a:pt x="48260" y="67310"/>
                  </a:lnTo>
                  <a:lnTo>
                    <a:pt x="55880" y="69850"/>
                  </a:lnTo>
                  <a:lnTo>
                    <a:pt x="63500" y="69850"/>
                  </a:lnTo>
                  <a:lnTo>
                    <a:pt x="68580" y="73660"/>
                  </a:lnTo>
                  <a:lnTo>
                    <a:pt x="73660" y="77470"/>
                  </a:lnTo>
                  <a:lnTo>
                    <a:pt x="77469" y="82550"/>
                  </a:lnTo>
                  <a:lnTo>
                    <a:pt x="81280" y="87630"/>
                  </a:lnTo>
                  <a:lnTo>
                    <a:pt x="87630" y="91440"/>
                  </a:lnTo>
                  <a:lnTo>
                    <a:pt x="92710" y="96520"/>
                  </a:lnTo>
                  <a:lnTo>
                    <a:pt x="99060" y="99060"/>
                  </a:lnTo>
                  <a:lnTo>
                    <a:pt x="106680" y="101600"/>
                  </a:lnTo>
                  <a:lnTo>
                    <a:pt x="114300" y="102870"/>
                  </a:lnTo>
                  <a:lnTo>
                    <a:pt x="123189"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89" y="73660"/>
                  </a:lnTo>
                  <a:lnTo>
                    <a:pt x="157480" y="71120"/>
                  </a:lnTo>
                  <a:lnTo>
                    <a:pt x="152400" y="67310"/>
                  </a:lnTo>
                  <a:lnTo>
                    <a:pt x="147319" y="64770"/>
                  </a:lnTo>
                  <a:lnTo>
                    <a:pt x="140969" y="62230"/>
                  </a:lnTo>
                  <a:lnTo>
                    <a:pt x="135889" y="59690"/>
                  </a:lnTo>
                  <a:lnTo>
                    <a:pt x="129539" y="57150"/>
                  </a:lnTo>
                  <a:lnTo>
                    <a:pt x="124460" y="54610"/>
                  </a:lnTo>
                  <a:lnTo>
                    <a:pt x="120650" y="49530"/>
                  </a:lnTo>
                  <a:lnTo>
                    <a:pt x="116839" y="44450"/>
                  </a:lnTo>
                  <a:lnTo>
                    <a:pt x="111760" y="40640"/>
                  </a:lnTo>
                  <a:lnTo>
                    <a:pt x="105410" y="38100"/>
                  </a:lnTo>
                  <a:lnTo>
                    <a:pt x="99060" y="36830"/>
                  </a:lnTo>
                  <a:lnTo>
                    <a:pt x="92710" y="34290"/>
                  </a:lnTo>
                  <a:lnTo>
                    <a:pt x="87630" y="30480"/>
                  </a:lnTo>
                  <a:lnTo>
                    <a:pt x="82550" y="27940"/>
                  </a:lnTo>
                  <a:lnTo>
                    <a:pt x="76200" y="24130"/>
                  </a:lnTo>
                  <a:lnTo>
                    <a:pt x="69850" y="21590"/>
                  </a:lnTo>
                  <a:lnTo>
                    <a:pt x="64769" y="19050"/>
                  </a:lnTo>
                  <a:lnTo>
                    <a:pt x="58419" y="16510"/>
                  </a:lnTo>
                  <a:lnTo>
                    <a:pt x="45719" y="12700"/>
                  </a:lnTo>
                  <a:lnTo>
                    <a:pt x="39369" y="8890"/>
                  </a:lnTo>
                  <a:lnTo>
                    <a:pt x="34289"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9" name="Group 228"/>
          <p:cNvGrpSpPr/>
          <p:nvPr/>
        </p:nvGrpSpPr>
        <p:grpSpPr>
          <a:xfrm rot="3519600">
            <a:off x="5387341" y="2673350"/>
            <a:ext cx="207010" cy="129541"/>
            <a:chOff x="5387341" y="2673350"/>
            <a:chExt cx="207010" cy="129541"/>
          </a:xfrm>
        </p:grpSpPr>
        <p:sp>
          <p:nvSpPr>
            <p:cNvPr id="227" name="Freeform 226"/>
            <p:cNvSpPr/>
            <p:nvPr/>
          </p:nvSpPr>
          <p:spPr>
            <a:xfrm>
              <a:off x="5387341" y="26733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5406100" y="2685814"/>
              <a:ext cx="163832" cy="104141"/>
            </a:xfrm>
            <a:custGeom>
              <a:avLst/>
              <a:gdLst/>
              <a:ahLst/>
              <a:cxnLst/>
              <a:rect l="0" t="0" r="0" b="0"/>
              <a:pathLst>
                <a:path w="163832" h="104141">
                  <a:moveTo>
                    <a:pt x="162560" y="66040"/>
                  </a:moveTo>
                  <a:lnTo>
                    <a:pt x="127000" y="66040"/>
                  </a:lnTo>
                  <a:lnTo>
                    <a:pt x="119381"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1" y="34290"/>
                  </a:lnTo>
                  <a:lnTo>
                    <a:pt x="49531" y="31750"/>
                  </a:lnTo>
                  <a:lnTo>
                    <a:pt x="44450" y="27940"/>
                  </a:lnTo>
                  <a:lnTo>
                    <a:pt x="38100" y="25400"/>
                  </a:lnTo>
                  <a:lnTo>
                    <a:pt x="31750" y="24130"/>
                  </a:lnTo>
                  <a:lnTo>
                    <a:pt x="24131" y="22860"/>
                  </a:lnTo>
                  <a:lnTo>
                    <a:pt x="5081"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1" y="69850"/>
                  </a:lnTo>
                  <a:lnTo>
                    <a:pt x="63500" y="69850"/>
                  </a:lnTo>
                  <a:lnTo>
                    <a:pt x="68581" y="73660"/>
                  </a:lnTo>
                  <a:lnTo>
                    <a:pt x="73660" y="77470"/>
                  </a:lnTo>
                  <a:lnTo>
                    <a:pt x="77470" y="82550"/>
                  </a:lnTo>
                  <a:lnTo>
                    <a:pt x="81281" y="87630"/>
                  </a:lnTo>
                  <a:lnTo>
                    <a:pt x="87631" y="91440"/>
                  </a:lnTo>
                  <a:lnTo>
                    <a:pt x="92710" y="96520"/>
                  </a:lnTo>
                  <a:lnTo>
                    <a:pt x="99060" y="99060"/>
                  </a:lnTo>
                  <a:lnTo>
                    <a:pt x="106681" y="101600"/>
                  </a:lnTo>
                  <a:lnTo>
                    <a:pt x="114300" y="102870"/>
                  </a:lnTo>
                  <a:lnTo>
                    <a:pt x="123190" y="102870"/>
                  </a:lnTo>
                  <a:lnTo>
                    <a:pt x="130810" y="104140"/>
                  </a:lnTo>
                  <a:lnTo>
                    <a:pt x="139700" y="104140"/>
                  </a:lnTo>
                  <a:lnTo>
                    <a:pt x="146050" y="102870"/>
                  </a:lnTo>
                  <a:lnTo>
                    <a:pt x="151131" y="99060"/>
                  </a:lnTo>
                  <a:lnTo>
                    <a:pt x="158750" y="91440"/>
                  </a:lnTo>
                  <a:lnTo>
                    <a:pt x="163831" y="85090"/>
                  </a:lnTo>
                  <a:lnTo>
                    <a:pt x="163831" y="81280"/>
                  </a:lnTo>
                  <a:lnTo>
                    <a:pt x="162560" y="77470"/>
                  </a:lnTo>
                  <a:lnTo>
                    <a:pt x="161290" y="73660"/>
                  </a:lnTo>
                  <a:lnTo>
                    <a:pt x="157481"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1"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1" y="0"/>
                  </a:lnTo>
                  <a:lnTo>
                    <a:pt x="17781"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2" name="Group 231"/>
          <p:cNvGrpSpPr/>
          <p:nvPr/>
        </p:nvGrpSpPr>
        <p:grpSpPr>
          <a:xfrm rot="339600">
            <a:off x="4460241" y="2635250"/>
            <a:ext cx="207010" cy="129541"/>
            <a:chOff x="4460241" y="2635250"/>
            <a:chExt cx="207010" cy="129541"/>
          </a:xfrm>
        </p:grpSpPr>
        <p:sp>
          <p:nvSpPr>
            <p:cNvPr id="230" name="Freeform 229"/>
            <p:cNvSpPr/>
            <p:nvPr/>
          </p:nvSpPr>
          <p:spPr>
            <a:xfrm>
              <a:off x="4460241" y="26352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a:off x="4479303" y="2648201"/>
              <a:ext cx="163831" cy="104141"/>
            </a:xfrm>
            <a:custGeom>
              <a:avLst/>
              <a:gdLst/>
              <a:ahLst/>
              <a:cxnLst/>
              <a:rect l="0" t="0" r="0" b="0"/>
              <a:pathLst>
                <a:path w="163831" h="104141">
                  <a:moveTo>
                    <a:pt x="162560" y="66040"/>
                  </a:moveTo>
                  <a:lnTo>
                    <a:pt x="127000" y="66040"/>
                  </a:lnTo>
                  <a:lnTo>
                    <a:pt x="119380" y="64770"/>
                  </a:lnTo>
                  <a:lnTo>
                    <a:pt x="114300" y="62229"/>
                  </a:lnTo>
                  <a:lnTo>
                    <a:pt x="107950" y="59690"/>
                  </a:lnTo>
                  <a:lnTo>
                    <a:pt x="102870" y="55879"/>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29"/>
                  </a:lnTo>
                  <a:lnTo>
                    <a:pt x="24130" y="22860"/>
                  </a:lnTo>
                  <a:lnTo>
                    <a:pt x="5080" y="21590"/>
                  </a:lnTo>
                  <a:lnTo>
                    <a:pt x="2540" y="24129"/>
                  </a:lnTo>
                  <a:lnTo>
                    <a:pt x="2540" y="27940"/>
                  </a:lnTo>
                  <a:lnTo>
                    <a:pt x="1270" y="34290"/>
                  </a:lnTo>
                  <a:lnTo>
                    <a:pt x="2540" y="39370"/>
                  </a:lnTo>
                  <a:lnTo>
                    <a:pt x="6350" y="43179"/>
                  </a:lnTo>
                  <a:lnTo>
                    <a:pt x="10160" y="46990"/>
                  </a:lnTo>
                  <a:lnTo>
                    <a:pt x="15240" y="49529"/>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29"/>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79"/>
                  </a:lnTo>
                  <a:lnTo>
                    <a:pt x="162560" y="77470"/>
                  </a:lnTo>
                  <a:lnTo>
                    <a:pt x="161290" y="73660"/>
                  </a:lnTo>
                  <a:lnTo>
                    <a:pt x="157480" y="71120"/>
                  </a:lnTo>
                  <a:lnTo>
                    <a:pt x="152400" y="67310"/>
                  </a:lnTo>
                  <a:lnTo>
                    <a:pt x="147320" y="64770"/>
                  </a:lnTo>
                  <a:lnTo>
                    <a:pt x="140970" y="62229"/>
                  </a:lnTo>
                  <a:lnTo>
                    <a:pt x="135890" y="59690"/>
                  </a:lnTo>
                  <a:lnTo>
                    <a:pt x="129540" y="57150"/>
                  </a:lnTo>
                  <a:lnTo>
                    <a:pt x="124460" y="54610"/>
                  </a:lnTo>
                  <a:lnTo>
                    <a:pt x="120650" y="49529"/>
                  </a:lnTo>
                  <a:lnTo>
                    <a:pt x="116840" y="44450"/>
                  </a:lnTo>
                  <a:lnTo>
                    <a:pt x="111760" y="40640"/>
                  </a:lnTo>
                  <a:lnTo>
                    <a:pt x="105410" y="38100"/>
                  </a:lnTo>
                  <a:lnTo>
                    <a:pt x="99060" y="36829"/>
                  </a:lnTo>
                  <a:lnTo>
                    <a:pt x="92710" y="34290"/>
                  </a:lnTo>
                  <a:lnTo>
                    <a:pt x="87630" y="30479"/>
                  </a:lnTo>
                  <a:lnTo>
                    <a:pt x="82550" y="27940"/>
                  </a:lnTo>
                  <a:lnTo>
                    <a:pt x="76200" y="24129"/>
                  </a:lnTo>
                  <a:lnTo>
                    <a:pt x="69850" y="21590"/>
                  </a:lnTo>
                  <a:lnTo>
                    <a:pt x="64770" y="19050"/>
                  </a:lnTo>
                  <a:lnTo>
                    <a:pt x="58420" y="16510"/>
                  </a:lnTo>
                  <a:lnTo>
                    <a:pt x="45720" y="12700"/>
                  </a:lnTo>
                  <a:lnTo>
                    <a:pt x="39370" y="8890"/>
                  </a:lnTo>
                  <a:lnTo>
                    <a:pt x="34290" y="5079"/>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6" name="Group 235"/>
          <p:cNvGrpSpPr/>
          <p:nvPr/>
        </p:nvGrpSpPr>
        <p:grpSpPr>
          <a:xfrm rot="19523401">
            <a:off x="4466590" y="2712720"/>
            <a:ext cx="181611" cy="128271"/>
            <a:chOff x="4466590" y="2712720"/>
            <a:chExt cx="181611" cy="128271"/>
          </a:xfrm>
        </p:grpSpPr>
        <p:sp>
          <p:nvSpPr>
            <p:cNvPr id="233" name="Freeform 232"/>
            <p:cNvSpPr/>
            <p:nvPr/>
          </p:nvSpPr>
          <p:spPr>
            <a:xfrm>
              <a:off x="4466590" y="27127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4485997" y="275942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Freeform 234"/>
            <p:cNvSpPr/>
            <p:nvPr/>
          </p:nvSpPr>
          <p:spPr>
            <a:xfrm>
              <a:off x="4543879" y="2774855"/>
              <a:ext cx="58421" cy="45722"/>
            </a:xfrm>
            <a:custGeom>
              <a:avLst/>
              <a:gdLst/>
              <a:ahLst/>
              <a:cxnLst/>
              <a:rect l="0" t="0" r="0" b="0"/>
              <a:pathLst>
                <a:path w="58421" h="45722">
                  <a:moveTo>
                    <a:pt x="58420" y="0"/>
                  </a:moveTo>
                  <a:lnTo>
                    <a:pt x="58420" y="13971"/>
                  </a:lnTo>
                  <a:lnTo>
                    <a:pt x="55880" y="17780"/>
                  </a:lnTo>
                  <a:lnTo>
                    <a:pt x="53340" y="20321"/>
                  </a:lnTo>
                  <a:lnTo>
                    <a:pt x="48260" y="22860"/>
                  </a:lnTo>
                  <a:lnTo>
                    <a:pt x="36830" y="26671"/>
                  </a:lnTo>
                  <a:lnTo>
                    <a:pt x="31750" y="27940"/>
                  </a:lnTo>
                  <a:lnTo>
                    <a:pt x="25400" y="30480"/>
                  </a:lnTo>
                  <a:lnTo>
                    <a:pt x="20320"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9" name="Group 238"/>
          <p:cNvGrpSpPr/>
          <p:nvPr/>
        </p:nvGrpSpPr>
        <p:grpSpPr>
          <a:xfrm rot="3451200">
            <a:off x="4409441" y="2305050"/>
            <a:ext cx="207010" cy="129541"/>
            <a:chOff x="4409441" y="2305050"/>
            <a:chExt cx="207010" cy="129541"/>
          </a:xfrm>
        </p:grpSpPr>
        <p:sp>
          <p:nvSpPr>
            <p:cNvPr id="237" name="Freeform 236"/>
            <p:cNvSpPr/>
            <p:nvPr/>
          </p:nvSpPr>
          <p:spPr>
            <a:xfrm>
              <a:off x="4409441" y="23050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Freeform 237"/>
            <p:cNvSpPr/>
            <p:nvPr/>
          </p:nvSpPr>
          <p:spPr>
            <a:xfrm>
              <a:off x="4428205" y="2317457"/>
              <a:ext cx="163832" cy="104141"/>
            </a:xfrm>
            <a:custGeom>
              <a:avLst/>
              <a:gdLst/>
              <a:ahLst/>
              <a:cxnLst/>
              <a:rect l="0" t="0" r="0" b="0"/>
              <a:pathLst>
                <a:path w="163832" h="104141">
                  <a:moveTo>
                    <a:pt x="162561" y="66040"/>
                  </a:moveTo>
                  <a:lnTo>
                    <a:pt x="127000" y="66040"/>
                  </a:lnTo>
                  <a:lnTo>
                    <a:pt x="119381" y="64770"/>
                  </a:lnTo>
                  <a:lnTo>
                    <a:pt x="114300" y="62230"/>
                  </a:lnTo>
                  <a:lnTo>
                    <a:pt x="107950" y="59690"/>
                  </a:lnTo>
                  <a:lnTo>
                    <a:pt x="102870" y="55880"/>
                  </a:lnTo>
                  <a:lnTo>
                    <a:pt x="96520" y="53340"/>
                  </a:lnTo>
                  <a:lnTo>
                    <a:pt x="90170" y="52070"/>
                  </a:lnTo>
                  <a:lnTo>
                    <a:pt x="77470" y="46990"/>
                  </a:lnTo>
                  <a:lnTo>
                    <a:pt x="71120" y="44450"/>
                  </a:lnTo>
                  <a:lnTo>
                    <a:pt x="66040" y="41910"/>
                  </a:lnTo>
                  <a:lnTo>
                    <a:pt x="60961" y="38100"/>
                  </a:lnTo>
                  <a:lnTo>
                    <a:pt x="55881" y="34290"/>
                  </a:lnTo>
                  <a:lnTo>
                    <a:pt x="49531" y="31750"/>
                  </a:lnTo>
                  <a:lnTo>
                    <a:pt x="44450" y="27940"/>
                  </a:lnTo>
                  <a:lnTo>
                    <a:pt x="38100" y="25400"/>
                  </a:lnTo>
                  <a:lnTo>
                    <a:pt x="31750" y="24130"/>
                  </a:lnTo>
                  <a:lnTo>
                    <a:pt x="24131" y="22860"/>
                  </a:lnTo>
                  <a:lnTo>
                    <a:pt x="5081" y="21590"/>
                  </a:lnTo>
                  <a:lnTo>
                    <a:pt x="2540" y="24130"/>
                  </a:lnTo>
                  <a:lnTo>
                    <a:pt x="2540" y="27940"/>
                  </a:lnTo>
                  <a:lnTo>
                    <a:pt x="1270" y="34290"/>
                  </a:lnTo>
                  <a:lnTo>
                    <a:pt x="2540" y="39370"/>
                  </a:lnTo>
                  <a:lnTo>
                    <a:pt x="6350" y="43180"/>
                  </a:lnTo>
                  <a:lnTo>
                    <a:pt x="10161" y="46990"/>
                  </a:lnTo>
                  <a:lnTo>
                    <a:pt x="15240" y="49530"/>
                  </a:lnTo>
                  <a:lnTo>
                    <a:pt x="21590" y="52070"/>
                  </a:lnTo>
                  <a:lnTo>
                    <a:pt x="26670" y="54610"/>
                  </a:lnTo>
                  <a:lnTo>
                    <a:pt x="33020" y="57150"/>
                  </a:lnTo>
                  <a:lnTo>
                    <a:pt x="38100" y="60960"/>
                  </a:lnTo>
                  <a:lnTo>
                    <a:pt x="41911" y="64770"/>
                  </a:lnTo>
                  <a:lnTo>
                    <a:pt x="48261" y="67310"/>
                  </a:lnTo>
                  <a:lnTo>
                    <a:pt x="55881" y="69850"/>
                  </a:lnTo>
                  <a:lnTo>
                    <a:pt x="63500" y="69850"/>
                  </a:lnTo>
                  <a:lnTo>
                    <a:pt x="68581" y="73660"/>
                  </a:lnTo>
                  <a:lnTo>
                    <a:pt x="73661" y="77470"/>
                  </a:lnTo>
                  <a:lnTo>
                    <a:pt x="77470" y="82550"/>
                  </a:lnTo>
                  <a:lnTo>
                    <a:pt x="81281" y="87630"/>
                  </a:lnTo>
                  <a:lnTo>
                    <a:pt x="87631" y="91440"/>
                  </a:lnTo>
                  <a:lnTo>
                    <a:pt x="92711" y="96520"/>
                  </a:lnTo>
                  <a:lnTo>
                    <a:pt x="99061" y="99060"/>
                  </a:lnTo>
                  <a:lnTo>
                    <a:pt x="106681" y="101600"/>
                  </a:lnTo>
                  <a:lnTo>
                    <a:pt x="114300" y="102870"/>
                  </a:lnTo>
                  <a:lnTo>
                    <a:pt x="123190" y="102870"/>
                  </a:lnTo>
                  <a:lnTo>
                    <a:pt x="130811" y="104140"/>
                  </a:lnTo>
                  <a:lnTo>
                    <a:pt x="139700" y="104140"/>
                  </a:lnTo>
                  <a:lnTo>
                    <a:pt x="146050" y="102870"/>
                  </a:lnTo>
                  <a:lnTo>
                    <a:pt x="151131" y="99060"/>
                  </a:lnTo>
                  <a:lnTo>
                    <a:pt x="158750" y="91440"/>
                  </a:lnTo>
                  <a:lnTo>
                    <a:pt x="163831" y="85090"/>
                  </a:lnTo>
                  <a:lnTo>
                    <a:pt x="163831" y="81280"/>
                  </a:lnTo>
                  <a:lnTo>
                    <a:pt x="162561" y="77470"/>
                  </a:lnTo>
                  <a:lnTo>
                    <a:pt x="161290" y="73660"/>
                  </a:lnTo>
                  <a:lnTo>
                    <a:pt x="157481" y="71120"/>
                  </a:lnTo>
                  <a:lnTo>
                    <a:pt x="152400" y="67310"/>
                  </a:lnTo>
                  <a:lnTo>
                    <a:pt x="147320" y="64770"/>
                  </a:lnTo>
                  <a:lnTo>
                    <a:pt x="140970" y="62230"/>
                  </a:lnTo>
                  <a:lnTo>
                    <a:pt x="135890" y="59690"/>
                  </a:lnTo>
                  <a:lnTo>
                    <a:pt x="129540" y="57150"/>
                  </a:lnTo>
                  <a:lnTo>
                    <a:pt x="124461" y="54610"/>
                  </a:lnTo>
                  <a:lnTo>
                    <a:pt x="120650" y="49530"/>
                  </a:lnTo>
                  <a:lnTo>
                    <a:pt x="116840" y="44450"/>
                  </a:lnTo>
                  <a:lnTo>
                    <a:pt x="111761" y="40640"/>
                  </a:lnTo>
                  <a:lnTo>
                    <a:pt x="105411" y="38100"/>
                  </a:lnTo>
                  <a:lnTo>
                    <a:pt x="99061" y="36830"/>
                  </a:lnTo>
                  <a:lnTo>
                    <a:pt x="92711" y="34290"/>
                  </a:lnTo>
                  <a:lnTo>
                    <a:pt x="87631" y="30480"/>
                  </a:lnTo>
                  <a:lnTo>
                    <a:pt x="82550" y="27940"/>
                  </a:lnTo>
                  <a:lnTo>
                    <a:pt x="76200" y="24130"/>
                  </a:lnTo>
                  <a:lnTo>
                    <a:pt x="69850" y="21590"/>
                  </a:lnTo>
                  <a:lnTo>
                    <a:pt x="64770" y="19050"/>
                  </a:lnTo>
                  <a:lnTo>
                    <a:pt x="58420" y="16510"/>
                  </a:lnTo>
                  <a:lnTo>
                    <a:pt x="45720" y="12700"/>
                  </a:lnTo>
                  <a:lnTo>
                    <a:pt x="39370" y="8890"/>
                  </a:lnTo>
                  <a:lnTo>
                    <a:pt x="34290" y="5080"/>
                  </a:lnTo>
                  <a:lnTo>
                    <a:pt x="29211" y="2540"/>
                  </a:lnTo>
                  <a:lnTo>
                    <a:pt x="24131" y="0"/>
                  </a:lnTo>
                  <a:lnTo>
                    <a:pt x="17781"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2" name="Group 241"/>
          <p:cNvGrpSpPr/>
          <p:nvPr/>
        </p:nvGrpSpPr>
        <p:grpSpPr>
          <a:xfrm rot="339600">
            <a:off x="5209541" y="2063750"/>
            <a:ext cx="207010" cy="129541"/>
            <a:chOff x="5209541" y="2063750"/>
            <a:chExt cx="207010" cy="129541"/>
          </a:xfrm>
        </p:grpSpPr>
        <p:sp>
          <p:nvSpPr>
            <p:cNvPr id="240" name="Freeform 239"/>
            <p:cNvSpPr/>
            <p:nvPr/>
          </p:nvSpPr>
          <p:spPr>
            <a:xfrm>
              <a:off x="5209541" y="20637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Freeform 240"/>
            <p:cNvSpPr/>
            <p:nvPr/>
          </p:nvSpPr>
          <p:spPr>
            <a:xfrm>
              <a:off x="5228603" y="207670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5" name="Group 244"/>
          <p:cNvGrpSpPr/>
          <p:nvPr/>
        </p:nvGrpSpPr>
        <p:grpSpPr>
          <a:xfrm rot="19183801">
            <a:off x="5234940" y="2330450"/>
            <a:ext cx="207011" cy="129541"/>
            <a:chOff x="5234940" y="2330450"/>
            <a:chExt cx="207011" cy="129541"/>
          </a:xfrm>
        </p:grpSpPr>
        <p:sp>
          <p:nvSpPr>
            <p:cNvPr id="243" name="Freeform 242"/>
            <p:cNvSpPr/>
            <p:nvPr/>
          </p:nvSpPr>
          <p:spPr>
            <a:xfrm>
              <a:off x="5234940" y="23304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Freeform 243"/>
            <p:cNvSpPr/>
            <p:nvPr/>
          </p:nvSpPr>
          <p:spPr>
            <a:xfrm>
              <a:off x="5253772" y="2342478"/>
              <a:ext cx="163830" cy="104141"/>
            </a:xfrm>
            <a:custGeom>
              <a:avLst/>
              <a:gdLst/>
              <a:ahLst/>
              <a:cxnLst/>
              <a:rect l="0" t="0" r="0" b="0"/>
              <a:pathLst>
                <a:path w="163830" h="104141">
                  <a:moveTo>
                    <a:pt x="162559" y="66040"/>
                  </a:moveTo>
                  <a:lnTo>
                    <a:pt x="127000" y="66040"/>
                  </a:lnTo>
                  <a:lnTo>
                    <a:pt x="119379" y="64769"/>
                  </a:lnTo>
                  <a:lnTo>
                    <a:pt x="114300" y="62229"/>
                  </a:lnTo>
                  <a:lnTo>
                    <a:pt x="107950" y="59690"/>
                  </a:lnTo>
                  <a:lnTo>
                    <a:pt x="102869" y="55879"/>
                  </a:lnTo>
                  <a:lnTo>
                    <a:pt x="96519" y="53340"/>
                  </a:lnTo>
                  <a:lnTo>
                    <a:pt x="90169" y="52069"/>
                  </a:lnTo>
                  <a:lnTo>
                    <a:pt x="77469" y="46990"/>
                  </a:lnTo>
                  <a:lnTo>
                    <a:pt x="71119" y="44450"/>
                  </a:lnTo>
                  <a:lnTo>
                    <a:pt x="66039" y="41909"/>
                  </a:lnTo>
                  <a:lnTo>
                    <a:pt x="60959" y="38100"/>
                  </a:lnTo>
                  <a:lnTo>
                    <a:pt x="55879" y="34290"/>
                  </a:lnTo>
                  <a:lnTo>
                    <a:pt x="49529" y="31750"/>
                  </a:lnTo>
                  <a:lnTo>
                    <a:pt x="44450" y="27940"/>
                  </a:lnTo>
                  <a:lnTo>
                    <a:pt x="38100" y="25400"/>
                  </a:lnTo>
                  <a:lnTo>
                    <a:pt x="31750" y="24129"/>
                  </a:lnTo>
                  <a:lnTo>
                    <a:pt x="24129" y="22859"/>
                  </a:lnTo>
                  <a:lnTo>
                    <a:pt x="5079" y="21590"/>
                  </a:lnTo>
                  <a:lnTo>
                    <a:pt x="2539" y="24129"/>
                  </a:lnTo>
                  <a:lnTo>
                    <a:pt x="2539" y="27940"/>
                  </a:lnTo>
                  <a:lnTo>
                    <a:pt x="1269" y="34290"/>
                  </a:lnTo>
                  <a:lnTo>
                    <a:pt x="2539" y="39369"/>
                  </a:lnTo>
                  <a:lnTo>
                    <a:pt x="6350" y="43179"/>
                  </a:lnTo>
                  <a:lnTo>
                    <a:pt x="10159" y="46990"/>
                  </a:lnTo>
                  <a:lnTo>
                    <a:pt x="15239" y="49529"/>
                  </a:lnTo>
                  <a:lnTo>
                    <a:pt x="21589" y="52069"/>
                  </a:lnTo>
                  <a:lnTo>
                    <a:pt x="26669" y="54609"/>
                  </a:lnTo>
                  <a:lnTo>
                    <a:pt x="33019" y="57150"/>
                  </a:lnTo>
                  <a:lnTo>
                    <a:pt x="38100" y="60959"/>
                  </a:lnTo>
                  <a:lnTo>
                    <a:pt x="41909" y="64769"/>
                  </a:lnTo>
                  <a:lnTo>
                    <a:pt x="48259" y="67309"/>
                  </a:lnTo>
                  <a:lnTo>
                    <a:pt x="55879" y="69850"/>
                  </a:lnTo>
                  <a:lnTo>
                    <a:pt x="63500" y="69850"/>
                  </a:lnTo>
                  <a:lnTo>
                    <a:pt x="68579" y="73659"/>
                  </a:lnTo>
                  <a:lnTo>
                    <a:pt x="73659" y="77469"/>
                  </a:lnTo>
                  <a:lnTo>
                    <a:pt x="77469" y="82550"/>
                  </a:lnTo>
                  <a:lnTo>
                    <a:pt x="81279" y="87629"/>
                  </a:lnTo>
                  <a:lnTo>
                    <a:pt x="87629" y="91440"/>
                  </a:lnTo>
                  <a:lnTo>
                    <a:pt x="92709" y="96519"/>
                  </a:lnTo>
                  <a:lnTo>
                    <a:pt x="99059" y="99059"/>
                  </a:lnTo>
                  <a:lnTo>
                    <a:pt x="106679" y="101600"/>
                  </a:lnTo>
                  <a:lnTo>
                    <a:pt x="114300" y="102869"/>
                  </a:lnTo>
                  <a:lnTo>
                    <a:pt x="123189" y="102869"/>
                  </a:lnTo>
                  <a:lnTo>
                    <a:pt x="130809" y="104140"/>
                  </a:lnTo>
                  <a:lnTo>
                    <a:pt x="139700" y="104140"/>
                  </a:lnTo>
                  <a:lnTo>
                    <a:pt x="146050" y="102869"/>
                  </a:lnTo>
                  <a:lnTo>
                    <a:pt x="151129" y="99059"/>
                  </a:lnTo>
                  <a:lnTo>
                    <a:pt x="158750" y="91440"/>
                  </a:lnTo>
                  <a:lnTo>
                    <a:pt x="163829" y="85090"/>
                  </a:lnTo>
                  <a:lnTo>
                    <a:pt x="163829" y="81279"/>
                  </a:lnTo>
                  <a:lnTo>
                    <a:pt x="162559" y="77469"/>
                  </a:lnTo>
                  <a:lnTo>
                    <a:pt x="161289" y="73659"/>
                  </a:lnTo>
                  <a:lnTo>
                    <a:pt x="157479" y="71119"/>
                  </a:lnTo>
                  <a:lnTo>
                    <a:pt x="152400" y="67309"/>
                  </a:lnTo>
                  <a:lnTo>
                    <a:pt x="147319" y="64769"/>
                  </a:lnTo>
                  <a:lnTo>
                    <a:pt x="140969" y="62229"/>
                  </a:lnTo>
                  <a:lnTo>
                    <a:pt x="135889" y="59690"/>
                  </a:lnTo>
                  <a:lnTo>
                    <a:pt x="129539" y="57150"/>
                  </a:lnTo>
                  <a:lnTo>
                    <a:pt x="124459" y="54609"/>
                  </a:lnTo>
                  <a:lnTo>
                    <a:pt x="120650" y="49529"/>
                  </a:lnTo>
                  <a:lnTo>
                    <a:pt x="116839" y="44450"/>
                  </a:lnTo>
                  <a:lnTo>
                    <a:pt x="111759" y="40640"/>
                  </a:lnTo>
                  <a:lnTo>
                    <a:pt x="105409" y="38100"/>
                  </a:lnTo>
                  <a:lnTo>
                    <a:pt x="99059" y="36829"/>
                  </a:lnTo>
                  <a:lnTo>
                    <a:pt x="92709" y="34290"/>
                  </a:lnTo>
                  <a:lnTo>
                    <a:pt x="87629" y="30479"/>
                  </a:lnTo>
                  <a:lnTo>
                    <a:pt x="82550" y="27940"/>
                  </a:lnTo>
                  <a:lnTo>
                    <a:pt x="76200" y="24129"/>
                  </a:lnTo>
                  <a:lnTo>
                    <a:pt x="69850" y="21590"/>
                  </a:lnTo>
                  <a:lnTo>
                    <a:pt x="64769" y="19050"/>
                  </a:lnTo>
                  <a:lnTo>
                    <a:pt x="58419" y="16509"/>
                  </a:lnTo>
                  <a:lnTo>
                    <a:pt x="45719" y="12700"/>
                  </a:lnTo>
                  <a:lnTo>
                    <a:pt x="39369" y="8890"/>
                  </a:lnTo>
                  <a:lnTo>
                    <a:pt x="34289" y="5079"/>
                  </a:lnTo>
                  <a:lnTo>
                    <a:pt x="29209" y="2540"/>
                  </a:lnTo>
                  <a:lnTo>
                    <a:pt x="24129" y="0"/>
                  </a:lnTo>
                  <a:lnTo>
                    <a:pt x="17779"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p:cNvGrpSpPr/>
          <p:nvPr/>
        </p:nvGrpSpPr>
        <p:grpSpPr>
          <a:xfrm rot="19523401">
            <a:off x="4987290" y="2001520"/>
            <a:ext cx="181611" cy="128271"/>
            <a:chOff x="4987290" y="2001520"/>
            <a:chExt cx="181611" cy="128271"/>
          </a:xfrm>
        </p:grpSpPr>
        <p:sp>
          <p:nvSpPr>
            <p:cNvPr id="246" name="Freeform 245"/>
            <p:cNvSpPr/>
            <p:nvPr/>
          </p:nvSpPr>
          <p:spPr>
            <a:xfrm>
              <a:off x="4987290" y="20015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5006697" y="204822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Freeform 247"/>
            <p:cNvSpPr/>
            <p:nvPr/>
          </p:nvSpPr>
          <p:spPr>
            <a:xfrm>
              <a:off x="5064579" y="2063655"/>
              <a:ext cx="58421" cy="45722"/>
            </a:xfrm>
            <a:custGeom>
              <a:avLst/>
              <a:gdLst/>
              <a:ahLst/>
              <a:cxnLst/>
              <a:rect l="0" t="0" r="0" b="0"/>
              <a:pathLst>
                <a:path w="58421" h="45722">
                  <a:moveTo>
                    <a:pt x="58420" y="0"/>
                  </a:moveTo>
                  <a:lnTo>
                    <a:pt x="58420" y="13971"/>
                  </a:lnTo>
                  <a:lnTo>
                    <a:pt x="55880" y="17780"/>
                  </a:lnTo>
                  <a:lnTo>
                    <a:pt x="53340" y="20321"/>
                  </a:lnTo>
                  <a:lnTo>
                    <a:pt x="48260" y="22860"/>
                  </a:lnTo>
                  <a:lnTo>
                    <a:pt x="36830" y="26671"/>
                  </a:lnTo>
                  <a:lnTo>
                    <a:pt x="31750" y="27940"/>
                  </a:lnTo>
                  <a:lnTo>
                    <a:pt x="25400" y="30480"/>
                  </a:lnTo>
                  <a:lnTo>
                    <a:pt x="20320"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p:cNvGrpSpPr/>
          <p:nvPr/>
        </p:nvGrpSpPr>
        <p:grpSpPr>
          <a:xfrm rot="19523401">
            <a:off x="5096510" y="2378710"/>
            <a:ext cx="212091" cy="173991"/>
            <a:chOff x="5096510" y="2378710"/>
            <a:chExt cx="212091" cy="173991"/>
          </a:xfrm>
        </p:grpSpPr>
        <p:sp>
          <p:nvSpPr>
            <p:cNvPr id="250" name="Freeform 249"/>
            <p:cNvSpPr/>
            <p:nvPr/>
          </p:nvSpPr>
          <p:spPr>
            <a:xfrm>
              <a:off x="5096510" y="23787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Freeform 250"/>
            <p:cNvSpPr/>
            <p:nvPr/>
          </p:nvSpPr>
          <p:spPr>
            <a:xfrm>
              <a:off x="5126065" y="2397390"/>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5" name="Group 254"/>
          <p:cNvGrpSpPr/>
          <p:nvPr/>
        </p:nvGrpSpPr>
        <p:grpSpPr>
          <a:xfrm rot="339600">
            <a:off x="4853941" y="2571750"/>
            <a:ext cx="207010" cy="129541"/>
            <a:chOff x="4853941" y="2571750"/>
            <a:chExt cx="207010" cy="129541"/>
          </a:xfrm>
        </p:grpSpPr>
        <p:sp>
          <p:nvSpPr>
            <p:cNvPr id="253" name="Freeform 252"/>
            <p:cNvSpPr/>
            <p:nvPr/>
          </p:nvSpPr>
          <p:spPr>
            <a:xfrm>
              <a:off x="4853941" y="2571750"/>
              <a:ext cx="207010" cy="129541"/>
            </a:xfrm>
            <a:custGeom>
              <a:avLst/>
              <a:gdLst/>
              <a:ahLst/>
              <a:cxnLst/>
              <a:rect l="0" t="0" r="0" b="0"/>
              <a:pathLst>
                <a:path w="207010" h="129541">
                  <a:moveTo>
                    <a:pt x="134619" y="34290"/>
                  </a:moveTo>
                  <a:lnTo>
                    <a:pt x="125729" y="30480"/>
                  </a:lnTo>
                  <a:lnTo>
                    <a:pt x="116839" y="25400"/>
                  </a:lnTo>
                  <a:lnTo>
                    <a:pt x="107950" y="21590"/>
                  </a:lnTo>
                  <a:lnTo>
                    <a:pt x="101600" y="17780"/>
                  </a:lnTo>
                  <a:lnTo>
                    <a:pt x="93979" y="15240"/>
                  </a:lnTo>
                  <a:lnTo>
                    <a:pt x="87629" y="11430"/>
                  </a:lnTo>
                  <a:lnTo>
                    <a:pt x="77469" y="6350"/>
                  </a:lnTo>
                  <a:lnTo>
                    <a:pt x="67309" y="2540"/>
                  </a:lnTo>
                  <a:lnTo>
                    <a:pt x="59689" y="1270"/>
                  </a:lnTo>
                  <a:lnTo>
                    <a:pt x="52069" y="0"/>
                  </a:lnTo>
                  <a:lnTo>
                    <a:pt x="44450" y="0"/>
                  </a:lnTo>
                  <a:lnTo>
                    <a:pt x="36829" y="0"/>
                  </a:lnTo>
                  <a:lnTo>
                    <a:pt x="29209" y="0"/>
                  </a:lnTo>
                  <a:lnTo>
                    <a:pt x="22859" y="1270"/>
                  </a:lnTo>
                  <a:lnTo>
                    <a:pt x="15239" y="3810"/>
                  </a:lnTo>
                  <a:lnTo>
                    <a:pt x="8889" y="10160"/>
                  </a:lnTo>
                  <a:lnTo>
                    <a:pt x="3809" y="16510"/>
                  </a:lnTo>
                  <a:lnTo>
                    <a:pt x="1269" y="22860"/>
                  </a:lnTo>
                  <a:lnTo>
                    <a:pt x="0" y="30480"/>
                  </a:lnTo>
                  <a:lnTo>
                    <a:pt x="0" y="39370"/>
                  </a:lnTo>
                  <a:lnTo>
                    <a:pt x="2539" y="49530"/>
                  </a:lnTo>
                  <a:lnTo>
                    <a:pt x="7619" y="58420"/>
                  </a:lnTo>
                  <a:lnTo>
                    <a:pt x="13969" y="67310"/>
                  </a:lnTo>
                  <a:lnTo>
                    <a:pt x="21589" y="76200"/>
                  </a:lnTo>
                  <a:lnTo>
                    <a:pt x="30479" y="82550"/>
                  </a:lnTo>
                  <a:lnTo>
                    <a:pt x="40639" y="88900"/>
                  </a:lnTo>
                  <a:lnTo>
                    <a:pt x="50800" y="93980"/>
                  </a:lnTo>
                  <a:lnTo>
                    <a:pt x="62229" y="99060"/>
                  </a:lnTo>
                  <a:lnTo>
                    <a:pt x="72389" y="105410"/>
                  </a:lnTo>
                  <a:lnTo>
                    <a:pt x="82550" y="110490"/>
                  </a:lnTo>
                  <a:lnTo>
                    <a:pt x="92709" y="116840"/>
                  </a:lnTo>
                  <a:lnTo>
                    <a:pt x="100329" y="121920"/>
                  </a:lnTo>
                  <a:lnTo>
                    <a:pt x="107950" y="124460"/>
                  </a:lnTo>
                  <a:lnTo>
                    <a:pt x="115569" y="127000"/>
                  </a:lnTo>
                  <a:lnTo>
                    <a:pt x="123189" y="128270"/>
                  </a:lnTo>
                  <a:lnTo>
                    <a:pt x="132079" y="128270"/>
                  </a:lnTo>
                  <a:lnTo>
                    <a:pt x="139700" y="129540"/>
                  </a:lnTo>
                  <a:lnTo>
                    <a:pt x="147319" y="129540"/>
                  </a:lnTo>
                  <a:lnTo>
                    <a:pt x="154939" y="128270"/>
                  </a:lnTo>
                  <a:lnTo>
                    <a:pt x="162559" y="128270"/>
                  </a:lnTo>
                  <a:lnTo>
                    <a:pt x="168909" y="127000"/>
                  </a:lnTo>
                  <a:lnTo>
                    <a:pt x="175259" y="125730"/>
                  </a:lnTo>
                  <a:lnTo>
                    <a:pt x="181609" y="123190"/>
                  </a:lnTo>
                  <a:lnTo>
                    <a:pt x="187959" y="120650"/>
                  </a:lnTo>
                  <a:lnTo>
                    <a:pt x="195579" y="113030"/>
                  </a:lnTo>
                  <a:lnTo>
                    <a:pt x="201929" y="104140"/>
                  </a:lnTo>
                  <a:lnTo>
                    <a:pt x="205739" y="92710"/>
                  </a:lnTo>
                  <a:lnTo>
                    <a:pt x="207009" y="82550"/>
                  </a:lnTo>
                  <a:lnTo>
                    <a:pt x="204469" y="71120"/>
                  </a:lnTo>
                  <a:lnTo>
                    <a:pt x="199389" y="62230"/>
                  </a:lnTo>
                  <a:lnTo>
                    <a:pt x="190500" y="55880"/>
                  </a:lnTo>
                  <a:lnTo>
                    <a:pt x="181609" y="50800"/>
                  </a:lnTo>
                  <a:lnTo>
                    <a:pt x="173989" y="49530"/>
                  </a:lnTo>
                  <a:lnTo>
                    <a:pt x="166369" y="48260"/>
                  </a:lnTo>
                  <a:lnTo>
                    <a:pt x="160019" y="46990"/>
                  </a:lnTo>
                  <a:lnTo>
                    <a:pt x="153669" y="45720"/>
                  </a:lnTo>
                  <a:lnTo>
                    <a:pt x="147319" y="44450"/>
                  </a:lnTo>
                  <a:lnTo>
                    <a:pt x="140969" y="41910"/>
                  </a:lnTo>
                  <a:lnTo>
                    <a:pt x="134619" y="40640"/>
                  </a:lnTo>
                  <a:lnTo>
                    <a:pt x="127000" y="36830"/>
                  </a:lnTo>
                  <a:lnTo>
                    <a:pt x="116839" y="31750"/>
                  </a:lnTo>
                  <a:lnTo>
                    <a:pt x="104139"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Freeform 253"/>
            <p:cNvSpPr/>
            <p:nvPr/>
          </p:nvSpPr>
          <p:spPr>
            <a:xfrm>
              <a:off x="4873003" y="2584701"/>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8" name="Group 257"/>
          <p:cNvGrpSpPr/>
          <p:nvPr/>
        </p:nvGrpSpPr>
        <p:grpSpPr>
          <a:xfrm rot="19183801">
            <a:off x="4638040" y="2698750"/>
            <a:ext cx="207011" cy="129541"/>
            <a:chOff x="4638040" y="2698750"/>
            <a:chExt cx="207011" cy="129541"/>
          </a:xfrm>
        </p:grpSpPr>
        <p:sp>
          <p:nvSpPr>
            <p:cNvPr id="256" name="Freeform 255"/>
            <p:cNvSpPr/>
            <p:nvPr/>
          </p:nvSpPr>
          <p:spPr>
            <a:xfrm>
              <a:off x="4638040" y="26987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Freeform 256"/>
            <p:cNvSpPr/>
            <p:nvPr/>
          </p:nvSpPr>
          <p:spPr>
            <a:xfrm>
              <a:off x="4656872" y="2710778"/>
              <a:ext cx="163830" cy="104141"/>
            </a:xfrm>
            <a:custGeom>
              <a:avLst/>
              <a:gdLst/>
              <a:ahLst/>
              <a:cxnLst/>
              <a:rect l="0" t="0" r="0" b="0"/>
              <a:pathLst>
                <a:path w="163830" h="104141">
                  <a:moveTo>
                    <a:pt x="162559" y="66040"/>
                  </a:moveTo>
                  <a:lnTo>
                    <a:pt x="127000" y="66040"/>
                  </a:lnTo>
                  <a:lnTo>
                    <a:pt x="119379" y="64769"/>
                  </a:lnTo>
                  <a:lnTo>
                    <a:pt x="114300" y="62229"/>
                  </a:lnTo>
                  <a:lnTo>
                    <a:pt x="107950" y="59690"/>
                  </a:lnTo>
                  <a:lnTo>
                    <a:pt x="102869" y="55879"/>
                  </a:lnTo>
                  <a:lnTo>
                    <a:pt x="96519" y="53340"/>
                  </a:lnTo>
                  <a:lnTo>
                    <a:pt x="90169" y="52069"/>
                  </a:lnTo>
                  <a:lnTo>
                    <a:pt x="77469" y="46990"/>
                  </a:lnTo>
                  <a:lnTo>
                    <a:pt x="71119" y="44450"/>
                  </a:lnTo>
                  <a:lnTo>
                    <a:pt x="66039" y="41909"/>
                  </a:lnTo>
                  <a:lnTo>
                    <a:pt x="60959" y="38100"/>
                  </a:lnTo>
                  <a:lnTo>
                    <a:pt x="55879" y="34290"/>
                  </a:lnTo>
                  <a:lnTo>
                    <a:pt x="49529" y="31750"/>
                  </a:lnTo>
                  <a:lnTo>
                    <a:pt x="44450" y="27940"/>
                  </a:lnTo>
                  <a:lnTo>
                    <a:pt x="38100" y="25400"/>
                  </a:lnTo>
                  <a:lnTo>
                    <a:pt x="31750" y="24129"/>
                  </a:lnTo>
                  <a:lnTo>
                    <a:pt x="24129" y="22859"/>
                  </a:lnTo>
                  <a:lnTo>
                    <a:pt x="5079" y="21590"/>
                  </a:lnTo>
                  <a:lnTo>
                    <a:pt x="2539" y="24129"/>
                  </a:lnTo>
                  <a:lnTo>
                    <a:pt x="2539" y="27940"/>
                  </a:lnTo>
                  <a:lnTo>
                    <a:pt x="1269" y="34290"/>
                  </a:lnTo>
                  <a:lnTo>
                    <a:pt x="2539" y="39369"/>
                  </a:lnTo>
                  <a:lnTo>
                    <a:pt x="6350" y="43179"/>
                  </a:lnTo>
                  <a:lnTo>
                    <a:pt x="10159" y="46990"/>
                  </a:lnTo>
                  <a:lnTo>
                    <a:pt x="15239" y="49529"/>
                  </a:lnTo>
                  <a:lnTo>
                    <a:pt x="21589" y="52069"/>
                  </a:lnTo>
                  <a:lnTo>
                    <a:pt x="26669" y="54609"/>
                  </a:lnTo>
                  <a:lnTo>
                    <a:pt x="33019" y="57150"/>
                  </a:lnTo>
                  <a:lnTo>
                    <a:pt x="38100" y="60959"/>
                  </a:lnTo>
                  <a:lnTo>
                    <a:pt x="41909" y="64769"/>
                  </a:lnTo>
                  <a:lnTo>
                    <a:pt x="48259" y="67309"/>
                  </a:lnTo>
                  <a:lnTo>
                    <a:pt x="55879" y="69850"/>
                  </a:lnTo>
                  <a:lnTo>
                    <a:pt x="63500" y="69850"/>
                  </a:lnTo>
                  <a:lnTo>
                    <a:pt x="68579" y="73659"/>
                  </a:lnTo>
                  <a:lnTo>
                    <a:pt x="73659" y="77469"/>
                  </a:lnTo>
                  <a:lnTo>
                    <a:pt x="77469" y="82550"/>
                  </a:lnTo>
                  <a:lnTo>
                    <a:pt x="81279" y="87629"/>
                  </a:lnTo>
                  <a:lnTo>
                    <a:pt x="87629" y="91440"/>
                  </a:lnTo>
                  <a:lnTo>
                    <a:pt x="92709" y="96519"/>
                  </a:lnTo>
                  <a:lnTo>
                    <a:pt x="99059" y="99059"/>
                  </a:lnTo>
                  <a:lnTo>
                    <a:pt x="106679" y="101600"/>
                  </a:lnTo>
                  <a:lnTo>
                    <a:pt x="114300" y="102869"/>
                  </a:lnTo>
                  <a:lnTo>
                    <a:pt x="123189" y="102869"/>
                  </a:lnTo>
                  <a:lnTo>
                    <a:pt x="130809" y="104140"/>
                  </a:lnTo>
                  <a:lnTo>
                    <a:pt x="139700" y="104140"/>
                  </a:lnTo>
                  <a:lnTo>
                    <a:pt x="146050" y="102869"/>
                  </a:lnTo>
                  <a:lnTo>
                    <a:pt x="151129" y="99059"/>
                  </a:lnTo>
                  <a:lnTo>
                    <a:pt x="158750" y="91440"/>
                  </a:lnTo>
                  <a:lnTo>
                    <a:pt x="163829" y="85090"/>
                  </a:lnTo>
                  <a:lnTo>
                    <a:pt x="163829" y="81279"/>
                  </a:lnTo>
                  <a:lnTo>
                    <a:pt x="162559" y="77469"/>
                  </a:lnTo>
                  <a:lnTo>
                    <a:pt x="161289" y="73659"/>
                  </a:lnTo>
                  <a:lnTo>
                    <a:pt x="157479" y="71119"/>
                  </a:lnTo>
                  <a:lnTo>
                    <a:pt x="152400" y="67309"/>
                  </a:lnTo>
                  <a:lnTo>
                    <a:pt x="147319" y="64769"/>
                  </a:lnTo>
                  <a:lnTo>
                    <a:pt x="140969" y="62229"/>
                  </a:lnTo>
                  <a:lnTo>
                    <a:pt x="135889" y="59690"/>
                  </a:lnTo>
                  <a:lnTo>
                    <a:pt x="129539" y="57150"/>
                  </a:lnTo>
                  <a:lnTo>
                    <a:pt x="124459" y="54609"/>
                  </a:lnTo>
                  <a:lnTo>
                    <a:pt x="120650" y="49529"/>
                  </a:lnTo>
                  <a:lnTo>
                    <a:pt x="116839" y="44450"/>
                  </a:lnTo>
                  <a:lnTo>
                    <a:pt x="111759" y="40640"/>
                  </a:lnTo>
                  <a:lnTo>
                    <a:pt x="105409" y="38100"/>
                  </a:lnTo>
                  <a:lnTo>
                    <a:pt x="99059" y="36829"/>
                  </a:lnTo>
                  <a:lnTo>
                    <a:pt x="92709" y="34290"/>
                  </a:lnTo>
                  <a:lnTo>
                    <a:pt x="87629" y="30479"/>
                  </a:lnTo>
                  <a:lnTo>
                    <a:pt x="82550" y="27940"/>
                  </a:lnTo>
                  <a:lnTo>
                    <a:pt x="76200" y="24129"/>
                  </a:lnTo>
                  <a:lnTo>
                    <a:pt x="69850" y="21590"/>
                  </a:lnTo>
                  <a:lnTo>
                    <a:pt x="64769" y="19050"/>
                  </a:lnTo>
                  <a:lnTo>
                    <a:pt x="58419" y="16509"/>
                  </a:lnTo>
                  <a:lnTo>
                    <a:pt x="45719" y="12700"/>
                  </a:lnTo>
                  <a:lnTo>
                    <a:pt x="39369" y="8890"/>
                  </a:lnTo>
                  <a:lnTo>
                    <a:pt x="34289" y="5079"/>
                  </a:lnTo>
                  <a:lnTo>
                    <a:pt x="29209" y="2540"/>
                  </a:lnTo>
                  <a:lnTo>
                    <a:pt x="24129" y="0"/>
                  </a:lnTo>
                  <a:lnTo>
                    <a:pt x="17779" y="0"/>
                  </a:lnTo>
                  <a:lnTo>
                    <a:pt x="0" y="1269"/>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1" name="Group 260"/>
          <p:cNvGrpSpPr/>
          <p:nvPr/>
        </p:nvGrpSpPr>
        <p:grpSpPr>
          <a:xfrm rot="2827200">
            <a:off x="4715510" y="2429510"/>
            <a:ext cx="212091" cy="173991"/>
            <a:chOff x="4715510" y="2429510"/>
            <a:chExt cx="212091" cy="173991"/>
          </a:xfrm>
        </p:grpSpPr>
        <p:sp>
          <p:nvSpPr>
            <p:cNvPr id="259" name="Freeform 258"/>
            <p:cNvSpPr/>
            <p:nvPr/>
          </p:nvSpPr>
          <p:spPr>
            <a:xfrm>
              <a:off x="4715510" y="2429510"/>
              <a:ext cx="212091" cy="173991"/>
            </a:xfrm>
            <a:custGeom>
              <a:avLst/>
              <a:gdLst/>
              <a:ahLst/>
              <a:cxnLst/>
              <a:rect l="0" t="0" r="0" b="0"/>
              <a:pathLst>
                <a:path w="212091" h="173991">
                  <a:moveTo>
                    <a:pt x="105410" y="31750"/>
                  </a:moveTo>
                  <a:lnTo>
                    <a:pt x="101600" y="40640"/>
                  </a:lnTo>
                  <a:lnTo>
                    <a:pt x="96520" y="49530"/>
                  </a:lnTo>
                  <a:lnTo>
                    <a:pt x="88900" y="57150"/>
                  </a:lnTo>
                  <a:lnTo>
                    <a:pt x="81281" y="63500"/>
                  </a:lnTo>
                  <a:lnTo>
                    <a:pt x="73660" y="67310"/>
                  </a:lnTo>
                  <a:lnTo>
                    <a:pt x="67310" y="69850"/>
                  </a:lnTo>
                  <a:lnTo>
                    <a:pt x="59690" y="71120"/>
                  </a:lnTo>
                  <a:lnTo>
                    <a:pt x="52070" y="71120"/>
                  </a:lnTo>
                  <a:lnTo>
                    <a:pt x="44450" y="72390"/>
                  </a:lnTo>
                  <a:lnTo>
                    <a:pt x="38100" y="72390"/>
                  </a:lnTo>
                  <a:lnTo>
                    <a:pt x="30481"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1" y="168910"/>
                  </a:lnTo>
                  <a:lnTo>
                    <a:pt x="68581" y="170180"/>
                  </a:lnTo>
                  <a:lnTo>
                    <a:pt x="74931" y="171450"/>
                  </a:lnTo>
                  <a:lnTo>
                    <a:pt x="81281" y="172720"/>
                  </a:lnTo>
                  <a:lnTo>
                    <a:pt x="88900" y="172720"/>
                  </a:lnTo>
                  <a:lnTo>
                    <a:pt x="96520" y="173990"/>
                  </a:lnTo>
                  <a:lnTo>
                    <a:pt x="104140" y="173990"/>
                  </a:lnTo>
                  <a:lnTo>
                    <a:pt x="111760" y="173990"/>
                  </a:lnTo>
                  <a:lnTo>
                    <a:pt x="119381"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1" y="97790"/>
                  </a:lnTo>
                  <a:lnTo>
                    <a:pt x="209550" y="90170"/>
                  </a:lnTo>
                  <a:lnTo>
                    <a:pt x="210820" y="83820"/>
                  </a:lnTo>
                  <a:lnTo>
                    <a:pt x="212090" y="76200"/>
                  </a:lnTo>
                  <a:lnTo>
                    <a:pt x="212090" y="68580"/>
                  </a:lnTo>
                  <a:lnTo>
                    <a:pt x="212090" y="60960"/>
                  </a:lnTo>
                  <a:lnTo>
                    <a:pt x="212090" y="53340"/>
                  </a:lnTo>
                  <a:lnTo>
                    <a:pt x="212090" y="45720"/>
                  </a:lnTo>
                  <a:lnTo>
                    <a:pt x="210820" y="39370"/>
                  </a:lnTo>
                  <a:lnTo>
                    <a:pt x="208281" y="31750"/>
                  </a:lnTo>
                  <a:lnTo>
                    <a:pt x="201931" y="24130"/>
                  </a:lnTo>
                  <a:lnTo>
                    <a:pt x="193040" y="17780"/>
                  </a:lnTo>
                  <a:lnTo>
                    <a:pt x="181610" y="12700"/>
                  </a:lnTo>
                  <a:lnTo>
                    <a:pt x="170181"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Freeform 259"/>
            <p:cNvSpPr/>
            <p:nvPr/>
          </p:nvSpPr>
          <p:spPr>
            <a:xfrm>
              <a:off x="4743843" y="2448714"/>
              <a:ext cx="158751" cy="128271"/>
            </a:xfrm>
            <a:custGeom>
              <a:avLst/>
              <a:gdLst/>
              <a:ahLst/>
              <a:cxnLst/>
              <a:rect l="0" t="0" r="0" b="0"/>
              <a:pathLst>
                <a:path w="158751" h="128271">
                  <a:moveTo>
                    <a:pt x="133350" y="30480"/>
                  </a:moveTo>
                  <a:lnTo>
                    <a:pt x="127000" y="38100"/>
                  </a:lnTo>
                  <a:lnTo>
                    <a:pt x="121919" y="40640"/>
                  </a:lnTo>
                  <a:lnTo>
                    <a:pt x="115569" y="43180"/>
                  </a:lnTo>
                  <a:lnTo>
                    <a:pt x="48259" y="66040"/>
                  </a:lnTo>
                  <a:lnTo>
                    <a:pt x="41909" y="67310"/>
                  </a:lnTo>
                  <a:lnTo>
                    <a:pt x="34289" y="68580"/>
                  </a:lnTo>
                  <a:lnTo>
                    <a:pt x="25400" y="68580"/>
                  </a:lnTo>
                  <a:lnTo>
                    <a:pt x="19050" y="71120"/>
                  </a:lnTo>
                  <a:lnTo>
                    <a:pt x="12700" y="74930"/>
                  </a:lnTo>
                  <a:lnTo>
                    <a:pt x="7619" y="80010"/>
                  </a:lnTo>
                  <a:lnTo>
                    <a:pt x="3809" y="86360"/>
                  </a:lnTo>
                  <a:lnTo>
                    <a:pt x="1269" y="92710"/>
                  </a:lnTo>
                  <a:lnTo>
                    <a:pt x="0" y="100330"/>
                  </a:lnTo>
                  <a:lnTo>
                    <a:pt x="1269" y="106680"/>
                  </a:lnTo>
                  <a:lnTo>
                    <a:pt x="3809" y="110490"/>
                  </a:lnTo>
                  <a:lnTo>
                    <a:pt x="7619" y="114300"/>
                  </a:lnTo>
                  <a:lnTo>
                    <a:pt x="12700" y="118110"/>
                  </a:lnTo>
                  <a:lnTo>
                    <a:pt x="17780" y="120650"/>
                  </a:lnTo>
                  <a:lnTo>
                    <a:pt x="24130" y="123190"/>
                  </a:lnTo>
                  <a:lnTo>
                    <a:pt x="30480" y="125730"/>
                  </a:lnTo>
                  <a:lnTo>
                    <a:pt x="38100" y="125730"/>
                  </a:lnTo>
                  <a:lnTo>
                    <a:pt x="45719" y="127000"/>
                  </a:lnTo>
                  <a:lnTo>
                    <a:pt x="54609" y="128270"/>
                  </a:lnTo>
                  <a:lnTo>
                    <a:pt x="62230" y="128270"/>
                  </a:lnTo>
                  <a:lnTo>
                    <a:pt x="80009" y="128270"/>
                  </a:lnTo>
                  <a:lnTo>
                    <a:pt x="96519" y="128270"/>
                  </a:lnTo>
                  <a:lnTo>
                    <a:pt x="104139" y="127000"/>
                  </a:lnTo>
                  <a:lnTo>
                    <a:pt x="110489" y="124460"/>
                  </a:lnTo>
                  <a:lnTo>
                    <a:pt x="115569" y="121920"/>
                  </a:lnTo>
                  <a:lnTo>
                    <a:pt x="120650" y="118110"/>
                  </a:lnTo>
                  <a:lnTo>
                    <a:pt x="125730" y="114300"/>
                  </a:lnTo>
                  <a:lnTo>
                    <a:pt x="130809" y="110490"/>
                  </a:lnTo>
                  <a:lnTo>
                    <a:pt x="134619" y="106680"/>
                  </a:lnTo>
                  <a:lnTo>
                    <a:pt x="144780" y="97790"/>
                  </a:lnTo>
                  <a:lnTo>
                    <a:pt x="147319" y="92710"/>
                  </a:lnTo>
                  <a:lnTo>
                    <a:pt x="148589" y="85090"/>
                  </a:lnTo>
                  <a:lnTo>
                    <a:pt x="149859" y="78740"/>
                  </a:lnTo>
                  <a:lnTo>
                    <a:pt x="152400" y="71120"/>
                  </a:lnTo>
                  <a:lnTo>
                    <a:pt x="153669" y="64770"/>
                  </a:lnTo>
                  <a:lnTo>
                    <a:pt x="156209" y="57150"/>
                  </a:lnTo>
                  <a:lnTo>
                    <a:pt x="157480" y="49530"/>
                  </a:lnTo>
                  <a:lnTo>
                    <a:pt x="157480" y="41910"/>
                  </a:lnTo>
                  <a:lnTo>
                    <a:pt x="158750" y="34290"/>
                  </a:lnTo>
                  <a:lnTo>
                    <a:pt x="157480" y="26670"/>
                  </a:lnTo>
                  <a:lnTo>
                    <a:pt x="154939" y="21590"/>
                  </a:lnTo>
                  <a:lnTo>
                    <a:pt x="152400" y="15240"/>
                  </a:lnTo>
                  <a:lnTo>
                    <a:pt x="148589" y="11430"/>
                  </a:lnTo>
                  <a:lnTo>
                    <a:pt x="143509" y="7620"/>
                  </a:lnTo>
                  <a:lnTo>
                    <a:pt x="138430" y="5080"/>
                  </a:lnTo>
                  <a:lnTo>
                    <a:pt x="130809" y="2540"/>
                  </a:lnTo>
                  <a:lnTo>
                    <a:pt x="124459" y="1270"/>
                  </a:lnTo>
                  <a:lnTo>
                    <a:pt x="116839" y="0"/>
                  </a:lnTo>
                  <a:lnTo>
                    <a:pt x="110489" y="0"/>
                  </a:lnTo>
                  <a:lnTo>
                    <a:pt x="105409" y="1270"/>
                  </a:lnTo>
                  <a:lnTo>
                    <a:pt x="101600" y="2540"/>
                  </a:lnTo>
                  <a:lnTo>
                    <a:pt x="99059" y="6350"/>
                  </a:lnTo>
                  <a:lnTo>
                    <a:pt x="97789" y="11430"/>
                  </a:lnTo>
                  <a:lnTo>
                    <a:pt x="96519" y="17780"/>
                  </a:lnTo>
                  <a:lnTo>
                    <a:pt x="96519" y="24130"/>
                  </a:lnTo>
                  <a:lnTo>
                    <a:pt x="97789" y="30480"/>
                  </a:lnTo>
                  <a:lnTo>
                    <a:pt x="99059" y="36830"/>
                  </a:lnTo>
                  <a:lnTo>
                    <a:pt x="100330" y="44450"/>
                  </a:lnTo>
                  <a:lnTo>
                    <a:pt x="101600" y="50800"/>
                  </a:lnTo>
                  <a:lnTo>
                    <a:pt x="104139" y="57150"/>
                  </a:lnTo>
                  <a:lnTo>
                    <a:pt x="102869" y="62230"/>
                  </a:lnTo>
                  <a:lnTo>
                    <a:pt x="101600" y="68580"/>
                  </a:lnTo>
                  <a:lnTo>
                    <a:pt x="99059" y="73660"/>
                  </a:lnTo>
                  <a:lnTo>
                    <a:pt x="95250" y="76200"/>
                  </a:lnTo>
                  <a:lnTo>
                    <a:pt x="88900" y="78740"/>
                  </a:lnTo>
                  <a:lnTo>
                    <a:pt x="82550" y="80010"/>
                  </a:lnTo>
                  <a:lnTo>
                    <a:pt x="74930" y="81280"/>
                  </a:lnTo>
                  <a:lnTo>
                    <a:pt x="68580" y="83820"/>
                  </a:lnTo>
                  <a:lnTo>
                    <a:pt x="55880" y="87630"/>
                  </a:lnTo>
                  <a:lnTo>
                    <a:pt x="33019" y="95250"/>
                  </a:lnTo>
                  <a:lnTo>
                    <a:pt x="34289" y="95250"/>
                  </a:lnTo>
                  <a:lnTo>
                    <a:pt x="38100" y="95250"/>
                  </a:lnTo>
                  <a:lnTo>
                    <a:pt x="44450" y="95250"/>
                  </a:lnTo>
                  <a:lnTo>
                    <a:pt x="66039" y="96520"/>
                  </a:lnTo>
                  <a:lnTo>
                    <a:pt x="90169" y="96520"/>
                  </a:lnTo>
                  <a:lnTo>
                    <a:pt x="97789" y="95250"/>
                  </a:lnTo>
                  <a:lnTo>
                    <a:pt x="104139" y="92710"/>
                  </a:lnTo>
                  <a:lnTo>
                    <a:pt x="109219" y="88900"/>
                  </a:lnTo>
                  <a:lnTo>
                    <a:pt x="113030" y="85090"/>
                  </a:lnTo>
                  <a:lnTo>
                    <a:pt x="115569"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 name="Group 264"/>
          <p:cNvGrpSpPr/>
          <p:nvPr/>
        </p:nvGrpSpPr>
        <p:grpSpPr>
          <a:xfrm rot="19523401">
            <a:off x="4441190" y="2407920"/>
            <a:ext cx="181611" cy="128271"/>
            <a:chOff x="4441190" y="2407920"/>
            <a:chExt cx="181611" cy="128271"/>
          </a:xfrm>
        </p:grpSpPr>
        <p:sp>
          <p:nvSpPr>
            <p:cNvPr id="262" name="Freeform 261"/>
            <p:cNvSpPr/>
            <p:nvPr/>
          </p:nvSpPr>
          <p:spPr>
            <a:xfrm>
              <a:off x="4441190" y="24079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262"/>
            <p:cNvSpPr/>
            <p:nvPr/>
          </p:nvSpPr>
          <p:spPr>
            <a:xfrm>
              <a:off x="4460597" y="245462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263"/>
            <p:cNvSpPr/>
            <p:nvPr/>
          </p:nvSpPr>
          <p:spPr>
            <a:xfrm>
              <a:off x="4518479" y="2470055"/>
              <a:ext cx="58421" cy="45722"/>
            </a:xfrm>
            <a:custGeom>
              <a:avLst/>
              <a:gdLst/>
              <a:ahLst/>
              <a:cxnLst/>
              <a:rect l="0" t="0" r="0" b="0"/>
              <a:pathLst>
                <a:path w="58421" h="45722">
                  <a:moveTo>
                    <a:pt x="58420" y="0"/>
                  </a:moveTo>
                  <a:lnTo>
                    <a:pt x="58420" y="13971"/>
                  </a:lnTo>
                  <a:lnTo>
                    <a:pt x="55880" y="17780"/>
                  </a:lnTo>
                  <a:lnTo>
                    <a:pt x="53340" y="20321"/>
                  </a:lnTo>
                  <a:lnTo>
                    <a:pt x="48260" y="22860"/>
                  </a:lnTo>
                  <a:lnTo>
                    <a:pt x="36830" y="26671"/>
                  </a:lnTo>
                  <a:lnTo>
                    <a:pt x="31750" y="27940"/>
                  </a:lnTo>
                  <a:lnTo>
                    <a:pt x="25400" y="30480"/>
                  </a:lnTo>
                  <a:lnTo>
                    <a:pt x="20320"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9" name="Group 268"/>
          <p:cNvGrpSpPr/>
          <p:nvPr/>
        </p:nvGrpSpPr>
        <p:grpSpPr>
          <a:xfrm rot="1339800">
            <a:off x="4479291" y="2928620"/>
            <a:ext cx="181610" cy="128271"/>
            <a:chOff x="4479291" y="2928620"/>
            <a:chExt cx="181610" cy="128271"/>
          </a:xfrm>
        </p:grpSpPr>
        <p:sp>
          <p:nvSpPr>
            <p:cNvPr id="266" name="Freeform 265"/>
            <p:cNvSpPr/>
            <p:nvPr/>
          </p:nvSpPr>
          <p:spPr>
            <a:xfrm>
              <a:off x="4479291" y="29286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Freeform 266"/>
            <p:cNvSpPr/>
            <p:nvPr/>
          </p:nvSpPr>
          <p:spPr>
            <a:xfrm>
              <a:off x="4498654" y="297499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Freeform 267"/>
            <p:cNvSpPr/>
            <p:nvPr/>
          </p:nvSpPr>
          <p:spPr>
            <a:xfrm>
              <a:off x="4557238" y="2991323"/>
              <a:ext cx="58422" cy="45721"/>
            </a:xfrm>
            <a:custGeom>
              <a:avLst/>
              <a:gdLst/>
              <a:ahLst/>
              <a:cxnLst/>
              <a:rect l="0" t="0" r="0" b="0"/>
              <a:pathLst>
                <a:path w="58422" h="45721">
                  <a:moveTo>
                    <a:pt x="58421" y="0"/>
                  </a:moveTo>
                  <a:lnTo>
                    <a:pt x="58421" y="13970"/>
                  </a:lnTo>
                  <a:lnTo>
                    <a:pt x="55880" y="17781"/>
                  </a:lnTo>
                  <a:lnTo>
                    <a:pt x="53340" y="20320"/>
                  </a:lnTo>
                  <a:lnTo>
                    <a:pt x="48260" y="22860"/>
                  </a:lnTo>
                  <a:lnTo>
                    <a:pt x="36830" y="26670"/>
                  </a:lnTo>
                  <a:lnTo>
                    <a:pt x="31750" y="27941"/>
                  </a:lnTo>
                  <a:lnTo>
                    <a:pt x="25400" y="30481"/>
                  </a:lnTo>
                  <a:lnTo>
                    <a:pt x="20321" y="34291"/>
                  </a:lnTo>
                  <a:lnTo>
                    <a:pt x="16510" y="38100"/>
                  </a:lnTo>
                  <a:lnTo>
                    <a:pt x="12700" y="40641"/>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3" name="Group 272"/>
          <p:cNvGrpSpPr/>
          <p:nvPr/>
        </p:nvGrpSpPr>
        <p:grpSpPr>
          <a:xfrm rot="1339800">
            <a:off x="4872991" y="2687320"/>
            <a:ext cx="181610" cy="128271"/>
            <a:chOff x="4872991" y="2687320"/>
            <a:chExt cx="181610" cy="128271"/>
          </a:xfrm>
        </p:grpSpPr>
        <p:sp>
          <p:nvSpPr>
            <p:cNvPr id="270" name="Freeform 269"/>
            <p:cNvSpPr/>
            <p:nvPr/>
          </p:nvSpPr>
          <p:spPr>
            <a:xfrm>
              <a:off x="4872991" y="26873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Freeform 270"/>
            <p:cNvSpPr/>
            <p:nvPr/>
          </p:nvSpPr>
          <p:spPr>
            <a:xfrm>
              <a:off x="4892354" y="273369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Freeform 271"/>
            <p:cNvSpPr/>
            <p:nvPr/>
          </p:nvSpPr>
          <p:spPr>
            <a:xfrm>
              <a:off x="4950938" y="2750024"/>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6" name="Group 275"/>
          <p:cNvGrpSpPr/>
          <p:nvPr/>
        </p:nvGrpSpPr>
        <p:grpSpPr>
          <a:xfrm rot="19183801">
            <a:off x="4502150" y="2863851"/>
            <a:ext cx="280671" cy="134621"/>
            <a:chOff x="4502150" y="2863851"/>
            <a:chExt cx="280671" cy="134621"/>
          </a:xfrm>
        </p:grpSpPr>
        <p:sp>
          <p:nvSpPr>
            <p:cNvPr id="274" name="Freeform 273"/>
            <p:cNvSpPr/>
            <p:nvPr/>
          </p:nvSpPr>
          <p:spPr>
            <a:xfrm>
              <a:off x="4502150" y="286385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Freeform 274"/>
            <p:cNvSpPr/>
            <p:nvPr/>
          </p:nvSpPr>
          <p:spPr>
            <a:xfrm>
              <a:off x="4540004" y="289246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9" name="Group 278"/>
          <p:cNvGrpSpPr/>
          <p:nvPr/>
        </p:nvGrpSpPr>
        <p:grpSpPr>
          <a:xfrm rot="19523401">
            <a:off x="5058410" y="2734310"/>
            <a:ext cx="212091" cy="173991"/>
            <a:chOff x="5058410" y="2734310"/>
            <a:chExt cx="212091" cy="173991"/>
          </a:xfrm>
        </p:grpSpPr>
        <p:sp>
          <p:nvSpPr>
            <p:cNvPr id="277" name="Freeform 276"/>
            <p:cNvSpPr/>
            <p:nvPr/>
          </p:nvSpPr>
          <p:spPr>
            <a:xfrm>
              <a:off x="5058410" y="27343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Freeform 277"/>
            <p:cNvSpPr/>
            <p:nvPr/>
          </p:nvSpPr>
          <p:spPr>
            <a:xfrm>
              <a:off x="5087965" y="2752989"/>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3" name="Group 282"/>
          <p:cNvGrpSpPr/>
          <p:nvPr/>
        </p:nvGrpSpPr>
        <p:grpSpPr>
          <a:xfrm rot="1339800">
            <a:off x="5215891" y="2712720"/>
            <a:ext cx="181610" cy="128271"/>
            <a:chOff x="5215891" y="2712720"/>
            <a:chExt cx="181610" cy="128271"/>
          </a:xfrm>
        </p:grpSpPr>
        <p:sp>
          <p:nvSpPr>
            <p:cNvPr id="280" name="Freeform 279"/>
            <p:cNvSpPr/>
            <p:nvPr/>
          </p:nvSpPr>
          <p:spPr>
            <a:xfrm>
              <a:off x="5215891" y="27127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Freeform 280"/>
            <p:cNvSpPr/>
            <p:nvPr/>
          </p:nvSpPr>
          <p:spPr>
            <a:xfrm>
              <a:off x="5235254" y="275909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Freeform 281"/>
            <p:cNvSpPr/>
            <p:nvPr/>
          </p:nvSpPr>
          <p:spPr>
            <a:xfrm>
              <a:off x="5293838" y="2775424"/>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6" name="Group 285"/>
          <p:cNvGrpSpPr/>
          <p:nvPr/>
        </p:nvGrpSpPr>
        <p:grpSpPr>
          <a:xfrm rot="19523401">
            <a:off x="4626610" y="2848610"/>
            <a:ext cx="212091" cy="173991"/>
            <a:chOff x="4626610" y="2848610"/>
            <a:chExt cx="212091" cy="173991"/>
          </a:xfrm>
        </p:grpSpPr>
        <p:sp>
          <p:nvSpPr>
            <p:cNvPr id="284" name="Freeform 283"/>
            <p:cNvSpPr/>
            <p:nvPr/>
          </p:nvSpPr>
          <p:spPr>
            <a:xfrm>
              <a:off x="4626610" y="28486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Freeform 284"/>
            <p:cNvSpPr/>
            <p:nvPr/>
          </p:nvSpPr>
          <p:spPr>
            <a:xfrm>
              <a:off x="4656165" y="2867289"/>
              <a:ext cx="158751" cy="128271"/>
            </a:xfrm>
            <a:custGeom>
              <a:avLst/>
              <a:gdLst/>
              <a:ahLst/>
              <a:cxnLst/>
              <a:rect l="0" t="0" r="0" b="0"/>
              <a:pathLst>
                <a:path w="158751" h="128271">
                  <a:moveTo>
                    <a:pt x="133350" y="30480"/>
                  </a:moveTo>
                  <a:lnTo>
                    <a:pt x="127000" y="38100"/>
                  </a:lnTo>
                  <a:lnTo>
                    <a:pt x="121920" y="40640"/>
                  </a:lnTo>
                  <a:lnTo>
                    <a:pt x="115570" y="43180"/>
                  </a:lnTo>
                  <a:lnTo>
                    <a:pt x="48261" y="66040"/>
                  </a:lnTo>
                  <a:lnTo>
                    <a:pt x="41911" y="67310"/>
                  </a:lnTo>
                  <a:lnTo>
                    <a:pt x="34291" y="68580"/>
                  </a:lnTo>
                  <a:lnTo>
                    <a:pt x="25400" y="68580"/>
                  </a:lnTo>
                  <a:lnTo>
                    <a:pt x="19050" y="71120"/>
                  </a:lnTo>
                  <a:lnTo>
                    <a:pt x="12700" y="74930"/>
                  </a:lnTo>
                  <a:lnTo>
                    <a:pt x="7620" y="80010"/>
                  </a:lnTo>
                  <a:lnTo>
                    <a:pt x="3811" y="86360"/>
                  </a:lnTo>
                  <a:lnTo>
                    <a:pt x="1270" y="92710"/>
                  </a:lnTo>
                  <a:lnTo>
                    <a:pt x="0" y="100330"/>
                  </a:lnTo>
                  <a:lnTo>
                    <a:pt x="1270" y="106680"/>
                  </a:lnTo>
                  <a:lnTo>
                    <a:pt x="3811" y="110490"/>
                  </a:lnTo>
                  <a:lnTo>
                    <a:pt x="7620" y="114300"/>
                  </a:lnTo>
                  <a:lnTo>
                    <a:pt x="12700" y="118110"/>
                  </a:lnTo>
                  <a:lnTo>
                    <a:pt x="17780" y="120650"/>
                  </a:lnTo>
                  <a:lnTo>
                    <a:pt x="24130" y="123190"/>
                  </a:lnTo>
                  <a:lnTo>
                    <a:pt x="30480" y="125730"/>
                  </a:lnTo>
                  <a:lnTo>
                    <a:pt x="38100" y="125730"/>
                  </a:lnTo>
                  <a:lnTo>
                    <a:pt x="45720" y="127000"/>
                  </a:lnTo>
                  <a:lnTo>
                    <a:pt x="54611" y="128270"/>
                  </a:lnTo>
                  <a:lnTo>
                    <a:pt x="62230" y="128270"/>
                  </a:lnTo>
                  <a:lnTo>
                    <a:pt x="80011" y="128270"/>
                  </a:lnTo>
                  <a:lnTo>
                    <a:pt x="96520" y="128270"/>
                  </a:lnTo>
                  <a:lnTo>
                    <a:pt x="104141" y="127000"/>
                  </a:lnTo>
                  <a:lnTo>
                    <a:pt x="110491" y="124460"/>
                  </a:lnTo>
                  <a:lnTo>
                    <a:pt x="115570" y="121920"/>
                  </a:lnTo>
                  <a:lnTo>
                    <a:pt x="120650" y="118110"/>
                  </a:lnTo>
                  <a:lnTo>
                    <a:pt x="125730" y="114300"/>
                  </a:lnTo>
                  <a:lnTo>
                    <a:pt x="130811" y="110490"/>
                  </a:lnTo>
                  <a:lnTo>
                    <a:pt x="134620" y="106680"/>
                  </a:lnTo>
                  <a:lnTo>
                    <a:pt x="144780" y="97790"/>
                  </a:lnTo>
                  <a:lnTo>
                    <a:pt x="147320" y="92710"/>
                  </a:lnTo>
                  <a:lnTo>
                    <a:pt x="148591" y="85090"/>
                  </a:lnTo>
                  <a:lnTo>
                    <a:pt x="149861" y="78740"/>
                  </a:lnTo>
                  <a:lnTo>
                    <a:pt x="152400" y="71120"/>
                  </a:lnTo>
                  <a:lnTo>
                    <a:pt x="153670" y="64770"/>
                  </a:lnTo>
                  <a:lnTo>
                    <a:pt x="156211" y="57150"/>
                  </a:lnTo>
                  <a:lnTo>
                    <a:pt x="157480" y="49530"/>
                  </a:lnTo>
                  <a:lnTo>
                    <a:pt x="157480" y="41910"/>
                  </a:lnTo>
                  <a:lnTo>
                    <a:pt x="158750" y="34290"/>
                  </a:lnTo>
                  <a:lnTo>
                    <a:pt x="157480" y="26670"/>
                  </a:lnTo>
                  <a:lnTo>
                    <a:pt x="154941" y="21590"/>
                  </a:lnTo>
                  <a:lnTo>
                    <a:pt x="152400" y="15240"/>
                  </a:lnTo>
                  <a:lnTo>
                    <a:pt x="148591" y="11430"/>
                  </a:lnTo>
                  <a:lnTo>
                    <a:pt x="143511" y="7620"/>
                  </a:lnTo>
                  <a:lnTo>
                    <a:pt x="138430" y="5080"/>
                  </a:lnTo>
                  <a:lnTo>
                    <a:pt x="130811" y="2540"/>
                  </a:lnTo>
                  <a:lnTo>
                    <a:pt x="124461" y="1270"/>
                  </a:lnTo>
                  <a:lnTo>
                    <a:pt x="116841" y="0"/>
                  </a:lnTo>
                  <a:lnTo>
                    <a:pt x="110491" y="0"/>
                  </a:lnTo>
                  <a:lnTo>
                    <a:pt x="105411" y="1270"/>
                  </a:lnTo>
                  <a:lnTo>
                    <a:pt x="101600" y="2540"/>
                  </a:lnTo>
                  <a:lnTo>
                    <a:pt x="99061" y="6350"/>
                  </a:lnTo>
                  <a:lnTo>
                    <a:pt x="97791" y="11430"/>
                  </a:lnTo>
                  <a:lnTo>
                    <a:pt x="96520" y="17780"/>
                  </a:lnTo>
                  <a:lnTo>
                    <a:pt x="96520" y="24130"/>
                  </a:lnTo>
                  <a:lnTo>
                    <a:pt x="97791" y="30480"/>
                  </a:lnTo>
                  <a:lnTo>
                    <a:pt x="99061" y="36830"/>
                  </a:lnTo>
                  <a:lnTo>
                    <a:pt x="100330" y="44450"/>
                  </a:lnTo>
                  <a:lnTo>
                    <a:pt x="101600" y="50800"/>
                  </a:lnTo>
                  <a:lnTo>
                    <a:pt x="104141" y="57150"/>
                  </a:lnTo>
                  <a:lnTo>
                    <a:pt x="102870" y="62230"/>
                  </a:lnTo>
                  <a:lnTo>
                    <a:pt x="101600" y="68580"/>
                  </a:lnTo>
                  <a:lnTo>
                    <a:pt x="99061" y="73660"/>
                  </a:lnTo>
                  <a:lnTo>
                    <a:pt x="95250" y="76200"/>
                  </a:lnTo>
                  <a:lnTo>
                    <a:pt x="88900" y="78740"/>
                  </a:lnTo>
                  <a:lnTo>
                    <a:pt x="82550" y="80010"/>
                  </a:lnTo>
                  <a:lnTo>
                    <a:pt x="74930" y="81280"/>
                  </a:lnTo>
                  <a:lnTo>
                    <a:pt x="68580" y="83820"/>
                  </a:lnTo>
                  <a:lnTo>
                    <a:pt x="55880" y="87630"/>
                  </a:lnTo>
                  <a:lnTo>
                    <a:pt x="33020" y="95250"/>
                  </a:lnTo>
                  <a:lnTo>
                    <a:pt x="34291" y="95250"/>
                  </a:lnTo>
                  <a:lnTo>
                    <a:pt x="38100" y="95250"/>
                  </a:lnTo>
                  <a:lnTo>
                    <a:pt x="44450" y="95250"/>
                  </a:lnTo>
                  <a:lnTo>
                    <a:pt x="66041" y="96520"/>
                  </a:lnTo>
                  <a:lnTo>
                    <a:pt x="90170" y="96520"/>
                  </a:lnTo>
                  <a:lnTo>
                    <a:pt x="97791" y="95250"/>
                  </a:lnTo>
                  <a:lnTo>
                    <a:pt x="104141"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0" name="Group 289"/>
          <p:cNvGrpSpPr/>
          <p:nvPr/>
        </p:nvGrpSpPr>
        <p:grpSpPr>
          <a:xfrm rot="1339800">
            <a:off x="5165091" y="2776220"/>
            <a:ext cx="181610" cy="128271"/>
            <a:chOff x="5165091" y="2776220"/>
            <a:chExt cx="181610" cy="128271"/>
          </a:xfrm>
        </p:grpSpPr>
        <p:sp>
          <p:nvSpPr>
            <p:cNvPr id="287" name="Freeform 286"/>
            <p:cNvSpPr/>
            <p:nvPr/>
          </p:nvSpPr>
          <p:spPr>
            <a:xfrm>
              <a:off x="5165091" y="27762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Freeform 287"/>
            <p:cNvSpPr/>
            <p:nvPr/>
          </p:nvSpPr>
          <p:spPr>
            <a:xfrm>
              <a:off x="5184454" y="282259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Freeform 288"/>
            <p:cNvSpPr/>
            <p:nvPr/>
          </p:nvSpPr>
          <p:spPr>
            <a:xfrm>
              <a:off x="5243038" y="2838924"/>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4" name="Group 293"/>
          <p:cNvGrpSpPr/>
          <p:nvPr/>
        </p:nvGrpSpPr>
        <p:grpSpPr>
          <a:xfrm rot="1339800">
            <a:off x="5355591" y="2788920"/>
            <a:ext cx="181610" cy="128271"/>
            <a:chOff x="5355591" y="2788920"/>
            <a:chExt cx="181610" cy="128271"/>
          </a:xfrm>
        </p:grpSpPr>
        <p:sp>
          <p:nvSpPr>
            <p:cNvPr id="291" name="Freeform 290"/>
            <p:cNvSpPr/>
            <p:nvPr/>
          </p:nvSpPr>
          <p:spPr>
            <a:xfrm>
              <a:off x="5355591" y="27889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Freeform 291"/>
            <p:cNvSpPr/>
            <p:nvPr/>
          </p:nvSpPr>
          <p:spPr>
            <a:xfrm>
              <a:off x="5374954" y="283529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Freeform 292"/>
            <p:cNvSpPr/>
            <p:nvPr/>
          </p:nvSpPr>
          <p:spPr>
            <a:xfrm>
              <a:off x="5433538" y="2851624"/>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8" name="Group 297"/>
          <p:cNvGrpSpPr/>
          <p:nvPr/>
        </p:nvGrpSpPr>
        <p:grpSpPr>
          <a:xfrm>
            <a:off x="5355590" y="2877820"/>
            <a:ext cx="181611" cy="128271"/>
            <a:chOff x="5355590" y="2877820"/>
            <a:chExt cx="181611" cy="128271"/>
          </a:xfrm>
        </p:grpSpPr>
        <p:sp>
          <p:nvSpPr>
            <p:cNvPr id="295" name="Freeform 294"/>
            <p:cNvSpPr/>
            <p:nvPr/>
          </p:nvSpPr>
          <p:spPr>
            <a:xfrm>
              <a:off x="5355590" y="28778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Freeform 295"/>
            <p:cNvSpPr/>
            <p:nvPr/>
          </p:nvSpPr>
          <p:spPr>
            <a:xfrm>
              <a:off x="5374640" y="292481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Freeform 296"/>
            <p:cNvSpPr/>
            <p:nvPr/>
          </p:nvSpPr>
          <p:spPr>
            <a:xfrm>
              <a:off x="5433060" y="294005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1" name="Group 300"/>
          <p:cNvGrpSpPr/>
          <p:nvPr/>
        </p:nvGrpSpPr>
        <p:grpSpPr>
          <a:xfrm rot="19523401">
            <a:off x="4908550" y="2736851"/>
            <a:ext cx="280671" cy="134621"/>
            <a:chOff x="4908550" y="2736851"/>
            <a:chExt cx="280671" cy="134621"/>
          </a:xfrm>
        </p:grpSpPr>
        <p:sp>
          <p:nvSpPr>
            <p:cNvPr id="299" name="Freeform 298"/>
            <p:cNvSpPr/>
            <p:nvPr/>
          </p:nvSpPr>
          <p:spPr>
            <a:xfrm>
              <a:off x="4908550" y="273685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Freeform 299"/>
            <p:cNvSpPr/>
            <p:nvPr/>
          </p:nvSpPr>
          <p:spPr>
            <a:xfrm>
              <a:off x="4947115" y="276610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5" name="Group 304"/>
          <p:cNvGrpSpPr/>
          <p:nvPr/>
        </p:nvGrpSpPr>
        <p:grpSpPr>
          <a:xfrm rot="1339800">
            <a:off x="4733291" y="2700020"/>
            <a:ext cx="181610" cy="128271"/>
            <a:chOff x="4733291" y="2700020"/>
            <a:chExt cx="181610" cy="128271"/>
          </a:xfrm>
        </p:grpSpPr>
        <p:sp>
          <p:nvSpPr>
            <p:cNvPr id="302" name="Freeform 301"/>
            <p:cNvSpPr/>
            <p:nvPr/>
          </p:nvSpPr>
          <p:spPr>
            <a:xfrm>
              <a:off x="4733291" y="27000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Freeform 302"/>
            <p:cNvSpPr/>
            <p:nvPr/>
          </p:nvSpPr>
          <p:spPr>
            <a:xfrm>
              <a:off x="4752654" y="274639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Freeform 303"/>
            <p:cNvSpPr/>
            <p:nvPr/>
          </p:nvSpPr>
          <p:spPr>
            <a:xfrm>
              <a:off x="4811238" y="2762724"/>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9" name="Group 308"/>
          <p:cNvGrpSpPr/>
          <p:nvPr/>
        </p:nvGrpSpPr>
        <p:grpSpPr>
          <a:xfrm>
            <a:off x="4491990" y="2827020"/>
            <a:ext cx="181611" cy="128271"/>
            <a:chOff x="4491990" y="2827020"/>
            <a:chExt cx="181611" cy="128271"/>
          </a:xfrm>
        </p:grpSpPr>
        <p:sp>
          <p:nvSpPr>
            <p:cNvPr id="306" name="Freeform 305"/>
            <p:cNvSpPr/>
            <p:nvPr/>
          </p:nvSpPr>
          <p:spPr>
            <a:xfrm>
              <a:off x="4491990" y="28270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Freeform 306"/>
            <p:cNvSpPr/>
            <p:nvPr/>
          </p:nvSpPr>
          <p:spPr>
            <a:xfrm>
              <a:off x="4511040" y="287401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Freeform 307"/>
            <p:cNvSpPr/>
            <p:nvPr/>
          </p:nvSpPr>
          <p:spPr>
            <a:xfrm>
              <a:off x="4569460" y="288925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2" name="Group 311"/>
          <p:cNvGrpSpPr/>
          <p:nvPr/>
        </p:nvGrpSpPr>
        <p:grpSpPr>
          <a:xfrm rot="19523401">
            <a:off x="4743450" y="2825751"/>
            <a:ext cx="280671" cy="134621"/>
            <a:chOff x="4743450" y="2825751"/>
            <a:chExt cx="280671" cy="134621"/>
          </a:xfrm>
        </p:grpSpPr>
        <p:sp>
          <p:nvSpPr>
            <p:cNvPr id="310" name="Freeform 309"/>
            <p:cNvSpPr/>
            <p:nvPr/>
          </p:nvSpPr>
          <p:spPr>
            <a:xfrm>
              <a:off x="4743450" y="282575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Freeform 310"/>
            <p:cNvSpPr/>
            <p:nvPr/>
          </p:nvSpPr>
          <p:spPr>
            <a:xfrm>
              <a:off x="4782015" y="285500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6" name="Group 315"/>
          <p:cNvGrpSpPr/>
          <p:nvPr/>
        </p:nvGrpSpPr>
        <p:grpSpPr>
          <a:xfrm rot="19523401">
            <a:off x="5063490" y="2903220"/>
            <a:ext cx="181611" cy="128271"/>
            <a:chOff x="5063490" y="2903220"/>
            <a:chExt cx="181611" cy="128271"/>
          </a:xfrm>
        </p:grpSpPr>
        <p:sp>
          <p:nvSpPr>
            <p:cNvPr id="313" name="Freeform 312"/>
            <p:cNvSpPr/>
            <p:nvPr/>
          </p:nvSpPr>
          <p:spPr>
            <a:xfrm>
              <a:off x="5063490" y="29032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Freeform 313"/>
            <p:cNvSpPr/>
            <p:nvPr/>
          </p:nvSpPr>
          <p:spPr>
            <a:xfrm>
              <a:off x="5082897" y="2949925"/>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314"/>
            <p:cNvSpPr/>
            <p:nvPr/>
          </p:nvSpPr>
          <p:spPr>
            <a:xfrm>
              <a:off x="5140779" y="2965355"/>
              <a:ext cx="58421" cy="45722"/>
            </a:xfrm>
            <a:custGeom>
              <a:avLst/>
              <a:gdLst/>
              <a:ahLst/>
              <a:cxnLst/>
              <a:rect l="0" t="0" r="0" b="0"/>
              <a:pathLst>
                <a:path w="58421" h="45722">
                  <a:moveTo>
                    <a:pt x="58420" y="0"/>
                  </a:moveTo>
                  <a:lnTo>
                    <a:pt x="58420" y="13971"/>
                  </a:lnTo>
                  <a:lnTo>
                    <a:pt x="55880" y="17780"/>
                  </a:lnTo>
                  <a:lnTo>
                    <a:pt x="53340" y="20321"/>
                  </a:lnTo>
                  <a:lnTo>
                    <a:pt x="48260" y="22860"/>
                  </a:lnTo>
                  <a:lnTo>
                    <a:pt x="36830" y="26671"/>
                  </a:lnTo>
                  <a:lnTo>
                    <a:pt x="31750" y="27940"/>
                  </a:lnTo>
                  <a:lnTo>
                    <a:pt x="25400" y="30480"/>
                  </a:lnTo>
                  <a:lnTo>
                    <a:pt x="20320" y="34290"/>
                  </a:lnTo>
                  <a:lnTo>
                    <a:pt x="16510" y="38100"/>
                  </a:lnTo>
                  <a:lnTo>
                    <a:pt x="12700" y="40640"/>
                  </a:lnTo>
                  <a:lnTo>
                    <a:pt x="8890" y="41910"/>
                  </a:lnTo>
                  <a:lnTo>
                    <a:pt x="0" y="45721"/>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9" name="Group 318"/>
          <p:cNvGrpSpPr/>
          <p:nvPr/>
        </p:nvGrpSpPr>
        <p:grpSpPr>
          <a:xfrm rot="19183801">
            <a:off x="5162550" y="2889251"/>
            <a:ext cx="280671" cy="134621"/>
            <a:chOff x="5162550" y="2889251"/>
            <a:chExt cx="280671" cy="134621"/>
          </a:xfrm>
        </p:grpSpPr>
        <p:sp>
          <p:nvSpPr>
            <p:cNvPr id="317" name="Freeform 316"/>
            <p:cNvSpPr/>
            <p:nvPr/>
          </p:nvSpPr>
          <p:spPr>
            <a:xfrm>
              <a:off x="5162550" y="2889251"/>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Freeform 317"/>
            <p:cNvSpPr/>
            <p:nvPr/>
          </p:nvSpPr>
          <p:spPr>
            <a:xfrm>
              <a:off x="5200404" y="2917862"/>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3" name="Group 322"/>
          <p:cNvGrpSpPr/>
          <p:nvPr/>
        </p:nvGrpSpPr>
        <p:grpSpPr>
          <a:xfrm>
            <a:off x="4961890" y="2865120"/>
            <a:ext cx="181611" cy="128271"/>
            <a:chOff x="4961890" y="2865120"/>
            <a:chExt cx="181611" cy="128271"/>
          </a:xfrm>
        </p:grpSpPr>
        <p:sp>
          <p:nvSpPr>
            <p:cNvPr id="320" name="Freeform 319"/>
            <p:cNvSpPr/>
            <p:nvPr/>
          </p:nvSpPr>
          <p:spPr>
            <a:xfrm>
              <a:off x="4961890" y="2865120"/>
              <a:ext cx="181611" cy="128271"/>
            </a:xfrm>
            <a:custGeom>
              <a:avLst/>
              <a:gdLst/>
              <a:ahLst/>
              <a:cxnLst/>
              <a:rect l="0" t="0" r="0" b="0"/>
              <a:pathLst>
                <a:path w="181611" h="128271">
                  <a:moveTo>
                    <a:pt x="15240" y="27940"/>
                  </a:moveTo>
                  <a:lnTo>
                    <a:pt x="22860" y="26670"/>
                  </a:lnTo>
                  <a:lnTo>
                    <a:pt x="33020" y="24130"/>
                  </a:lnTo>
                  <a:lnTo>
                    <a:pt x="40640" y="21590"/>
                  </a:lnTo>
                  <a:lnTo>
                    <a:pt x="48260" y="19050"/>
                  </a:lnTo>
                  <a:lnTo>
                    <a:pt x="54610" y="16510"/>
                  </a:lnTo>
                  <a:lnTo>
                    <a:pt x="64770" y="11430"/>
                  </a:lnTo>
                  <a:lnTo>
                    <a:pt x="76200" y="6350"/>
                  </a:lnTo>
                  <a:lnTo>
                    <a:pt x="86360" y="2540"/>
                  </a:lnTo>
                  <a:lnTo>
                    <a:pt x="93980" y="1270"/>
                  </a:lnTo>
                  <a:lnTo>
                    <a:pt x="101600" y="0"/>
                  </a:lnTo>
                  <a:lnTo>
                    <a:pt x="109220" y="0"/>
                  </a:lnTo>
                  <a:lnTo>
                    <a:pt x="116840" y="1270"/>
                  </a:lnTo>
                  <a:lnTo>
                    <a:pt x="124460" y="2540"/>
                  </a:lnTo>
                  <a:lnTo>
                    <a:pt x="132080" y="5080"/>
                  </a:lnTo>
                  <a:lnTo>
                    <a:pt x="140970" y="10160"/>
                  </a:lnTo>
                  <a:lnTo>
                    <a:pt x="147320" y="12700"/>
                  </a:lnTo>
                  <a:lnTo>
                    <a:pt x="152400" y="16510"/>
                  </a:lnTo>
                  <a:lnTo>
                    <a:pt x="158750" y="21590"/>
                  </a:lnTo>
                  <a:lnTo>
                    <a:pt x="166370" y="30480"/>
                  </a:lnTo>
                  <a:lnTo>
                    <a:pt x="172720" y="41910"/>
                  </a:lnTo>
                  <a:lnTo>
                    <a:pt x="176530" y="50800"/>
                  </a:lnTo>
                  <a:lnTo>
                    <a:pt x="179070" y="58420"/>
                  </a:lnTo>
                  <a:lnTo>
                    <a:pt x="179070" y="66040"/>
                  </a:lnTo>
                  <a:lnTo>
                    <a:pt x="180340" y="73660"/>
                  </a:lnTo>
                  <a:lnTo>
                    <a:pt x="180340" y="81280"/>
                  </a:lnTo>
                  <a:lnTo>
                    <a:pt x="181610" y="88900"/>
                  </a:lnTo>
                  <a:lnTo>
                    <a:pt x="180340" y="96520"/>
                  </a:lnTo>
                  <a:lnTo>
                    <a:pt x="175260" y="105410"/>
                  </a:lnTo>
                  <a:lnTo>
                    <a:pt x="166370" y="113030"/>
                  </a:lnTo>
                  <a:lnTo>
                    <a:pt x="157480" y="118110"/>
                  </a:lnTo>
                  <a:lnTo>
                    <a:pt x="151130" y="119380"/>
                  </a:lnTo>
                  <a:lnTo>
                    <a:pt x="143510" y="120650"/>
                  </a:lnTo>
                  <a:lnTo>
                    <a:pt x="137160" y="121920"/>
                  </a:lnTo>
                  <a:lnTo>
                    <a:pt x="129540" y="123190"/>
                  </a:lnTo>
                  <a:lnTo>
                    <a:pt x="121920" y="124460"/>
                  </a:lnTo>
                  <a:lnTo>
                    <a:pt x="114300" y="125730"/>
                  </a:lnTo>
                  <a:lnTo>
                    <a:pt x="105410" y="127000"/>
                  </a:lnTo>
                  <a:lnTo>
                    <a:pt x="97790" y="128270"/>
                  </a:lnTo>
                  <a:lnTo>
                    <a:pt x="90170" y="128270"/>
                  </a:lnTo>
                  <a:lnTo>
                    <a:pt x="82550" y="128270"/>
                  </a:lnTo>
                  <a:lnTo>
                    <a:pt x="76200" y="127000"/>
                  </a:lnTo>
                  <a:lnTo>
                    <a:pt x="69850" y="125730"/>
                  </a:lnTo>
                  <a:lnTo>
                    <a:pt x="63500" y="124460"/>
                  </a:lnTo>
                  <a:lnTo>
                    <a:pt x="57150" y="123190"/>
                  </a:lnTo>
                  <a:lnTo>
                    <a:pt x="50800" y="120650"/>
                  </a:lnTo>
                  <a:lnTo>
                    <a:pt x="43180" y="119380"/>
                  </a:lnTo>
                  <a:lnTo>
                    <a:pt x="33020" y="115570"/>
                  </a:lnTo>
                  <a:lnTo>
                    <a:pt x="22860" y="109220"/>
                  </a:lnTo>
                  <a:lnTo>
                    <a:pt x="13970" y="102870"/>
                  </a:lnTo>
                  <a:lnTo>
                    <a:pt x="6350" y="93980"/>
                  </a:lnTo>
                  <a:lnTo>
                    <a:pt x="1270" y="85090"/>
                  </a:lnTo>
                  <a:lnTo>
                    <a:pt x="0" y="77470"/>
                  </a:lnTo>
                  <a:lnTo>
                    <a:pt x="0" y="69850"/>
                  </a:lnTo>
                  <a:lnTo>
                    <a:pt x="0" y="62230"/>
                  </a:lnTo>
                  <a:lnTo>
                    <a:pt x="1270" y="55880"/>
                  </a:lnTo>
                  <a:lnTo>
                    <a:pt x="3810" y="49530"/>
                  </a:lnTo>
                  <a:lnTo>
                    <a:pt x="7620" y="43180"/>
                  </a:lnTo>
                  <a:lnTo>
                    <a:pt x="11430" y="38100"/>
                  </a:lnTo>
                  <a:lnTo>
                    <a:pt x="17780" y="34290"/>
                  </a:lnTo>
                  <a:lnTo>
                    <a:pt x="24130" y="30480"/>
                  </a:lnTo>
                  <a:lnTo>
                    <a:pt x="31750" y="27940"/>
                  </a:lnTo>
                  <a:lnTo>
                    <a:pt x="41910" y="25400"/>
                  </a:lnTo>
                  <a:lnTo>
                    <a:pt x="50800" y="21590"/>
                  </a:lnTo>
                  <a:lnTo>
                    <a:pt x="60960" y="16510"/>
                  </a:lnTo>
                  <a:lnTo>
                    <a:pt x="73660" y="11430"/>
                  </a:lnTo>
                  <a:lnTo>
                    <a:pt x="92710"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Freeform 320"/>
            <p:cNvSpPr/>
            <p:nvPr/>
          </p:nvSpPr>
          <p:spPr>
            <a:xfrm>
              <a:off x="4980940" y="2912110"/>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Freeform 321"/>
            <p:cNvSpPr/>
            <p:nvPr/>
          </p:nvSpPr>
          <p:spPr>
            <a:xfrm>
              <a:off x="5039360" y="2927350"/>
              <a:ext cx="58421" cy="45721"/>
            </a:xfrm>
            <a:custGeom>
              <a:avLst/>
              <a:gdLst/>
              <a:ahLst/>
              <a:cxnLst/>
              <a:rect l="0" t="0" r="0" b="0"/>
              <a:pathLst>
                <a:path w="58421" h="45721">
                  <a:moveTo>
                    <a:pt x="58420" y="0"/>
                  </a:moveTo>
                  <a:lnTo>
                    <a:pt x="58420" y="13970"/>
                  </a:lnTo>
                  <a:lnTo>
                    <a:pt x="55880" y="17780"/>
                  </a:lnTo>
                  <a:lnTo>
                    <a:pt x="53340" y="20320"/>
                  </a:lnTo>
                  <a:lnTo>
                    <a:pt x="48260" y="22860"/>
                  </a:lnTo>
                  <a:lnTo>
                    <a:pt x="36830" y="26670"/>
                  </a:lnTo>
                  <a:lnTo>
                    <a:pt x="31750" y="27940"/>
                  </a:lnTo>
                  <a:lnTo>
                    <a:pt x="25400" y="30480"/>
                  </a:lnTo>
                  <a:lnTo>
                    <a:pt x="20320"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6" name="Group 325"/>
          <p:cNvGrpSpPr/>
          <p:nvPr/>
        </p:nvGrpSpPr>
        <p:grpSpPr>
          <a:xfrm>
            <a:off x="4832350" y="2952750"/>
            <a:ext cx="280671" cy="134621"/>
            <a:chOff x="4832350" y="2952750"/>
            <a:chExt cx="280671" cy="134621"/>
          </a:xfrm>
        </p:grpSpPr>
        <p:sp>
          <p:nvSpPr>
            <p:cNvPr id="324" name="Freeform 323"/>
            <p:cNvSpPr/>
            <p:nvPr/>
          </p:nvSpPr>
          <p:spPr>
            <a:xfrm>
              <a:off x="4832350" y="2952750"/>
              <a:ext cx="280671" cy="134621"/>
            </a:xfrm>
            <a:custGeom>
              <a:avLst/>
              <a:gdLst/>
              <a:ahLst/>
              <a:cxnLst/>
              <a:rect l="0" t="0" r="0" b="0"/>
              <a:pathLst>
                <a:path w="280671" h="134621">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20"/>
                  </a:lnTo>
                  <a:lnTo>
                    <a:pt x="39370" y="100330"/>
                  </a:lnTo>
                  <a:lnTo>
                    <a:pt x="44450" y="102870"/>
                  </a:lnTo>
                  <a:lnTo>
                    <a:pt x="52070" y="106680"/>
                  </a:lnTo>
                  <a:lnTo>
                    <a:pt x="58420" y="109220"/>
                  </a:lnTo>
                  <a:lnTo>
                    <a:pt x="66040" y="110490"/>
                  </a:lnTo>
                  <a:lnTo>
                    <a:pt x="73660" y="113030"/>
                  </a:lnTo>
                  <a:lnTo>
                    <a:pt x="80010" y="115570"/>
                  </a:lnTo>
                  <a:lnTo>
                    <a:pt x="87630" y="118110"/>
                  </a:lnTo>
                  <a:lnTo>
                    <a:pt x="97790" y="121920"/>
                  </a:lnTo>
                  <a:lnTo>
                    <a:pt x="106680" y="125730"/>
                  </a:lnTo>
                  <a:lnTo>
                    <a:pt x="114300" y="127000"/>
                  </a:lnTo>
                  <a:lnTo>
                    <a:pt x="121920" y="128270"/>
                  </a:lnTo>
                  <a:lnTo>
                    <a:pt x="129540" y="129540"/>
                  </a:lnTo>
                  <a:lnTo>
                    <a:pt x="137160" y="129540"/>
                  </a:lnTo>
                  <a:lnTo>
                    <a:pt x="144780" y="129540"/>
                  </a:lnTo>
                  <a:lnTo>
                    <a:pt x="152400" y="129540"/>
                  </a:lnTo>
                  <a:lnTo>
                    <a:pt x="161290" y="130810"/>
                  </a:lnTo>
                  <a:lnTo>
                    <a:pt x="168910" y="130810"/>
                  </a:lnTo>
                  <a:lnTo>
                    <a:pt x="176530" y="130810"/>
                  </a:lnTo>
                  <a:lnTo>
                    <a:pt x="182880" y="132080"/>
                  </a:lnTo>
                  <a:lnTo>
                    <a:pt x="190500" y="133350"/>
                  </a:lnTo>
                  <a:lnTo>
                    <a:pt x="196850" y="133350"/>
                  </a:lnTo>
                  <a:lnTo>
                    <a:pt x="204470" y="134620"/>
                  </a:lnTo>
                  <a:lnTo>
                    <a:pt x="212090" y="134620"/>
                  </a:lnTo>
                  <a:lnTo>
                    <a:pt x="219710" y="134620"/>
                  </a:lnTo>
                  <a:lnTo>
                    <a:pt x="226060" y="133350"/>
                  </a:lnTo>
                  <a:lnTo>
                    <a:pt x="232410" y="132080"/>
                  </a:lnTo>
                  <a:lnTo>
                    <a:pt x="238760" y="130810"/>
                  </a:lnTo>
                  <a:lnTo>
                    <a:pt x="245110" y="129540"/>
                  </a:lnTo>
                  <a:lnTo>
                    <a:pt x="252730" y="128270"/>
                  </a:lnTo>
                  <a:lnTo>
                    <a:pt x="261620" y="123190"/>
                  </a:lnTo>
                  <a:lnTo>
                    <a:pt x="270510" y="116840"/>
                  </a:lnTo>
                  <a:lnTo>
                    <a:pt x="275590" y="109220"/>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Freeform 324"/>
            <p:cNvSpPr/>
            <p:nvPr/>
          </p:nvSpPr>
          <p:spPr>
            <a:xfrm>
              <a:off x="4870450" y="2981960"/>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9" name="Group 328"/>
          <p:cNvGrpSpPr/>
          <p:nvPr/>
        </p:nvGrpSpPr>
        <p:grpSpPr>
          <a:xfrm rot="19183801">
            <a:off x="5007610" y="2988310"/>
            <a:ext cx="212091" cy="173991"/>
            <a:chOff x="5007610" y="2988310"/>
            <a:chExt cx="212091" cy="173991"/>
          </a:xfrm>
        </p:grpSpPr>
        <p:sp>
          <p:nvSpPr>
            <p:cNvPr id="327" name="Freeform 326"/>
            <p:cNvSpPr/>
            <p:nvPr/>
          </p:nvSpPr>
          <p:spPr>
            <a:xfrm>
              <a:off x="5007610" y="29883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Freeform 327"/>
            <p:cNvSpPr/>
            <p:nvPr/>
          </p:nvSpPr>
          <p:spPr>
            <a:xfrm>
              <a:off x="5037564" y="300729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3" name="Group 332"/>
          <p:cNvGrpSpPr/>
          <p:nvPr/>
        </p:nvGrpSpPr>
        <p:grpSpPr>
          <a:xfrm rot="1339800">
            <a:off x="4669791" y="2992120"/>
            <a:ext cx="181610" cy="128271"/>
            <a:chOff x="4669791" y="2992120"/>
            <a:chExt cx="181610" cy="128271"/>
          </a:xfrm>
        </p:grpSpPr>
        <p:sp>
          <p:nvSpPr>
            <p:cNvPr id="330" name="Freeform 329"/>
            <p:cNvSpPr/>
            <p:nvPr/>
          </p:nvSpPr>
          <p:spPr>
            <a:xfrm>
              <a:off x="4669791" y="2992120"/>
              <a:ext cx="181610" cy="128271"/>
            </a:xfrm>
            <a:custGeom>
              <a:avLst/>
              <a:gdLst/>
              <a:ahLst/>
              <a:cxnLst/>
              <a:rect l="0" t="0" r="0" b="0"/>
              <a:pathLst>
                <a:path w="181610" h="128271">
                  <a:moveTo>
                    <a:pt x="15239" y="27940"/>
                  </a:moveTo>
                  <a:lnTo>
                    <a:pt x="22859" y="26670"/>
                  </a:lnTo>
                  <a:lnTo>
                    <a:pt x="33019" y="24130"/>
                  </a:lnTo>
                  <a:lnTo>
                    <a:pt x="40639" y="21590"/>
                  </a:lnTo>
                  <a:lnTo>
                    <a:pt x="48259" y="19050"/>
                  </a:lnTo>
                  <a:lnTo>
                    <a:pt x="54609" y="16510"/>
                  </a:lnTo>
                  <a:lnTo>
                    <a:pt x="64769" y="11430"/>
                  </a:lnTo>
                  <a:lnTo>
                    <a:pt x="76200" y="6350"/>
                  </a:lnTo>
                  <a:lnTo>
                    <a:pt x="86359" y="2540"/>
                  </a:lnTo>
                  <a:lnTo>
                    <a:pt x="93979" y="1270"/>
                  </a:lnTo>
                  <a:lnTo>
                    <a:pt x="101600" y="0"/>
                  </a:lnTo>
                  <a:lnTo>
                    <a:pt x="109219" y="0"/>
                  </a:lnTo>
                  <a:lnTo>
                    <a:pt x="116839" y="1270"/>
                  </a:lnTo>
                  <a:lnTo>
                    <a:pt x="124459" y="2540"/>
                  </a:lnTo>
                  <a:lnTo>
                    <a:pt x="132079" y="5080"/>
                  </a:lnTo>
                  <a:lnTo>
                    <a:pt x="140969" y="10160"/>
                  </a:lnTo>
                  <a:lnTo>
                    <a:pt x="147319" y="12700"/>
                  </a:lnTo>
                  <a:lnTo>
                    <a:pt x="152400" y="16510"/>
                  </a:lnTo>
                  <a:lnTo>
                    <a:pt x="158750" y="21590"/>
                  </a:lnTo>
                  <a:lnTo>
                    <a:pt x="166369" y="30480"/>
                  </a:lnTo>
                  <a:lnTo>
                    <a:pt x="172719" y="41910"/>
                  </a:lnTo>
                  <a:lnTo>
                    <a:pt x="176529" y="50800"/>
                  </a:lnTo>
                  <a:lnTo>
                    <a:pt x="179069" y="58420"/>
                  </a:lnTo>
                  <a:lnTo>
                    <a:pt x="179069" y="66040"/>
                  </a:lnTo>
                  <a:lnTo>
                    <a:pt x="180339" y="73660"/>
                  </a:lnTo>
                  <a:lnTo>
                    <a:pt x="180339" y="81280"/>
                  </a:lnTo>
                  <a:lnTo>
                    <a:pt x="181609" y="88900"/>
                  </a:lnTo>
                  <a:lnTo>
                    <a:pt x="180339" y="96520"/>
                  </a:lnTo>
                  <a:lnTo>
                    <a:pt x="175259" y="105410"/>
                  </a:lnTo>
                  <a:lnTo>
                    <a:pt x="166369" y="113030"/>
                  </a:lnTo>
                  <a:lnTo>
                    <a:pt x="157479" y="118110"/>
                  </a:lnTo>
                  <a:lnTo>
                    <a:pt x="151129" y="119380"/>
                  </a:lnTo>
                  <a:lnTo>
                    <a:pt x="143509" y="120650"/>
                  </a:lnTo>
                  <a:lnTo>
                    <a:pt x="137159" y="121920"/>
                  </a:lnTo>
                  <a:lnTo>
                    <a:pt x="129539" y="123190"/>
                  </a:lnTo>
                  <a:lnTo>
                    <a:pt x="121919" y="124460"/>
                  </a:lnTo>
                  <a:lnTo>
                    <a:pt x="114300" y="125730"/>
                  </a:lnTo>
                  <a:lnTo>
                    <a:pt x="105409" y="127000"/>
                  </a:lnTo>
                  <a:lnTo>
                    <a:pt x="97789" y="128270"/>
                  </a:lnTo>
                  <a:lnTo>
                    <a:pt x="90169" y="128270"/>
                  </a:lnTo>
                  <a:lnTo>
                    <a:pt x="82550" y="128270"/>
                  </a:lnTo>
                  <a:lnTo>
                    <a:pt x="76200" y="127000"/>
                  </a:lnTo>
                  <a:lnTo>
                    <a:pt x="69850" y="125730"/>
                  </a:lnTo>
                  <a:lnTo>
                    <a:pt x="63500" y="124460"/>
                  </a:lnTo>
                  <a:lnTo>
                    <a:pt x="57150" y="123190"/>
                  </a:lnTo>
                  <a:lnTo>
                    <a:pt x="50800" y="120650"/>
                  </a:lnTo>
                  <a:lnTo>
                    <a:pt x="43179" y="119380"/>
                  </a:lnTo>
                  <a:lnTo>
                    <a:pt x="33019" y="115570"/>
                  </a:lnTo>
                  <a:lnTo>
                    <a:pt x="22859" y="109220"/>
                  </a:lnTo>
                  <a:lnTo>
                    <a:pt x="13969" y="102870"/>
                  </a:lnTo>
                  <a:lnTo>
                    <a:pt x="6350" y="93980"/>
                  </a:lnTo>
                  <a:lnTo>
                    <a:pt x="1269" y="85090"/>
                  </a:lnTo>
                  <a:lnTo>
                    <a:pt x="0" y="77470"/>
                  </a:lnTo>
                  <a:lnTo>
                    <a:pt x="0" y="69850"/>
                  </a:lnTo>
                  <a:lnTo>
                    <a:pt x="0" y="62230"/>
                  </a:lnTo>
                  <a:lnTo>
                    <a:pt x="1269" y="55880"/>
                  </a:lnTo>
                  <a:lnTo>
                    <a:pt x="3809" y="49530"/>
                  </a:lnTo>
                  <a:lnTo>
                    <a:pt x="7619" y="43180"/>
                  </a:lnTo>
                  <a:lnTo>
                    <a:pt x="11429" y="38100"/>
                  </a:lnTo>
                  <a:lnTo>
                    <a:pt x="17779" y="34290"/>
                  </a:lnTo>
                  <a:lnTo>
                    <a:pt x="24129" y="30480"/>
                  </a:lnTo>
                  <a:lnTo>
                    <a:pt x="31750" y="27940"/>
                  </a:lnTo>
                  <a:lnTo>
                    <a:pt x="41909" y="25400"/>
                  </a:lnTo>
                  <a:lnTo>
                    <a:pt x="50800" y="21590"/>
                  </a:lnTo>
                  <a:lnTo>
                    <a:pt x="60959" y="16510"/>
                  </a:lnTo>
                  <a:lnTo>
                    <a:pt x="73659" y="11430"/>
                  </a:lnTo>
                  <a:lnTo>
                    <a:pt x="92709" y="381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Freeform 330"/>
            <p:cNvSpPr/>
            <p:nvPr/>
          </p:nvSpPr>
          <p:spPr>
            <a:xfrm>
              <a:off x="4689154" y="3038497"/>
              <a:ext cx="132081" cy="66041"/>
            </a:xfrm>
            <a:custGeom>
              <a:avLst/>
              <a:gdLst/>
              <a:ahLst/>
              <a:cxnLst/>
              <a:rect l="0" t="0" r="0" b="0"/>
              <a:pathLst>
                <a:path w="132081" h="66041">
                  <a:moveTo>
                    <a:pt x="20320" y="34290"/>
                  </a:moveTo>
                  <a:lnTo>
                    <a:pt x="22860" y="38100"/>
                  </a:lnTo>
                  <a:lnTo>
                    <a:pt x="26670" y="39370"/>
                  </a:lnTo>
                  <a:lnTo>
                    <a:pt x="30480" y="41910"/>
                  </a:lnTo>
                  <a:lnTo>
                    <a:pt x="35560" y="43180"/>
                  </a:lnTo>
                  <a:lnTo>
                    <a:pt x="41910" y="46990"/>
                  </a:lnTo>
                  <a:lnTo>
                    <a:pt x="46990" y="49530"/>
                  </a:lnTo>
                  <a:lnTo>
                    <a:pt x="53340" y="53340"/>
                  </a:lnTo>
                  <a:lnTo>
                    <a:pt x="59690" y="57150"/>
                  </a:lnTo>
                  <a:lnTo>
                    <a:pt x="66040" y="59690"/>
                  </a:lnTo>
                  <a:lnTo>
                    <a:pt x="72390" y="62230"/>
                  </a:lnTo>
                  <a:lnTo>
                    <a:pt x="78740" y="63500"/>
                  </a:lnTo>
                  <a:lnTo>
                    <a:pt x="85090" y="64770"/>
                  </a:lnTo>
                  <a:lnTo>
                    <a:pt x="91440" y="66040"/>
                  </a:lnTo>
                  <a:lnTo>
                    <a:pt x="97790" y="66040"/>
                  </a:lnTo>
                  <a:lnTo>
                    <a:pt x="104140" y="64770"/>
                  </a:lnTo>
                  <a:lnTo>
                    <a:pt x="111760" y="63500"/>
                  </a:lnTo>
                  <a:lnTo>
                    <a:pt x="116840" y="59690"/>
                  </a:lnTo>
                  <a:lnTo>
                    <a:pt x="120650" y="55880"/>
                  </a:lnTo>
                  <a:lnTo>
                    <a:pt x="124460" y="50800"/>
                  </a:lnTo>
                  <a:lnTo>
                    <a:pt x="127000" y="45720"/>
                  </a:lnTo>
                  <a:lnTo>
                    <a:pt x="129540" y="39370"/>
                  </a:lnTo>
                  <a:lnTo>
                    <a:pt x="132080" y="34290"/>
                  </a:lnTo>
                  <a:lnTo>
                    <a:pt x="132080" y="27940"/>
                  </a:lnTo>
                  <a:lnTo>
                    <a:pt x="130810" y="22860"/>
                  </a:lnTo>
                  <a:lnTo>
                    <a:pt x="128270" y="17780"/>
                  </a:lnTo>
                  <a:lnTo>
                    <a:pt x="125730" y="13970"/>
                  </a:lnTo>
                  <a:lnTo>
                    <a:pt x="120650" y="11430"/>
                  </a:lnTo>
                  <a:lnTo>
                    <a:pt x="115570" y="7620"/>
                  </a:lnTo>
                  <a:lnTo>
                    <a:pt x="109220" y="5080"/>
                  </a:lnTo>
                  <a:lnTo>
                    <a:pt x="104140" y="2540"/>
                  </a:lnTo>
                  <a:lnTo>
                    <a:pt x="97790" y="0"/>
                  </a:lnTo>
                  <a:lnTo>
                    <a:pt x="91440" y="0"/>
                  </a:lnTo>
                  <a:lnTo>
                    <a:pt x="85090" y="0"/>
                  </a:lnTo>
                  <a:lnTo>
                    <a:pt x="78740" y="0"/>
                  </a:lnTo>
                  <a:lnTo>
                    <a:pt x="73660" y="2540"/>
                  </a:lnTo>
                  <a:lnTo>
                    <a:pt x="69850" y="7620"/>
                  </a:lnTo>
                  <a:lnTo>
                    <a:pt x="66040" y="11430"/>
                  </a:lnTo>
                  <a:lnTo>
                    <a:pt x="60960" y="15240"/>
                  </a:lnTo>
                  <a:lnTo>
                    <a:pt x="54610" y="17780"/>
                  </a:lnTo>
                  <a:lnTo>
                    <a:pt x="46990" y="19050"/>
                  </a:lnTo>
                  <a:lnTo>
                    <a:pt x="39370" y="19050"/>
                  </a:lnTo>
                  <a:lnTo>
                    <a:pt x="31750" y="20320"/>
                  </a:lnTo>
                  <a:lnTo>
                    <a:pt x="0" y="2794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Freeform 331"/>
            <p:cNvSpPr/>
            <p:nvPr/>
          </p:nvSpPr>
          <p:spPr>
            <a:xfrm>
              <a:off x="4747738" y="3054824"/>
              <a:ext cx="58422" cy="45721"/>
            </a:xfrm>
            <a:custGeom>
              <a:avLst/>
              <a:gdLst/>
              <a:ahLst/>
              <a:cxnLst/>
              <a:rect l="0" t="0" r="0" b="0"/>
              <a:pathLst>
                <a:path w="58422" h="45721">
                  <a:moveTo>
                    <a:pt x="58421" y="0"/>
                  </a:moveTo>
                  <a:lnTo>
                    <a:pt x="58421" y="13970"/>
                  </a:lnTo>
                  <a:lnTo>
                    <a:pt x="55880" y="17780"/>
                  </a:lnTo>
                  <a:lnTo>
                    <a:pt x="53340" y="20320"/>
                  </a:lnTo>
                  <a:lnTo>
                    <a:pt x="48260" y="22860"/>
                  </a:lnTo>
                  <a:lnTo>
                    <a:pt x="36830" y="26670"/>
                  </a:lnTo>
                  <a:lnTo>
                    <a:pt x="31750" y="27940"/>
                  </a:lnTo>
                  <a:lnTo>
                    <a:pt x="25400" y="30480"/>
                  </a:lnTo>
                  <a:lnTo>
                    <a:pt x="20321" y="34290"/>
                  </a:lnTo>
                  <a:lnTo>
                    <a:pt x="16510" y="38100"/>
                  </a:lnTo>
                  <a:lnTo>
                    <a:pt x="12700" y="40640"/>
                  </a:lnTo>
                  <a:lnTo>
                    <a:pt x="8890" y="41910"/>
                  </a:lnTo>
                  <a:lnTo>
                    <a:pt x="0" y="4572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6" name="Group 335"/>
          <p:cNvGrpSpPr/>
          <p:nvPr/>
        </p:nvGrpSpPr>
        <p:grpSpPr>
          <a:xfrm rot="19183801">
            <a:off x="4638040" y="3143250"/>
            <a:ext cx="207011" cy="129542"/>
            <a:chOff x="4638040" y="3143250"/>
            <a:chExt cx="207011" cy="129542"/>
          </a:xfrm>
        </p:grpSpPr>
        <p:sp>
          <p:nvSpPr>
            <p:cNvPr id="334" name="Freeform 333"/>
            <p:cNvSpPr/>
            <p:nvPr/>
          </p:nvSpPr>
          <p:spPr>
            <a:xfrm>
              <a:off x="4638040" y="3143250"/>
              <a:ext cx="207011" cy="129542"/>
            </a:xfrm>
            <a:custGeom>
              <a:avLst/>
              <a:gdLst/>
              <a:ahLst/>
              <a:cxnLst/>
              <a:rect l="0" t="0" r="0" b="0"/>
              <a:pathLst>
                <a:path w="207011" h="129542">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1"/>
                  </a:lnTo>
                  <a:lnTo>
                    <a:pt x="92710" y="116841"/>
                  </a:lnTo>
                  <a:lnTo>
                    <a:pt x="100330" y="121920"/>
                  </a:lnTo>
                  <a:lnTo>
                    <a:pt x="107950" y="124460"/>
                  </a:lnTo>
                  <a:lnTo>
                    <a:pt x="115570" y="127000"/>
                  </a:lnTo>
                  <a:lnTo>
                    <a:pt x="123190" y="128270"/>
                  </a:lnTo>
                  <a:lnTo>
                    <a:pt x="132080" y="128270"/>
                  </a:lnTo>
                  <a:lnTo>
                    <a:pt x="139700" y="129541"/>
                  </a:lnTo>
                  <a:lnTo>
                    <a:pt x="147320" y="129541"/>
                  </a:lnTo>
                  <a:lnTo>
                    <a:pt x="154940" y="128270"/>
                  </a:lnTo>
                  <a:lnTo>
                    <a:pt x="162560" y="128270"/>
                  </a:lnTo>
                  <a:lnTo>
                    <a:pt x="168910" y="127000"/>
                  </a:lnTo>
                  <a:lnTo>
                    <a:pt x="175260" y="125730"/>
                  </a:lnTo>
                  <a:lnTo>
                    <a:pt x="181610" y="123191"/>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Freeform 334"/>
            <p:cNvSpPr/>
            <p:nvPr/>
          </p:nvSpPr>
          <p:spPr>
            <a:xfrm>
              <a:off x="4656872" y="3155278"/>
              <a:ext cx="163830" cy="104141"/>
            </a:xfrm>
            <a:custGeom>
              <a:avLst/>
              <a:gdLst/>
              <a:ahLst/>
              <a:cxnLst/>
              <a:rect l="0" t="0" r="0" b="0"/>
              <a:pathLst>
                <a:path w="163830" h="104141">
                  <a:moveTo>
                    <a:pt x="162559" y="66040"/>
                  </a:moveTo>
                  <a:lnTo>
                    <a:pt x="127000" y="66040"/>
                  </a:lnTo>
                  <a:lnTo>
                    <a:pt x="119379" y="64770"/>
                  </a:lnTo>
                  <a:lnTo>
                    <a:pt x="114300" y="62230"/>
                  </a:lnTo>
                  <a:lnTo>
                    <a:pt x="107950" y="59690"/>
                  </a:lnTo>
                  <a:lnTo>
                    <a:pt x="102869" y="55880"/>
                  </a:lnTo>
                  <a:lnTo>
                    <a:pt x="96519" y="53340"/>
                  </a:lnTo>
                  <a:lnTo>
                    <a:pt x="90169" y="52070"/>
                  </a:lnTo>
                  <a:lnTo>
                    <a:pt x="77469" y="46990"/>
                  </a:lnTo>
                  <a:lnTo>
                    <a:pt x="71119" y="44450"/>
                  </a:lnTo>
                  <a:lnTo>
                    <a:pt x="66039" y="41910"/>
                  </a:lnTo>
                  <a:lnTo>
                    <a:pt x="60959" y="38100"/>
                  </a:lnTo>
                  <a:lnTo>
                    <a:pt x="55879" y="34290"/>
                  </a:lnTo>
                  <a:lnTo>
                    <a:pt x="49529" y="31750"/>
                  </a:lnTo>
                  <a:lnTo>
                    <a:pt x="44450" y="27940"/>
                  </a:lnTo>
                  <a:lnTo>
                    <a:pt x="38100" y="25400"/>
                  </a:lnTo>
                  <a:lnTo>
                    <a:pt x="31750" y="24130"/>
                  </a:lnTo>
                  <a:lnTo>
                    <a:pt x="24129" y="22860"/>
                  </a:lnTo>
                  <a:lnTo>
                    <a:pt x="5079" y="21590"/>
                  </a:lnTo>
                  <a:lnTo>
                    <a:pt x="2539" y="24130"/>
                  </a:lnTo>
                  <a:lnTo>
                    <a:pt x="2539" y="27940"/>
                  </a:lnTo>
                  <a:lnTo>
                    <a:pt x="1269" y="34290"/>
                  </a:lnTo>
                  <a:lnTo>
                    <a:pt x="2539" y="39370"/>
                  </a:lnTo>
                  <a:lnTo>
                    <a:pt x="6350" y="43180"/>
                  </a:lnTo>
                  <a:lnTo>
                    <a:pt x="10159" y="46990"/>
                  </a:lnTo>
                  <a:lnTo>
                    <a:pt x="15239" y="49530"/>
                  </a:lnTo>
                  <a:lnTo>
                    <a:pt x="21589" y="52070"/>
                  </a:lnTo>
                  <a:lnTo>
                    <a:pt x="26669" y="54610"/>
                  </a:lnTo>
                  <a:lnTo>
                    <a:pt x="33019" y="57150"/>
                  </a:lnTo>
                  <a:lnTo>
                    <a:pt x="38100" y="60960"/>
                  </a:lnTo>
                  <a:lnTo>
                    <a:pt x="41909" y="64770"/>
                  </a:lnTo>
                  <a:lnTo>
                    <a:pt x="48259" y="67310"/>
                  </a:lnTo>
                  <a:lnTo>
                    <a:pt x="55879" y="69850"/>
                  </a:lnTo>
                  <a:lnTo>
                    <a:pt x="63500" y="69850"/>
                  </a:lnTo>
                  <a:lnTo>
                    <a:pt x="68579" y="73660"/>
                  </a:lnTo>
                  <a:lnTo>
                    <a:pt x="73659" y="77470"/>
                  </a:lnTo>
                  <a:lnTo>
                    <a:pt x="77469" y="82550"/>
                  </a:lnTo>
                  <a:lnTo>
                    <a:pt x="81279" y="87630"/>
                  </a:lnTo>
                  <a:lnTo>
                    <a:pt x="87629" y="91440"/>
                  </a:lnTo>
                  <a:lnTo>
                    <a:pt x="92709" y="96520"/>
                  </a:lnTo>
                  <a:lnTo>
                    <a:pt x="99059" y="99060"/>
                  </a:lnTo>
                  <a:lnTo>
                    <a:pt x="106679" y="101600"/>
                  </a:lnTo>
                  <a:lnTo>
                    <a:pt x="114300" y="102870"/>
                  </a:lnTo>
                  <a:lnTo>
                    <a:pt x="123189" y="102870"/>
                  </a:lnTo>
                  <a:lnTo>
                    <a:pt x="130809" y="104140"/>
                  </a:lnTo>
                  <a:lnTo>
                    <a:pt x="139700" y="104140"/>
                  </a:lnTo>
                  <a:lnTo>
                    <a:pt x="146050" y="102870"/>
                  </a:lnTo>
                  <a:lnTo>
                    <a:pt x="151129" y="99060"/>
                  </a:lnTo>
                  <a:lnTo>
                    <a:pt x="158750" y="91440"/>
                  </a:lnTo>
                  <a:lnTo>
                    <a:pt x="163829" y="85090"/>
                  </a:lnTo>
                  <a:lnTo>
                    <a:pt x="163829" y="81280"/>
                  </a:lnTo>
                  <a:lnTo>
                    <a:pt x="162559" y="77470"/>
                  </a:lnTo>
                  <a:lnTo>
                    <a:pt x="161289" y="73660"/>
                  </a:lnTo>
                  <a:lnTo>
                    <a:pt x="157479" y="71120"/>
                  </a:lnTo>
                  <a:lnTo>
                    <a:pt x="152400" y="67310"/>
                  </a:lnTo>
                  <a:lnTo>
                    <a:pt x="147319" y="64770"/>
                  </a:lnTo>
                  <a:lnTo>
                    <a:pt x="140969" y="62230"/>
                  </a:lnTo>
                  <a:lnTo>
                    <a:pt x="135889" y="59690"/>
                  </a:lnTo>
                  <a:lnTo>
                    <a:pt x="129539" y="57150"/>
                  </a:lnTo>
                  <a:lnTo>
                    <a:pt x="124459" y="54610"/>
                  </a:lnTo>
                  <a:lnTo>
                    <a:pt x="120650" y="49530"/>
                  </a:lnTo>
                  <a:lnTo>
                    <a:pt x="116839" y="44450"/>
                  </a:lnTo>
                  <a:lnTo>
                    <a:pt x="111759" y="40640"/>
                  </a:lnTo>
                  <a:lnTo>
                    <a:pt x="105409" y="38100"/>
                  </a:lnTo>
                  <a:lnTo>
                    <a:pt x="99059" y="36830"/>
                  </a:lnTo>
                  <a:lnTo>
                    <a:pt x="92709" y="34290"/>
                  </a:lnTo>
                  <a:lnTo>
                    <a:pt x="87629" y="30480"/>
                  </a:lnTo>
                  <a:lnTo>
                    <a:pt x="82550" y="27940"/>
                  </a:lnTo>
                  <a:lnTo>
                    <a:pt x="76200" y="24130"/>
                  </a:lnTo>
                  <a:lnTo>
                    <a:pt x="69850" y="21590"/>
                  </a:lnTo>
                  <a:lnTo>
                    <a:pt x="64769" y="19050"/>
                  </a:lnTo>
                  <a:lnTo>
                    <a:pt x="58419" y="16510"/>
                  </a:lnTo>
                  <a:lnTo>
                    <a:pt x="45719" y="12700"/>
                  </a:lnTo>
                  <a:lnTo>
                    <a:pt x="39369" y="8890"/>
                  </a:lnTo>
                  <a:lnTo>
                    <a:pt x="34289" y="5080"/>
                  </a:lnTo>
                  <a:lnTo>
                    <a:pt x="29209" y="2540"/>
                  </a:lnTo>
                  <a:lnTo>
                    <a:pt x="24129" y="0"/>
                  </a:lnTo>
                  <a:lnTo>
                    <a:pt x="17779"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9" name="Group 338"/>
          <p:cNvGrpSpPr/>
          <p:nvPr/>
        </p:nvGrpSpPr>
        <p:grpSpPr>
          <a:xfrm rot="19183801">
            <a:off x="4448810" y="3001010"/>
            <a:ext cx="212091" cy="173991"/>
            <a:chOff x="4448810" y="3001010"/>
            <a:chExt cx="212091" cy="173991"/>
          </a:xfrm>
        </p:grpSpPr>
        <p:sp>
          <p:nvSpPr>
            <p:cNvPr id="337" name="Freeform 336"/>
            <p:cNvSpPr/>
            <p:nvPr/>
          </p:nvSpPr>
          <p:spPr>
            <a:xfrm>
              <a:off x="4448810" y="30010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Freeform 337"/>
            <p:cNvSpPr/>
            <p:nvPr/>
          </p:nvSpPr>
          <p:spPr>
            <a:xfrm>
              <a:off x="4478764" y="301999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2" name="Group 341"/>
          <p:cNvGrpSpPr/>
          <p:nvPr/>
        </p:nvGrpSpPr>
        <p:grpSpPr>
          <a:xfrm rot="15732001">
            <a:off x="5121910" y="2975610"/>
            <a:ext cx="212091" cy="173991"/>
            <a:chOff x="5121910" y="2975610"/>
            <a:chExt cx="212091" cy="173991"/>
          </a:xfrm>
        </p:grpSpPr>
        <p:sp>
          <p:nvSpPr>
            <p:cNvPr id="340" name="Freeform 339"/>
            <p:cNvSpPr/>
            <p:nvPr/>
          </p:nvSpPr>
          <p:spPr>
            <a:xfrm>
              <a:off x="5121910" y="29756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Freeform 340"/>
            <p:cNvSpPr/>
            <p:nvPr/>
          </p:nvSpPr>
          <p:spPr>
            <a:xfrm>
              <a:off x="5151786" y="2993782"/>
              <a:ext cx="158751" cy="128271"/>
            </a:xfrm>
            <a:custGeom>
              <a:avLst/>
              <a:gdLst/>
              <a:ahLst/>
              <a:cxnLst/>
              <a:rect l="0" t="0" r="0" b="0"/>
              <a:pathLst>
                <a:path w="158751" h="128271">
                  <a:moveTo>
                    <a:pt x="133350" y="30480"/>
                  </a:moveTo>
                  <a:lnTo>
                    <a:pt x="127000" y="38100"/>
                  </a:lnTo>
                  <a:lnTo>
                    <a:pt x="121920" y="40640"/>
                  </a:lnTo>
                  <a:lnTo>
                    <a:pt x="115570" y="43180"/>
                  </a:lnTo>
                  <a:lnTo>
                    <a:pt x="48259" y="66040"/>
                  </a:lnTo>
                  <a:lnTo>
                    <a:pt x="41909" y="67310"/>
                  </a:lnTo>
                  <a:lnTo>
                    <a:pt x="34290" y="68580"/>
                  </a:lnTo>
                  <a:lnTo>
                    <a:pt x="25400" y="68580"/>
                  </a:lnTo>
                  <a:lnTo>
                    <a:pt x="19050" y="71120"/>
                  </a:lnTo>
                  <a:lnTo>
                    <a:pt x="12700" y="74930"/>
                  </a:lnTo>
                  <a:lnTo>
                    <a:pt x="7620" y="80010"/>
                  </a:lnTo>
                  <a:lnTo>
                    <a:pt x="3809" y="86360"/>
                  </a:lnTo>
                  <a:lnTo>
                    <a:pt x="1270" y="92710"/>
                  </a:lnTo>
                  <a:lnTo>
                    <a:pt x="0" y="100330"/>
                  </a:lnTo>
                  <a:lnTo>
                    <a:pt x="1270" y="106680"/>
                  </a:lnTo>
                  <a:lnTo>
                    <a:pt x="3809" y="110490"/>
                  </a:lnTo>
                  <a:lnTo>
                    <a:pt x="7620" y="114300"/>
                  </a:lnTo>
                  <a:lnTo>
                    <a:pt x="12700" y="118110"/>
                  </a:lnTo>
                  <a:lnTo>
                    <a:pt x="17779" y="120650"/>
                  </a:lnTo>
                  <a:lnTo>
                    <a:pt x="24129" y="123190"/>
                  </a:lnTo>
                  <a:lnTo>
                    <a:pt x="30479" y="125730"/>
                  </a:lnTo>
                  <a:lnTo>
                    <a:pt x="38100" y="125730"/>
                  </a:lnTo>
                  <a:lnTo>
                    <a:pt x="45720" y="127000"/>
                  </a:lnTo>
                  <a:lnTo>
                    <a:pt x="54609" y="128270"/>
                  </a:lnTo>
                  <a:lnTo>
                    <a:pt x="62229" y="128270"/>
                  </a:lnTo>
                  <a:lnTo>
                    <a:pt x="80009" y="128270"/>
                  </a:lnTo>
                  <a:lnTo>
                    <a:pt x="96520" y="128270"/>
                  </a:lnTo>
                  <a:lnTo>
                    <a:pt x="104140" y="127000"/>
                  </a:lnTo>
                  <a:lnTo>
                    <a:pt x="110490" y="124460"/>
                  </a:lnTo>
                  <a:lnTo>
                    <a:pt x="115570" y="121920"/>
                  </a:lnTo>
                  <a:lnTo>
                    <a:pt x="120650" y="118110"/>
                  </a:lnTo>
                  <a:lnTo>
                    <a:pt x="125729" y="114300"/>
                  </a:lnTo>
                  <a:lnTo>
                    <a:pt x="130809" y="110490"/>
                  </a:lnTo>
                  <a:lnTo>
                    <a:pt x="134620" y="106680"/>
                  </a:lnTo>
                  <a:lnTo>
                    <a:pt x="144779" y="97790"/>
                  </a:lnTo>
                  <a:lnTo>
                    <a:pt x="147320" y="92710"/>
                  </a:lnTo>
                  <a:lnTo>
                    <a:pt x="148590" y="85090"/>
                  </a:lnTo>
                  <a:lnTo>
                    <a:pt x="149859" y="78740"/>
                  </a:lnTo>
                  <a:lnTo>
                    <a:pt x="152400" y="71120"/>
                  </a:lnTo>
                  <a:lnTo>
                    <a:pt x="153670" y="64770"/>
                  </a:lnTo>
                  <a:lnTo>
                    <a:pt x="156209" y="57150"/>
                  </a:lnTo>
                  <a:lnTo>
                    <a:pt x="157479" y="49530"/>
                  </a:lnTo>
                  <a:lnTo>
                    <a:pt x="157479" y="41910"/>
                  </a:lnTo>
                  <a:lnTo>
                    <a:pt x="158750" y="34290"/>
                  </a:lnTo>
                  <a:lnTo>
                    <a:pt x="157479" y="26670"/>
                  </a:lnTo>
                  <a:lnTo>
                    <a:pt x="154940" y="21590"/>
                  </a:lnTo>
                  <a:lnTo>
                    <a:pt x="152400" y="15240"/>
                  </a:lnTo>
                  <a:lnTo>
                    <a:pt x="148590" y="11430"/>
                  </a:lnTo>
                  <a:lnTo>
                    <a:pt x="143509" y="7620"/>
                  </a:lnTo>
                  <a:lnTo>
                    <a:pt x="138429" y="5080"/>
                  </a:lnTo>
                  <a:lnTo>
                    <a:pt x="130809" y="2540"/>
                  </a:lnTo>
                  <a:lnTo>
                    <a:pt x="124459" y="1270"/>
                  </a:lnTo>
                  <a:lnTo>
                    <a:pt x="116840" y="0"/>
                  </a:lnTo>
                  <a:lnTo>
                    <a:pt x="110490" y="0"/>
                  </a:lnTo>
                  <a:lnTo>
                    <a:pt x="105409" y="1270"/>
                  </a:lnTo>
                  <a:lnTo>
                    <a:pt x="101600" y="2540"/>
                  </a:lnTo>
                  <a:lnTo>
                    <a:pt x="99059" y="6350"/>
                  </a:lnTo>
                  <a:lnTo>
                    <a:pt x="97790" y="11430"/>
                  </a:lnTo>
                  <a:lnTo>
                    <a:pt x="96520" y="17780"/>
                  </a:lnTo>
                  <a:lnTo>
                    <a:pt x="96520" y="24130"/>
                  </a:lnTo>
                  <a:lnTo>
                    <a:pt x="97790" y="30480"/>
                  </a:lnTo>
                  <a:lnTo>
                    <a:pt x="99059" y="36830"/>
                  </a:lnTo>
                  <a:lnTo>
                    <a:pt x="100329" y="44450"/>
                  </a:lnTo>
                  <a:lnTo>
                    <a:pt x="101600" y="50800"/>
                  </a:lnTo>
                  <a:lnTo>
                    <a:pt x="104140" y="57150"/>
                  </a:lnTo>
                  <a:lnTo>
                    <a:pt x="102870" y="62230"/>
                  </a:lnTo>
                  <a:lnTo>
                    <a:pt x="101600" y="68580"/>
                  </a:lnTo>
                  <a:lnTo>
                    <a:pt x="99059" y="73660"/>
                  </a:lnTo>
                  <a:lnTo>
                    <a:pt x="95250" y="76200"/>
                  </a:lnTo>
                  <a:lnTo>
                    <a:pt x="88900" y="78740"/>
                  </a:lnTo>
                  <a:lnTo>
                    <a:pt x="82550" y="80010"/>
                  </a:lnTo>
                  <a:lnTo>
                    <a:pt x="74929" y="81280"/>
                  </a:lnTo>
                  <a:lnTo>
                    <a:pt x="68579" y="83820"/>
                  </a:lnTo>
                  <a:lnTo>
                    <a:pt x="55879"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29"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5" name="Group 344"/>
          <p:cNvGrpSpPr/>
          <p:nvPr/>
        </p:nvGrpSpPr>
        <p:grpSpPr>
          <a:xfrm rot="19183801">
            <a:off x="5325110" y="3013710"/>
            <a:ext cx="212091" cy="173991"/>
            <a:chOff x="5325110" y="3013710"/>
            <a:chExt cx="212091" cy="173991"/>
          </a:xfrm>
        </p:grpSpPr>
        <p:sp>
          <p:nvSpPr>
            <p:cNvPr id="343" name="Freeform 342"/>
            <p:cNvSpPr/>
            <p:nvPr/>
          </p:nvSpPr>
          <p:spPr>
            <a:xfrm>
              <a:off x="5325110" y="30137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Freeform 343"/>
            <p:cNvSpPr/>
            <p:nvPr/>
          </p:nvSpPr>
          <p:spPr>
            <a:xfrm>
              <a:off x="5355064" y="3032694"/>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8" name="Group 347"/>
          <p:cNvGrpSpPr/>
          <p:nvPr/>
        </p:nvGrpSpPr>
        <p:grpSpPr>
          <a:xfrm rot="15915000">
            <a:off x="4765041" y="3105150"/>
            <a:ext cx="207011" cy="129541"/>
            <a:chOff x="4765041" y="3105150"/>
            <a:chExt cx="207011" cy="129541"/>
          </a:xfrm>
        </p:grpSpPr>
        <p:sp>
          <p:nvSpPr>
            <p:cNvPr id="346" name="Freeform 345"/>
            <p:cNvSpPr/>
            <p:nvPr/>
          </p:nvSpPr>
          <p:spPr>
            <a:xfrm>
              <a:off x="4765041" y="31051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Freeform 346"/>
            <p:cNvSpPr/>
            <p:nvPr/>
          </p:nvSpPr>
          <p:spPr>
            <a:xfrm>
              <a:off x="4784100" y="311764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1" name="Group 350"/>
          <p:cNvGrpSpPr/>
          <p:nvPr/>
        </p:nvGrpSpPr>
        <p:grpSpPr>
          <a:xfrm rot="16200000">
            <a:off x="4880610" y="3089910"/>
            <a:ext cx="212091" cy="173991"/>
            <a:chOff x="4880610" y="3089910"/>
            <a:chExt cx="212091" cy="173991"/>
          </a:xfrm>
        </p:grpSpPr>
        <p:sp>
          <p:nvSpPr>
            <p:cNvPr id="349" name="Freeform 348"/>
            <p:cNvSpPr/>
            <p:nvPr/>
          </p:nvSpPr>
          <p:spPr>
            <a:xfrm>
              <a:off x="4880610" y="3089910"/>
              <a:ext cx="212091" cy="173991"/>
            </a:xfrm>
            <a:custGeom>
              <a:avLst/>
              <a:gdLst/>
              <a:ahLst/>
              <a:cxnLst/>
              <a:rect l="0" t="0" r="0" b="0"/>
              <a:pathLst>
                <a:path w="212091" h="173991">
                  <a:moveTo>
                    <a:pt x="105410" y="31750"/>
                  </a:moveTo>
                  <a:lnTo>
                    <a:pt x="101600" y="40640"/>
                  </a:lnTo>
                  <a:lnTo>
                    <a:pt x="96520" y="49530"/>
                  </a:lnTo>
                  <a:lnTo>
                    <a:pt x="88900" y="57150"/>
                  </a:lnTo>
                  <a:lnTo>
                    <a:pt x="81280" y="63500"/>
                  </a:lnTo>
                  <a:lnTo>
                    <a:pt x="73660" y="67310"/>
                  </a:lnTo>
                  <a:lnTo>
                    <a:pt x="67310" y="69850"/>
                  </a:lnTo>
                  <a:lnTo>
                    <a:pt x="59690" y="71120"/>
                  </a:lnTo>
                  <a:lnTo>
                    <a:pt x="52070" y="71120"/>
                  </a:lnTo>
                  <a:lnTo>
                    <a:pt x="44450" y="72390"/>
                  </a:lnTo>
                  <a:lnTo>
                    <a:pt x="38100" y="72390"/>
                  </a:lnTo>
                  <a:lnTo>
                    <a:pt x="30480" y="74930"/>
                  </a:lnTo>
                  <a:lnTo>
                    <a:pt x="20320" y="80010"/>
                  </a:lnTo>
                  <a:lnTo>
                    <a:pt x="12700" y="88900"/>
                  </a:lnTo>
                  <a:lnTo>
                    <a:pt x="7620" y="99060"/>
                  </a:lnTo>
                  <a:lnTo>
                    <a:pt x="3810" y="109220"/>
                  </a:lnTo>
                  <a:lnTo>
                    <a:pt x="1270" y="115570"/>
                  </a:lnTo>
                  <a:lnTo>
                    <a:pt x="0" y="123190"/>
                  </a:lnTo>
                  <a:lnTo>
                    <a:pt x="0" y="132080"/>
                  </a:lnTo>
                  <a:lnTo>
                    <a:pt x="3810" y="142240"/>
                  </a:lnTo>
                  <a:lnTo>
                    <a:pt x="8890" y="149860"/>
                  </a:lnTo>
                  <a:lnTo>
                    <a:pt x="19050" y="156210"/>
                  </a:lnTo>
                  <a:lnTo>
                    <a:pt x="29210" y="161290"/>
                  </a:lnTo>
                  <a:lnTo>
                    <a:pt x="39370" y="165100"/>
                  </a:lnTo>
                  <a:lnTo>
                    <a:pt x="46990" y="166370"/>
                  </a:lnTo>
                  <a:lnTo>
                    <a:pt x="54610" y="167640"/>
                  </a:lnTo>
                  <a:lnTo>
                    <a:pt x="62230" y="168910"/>
                  </a:lnTo>
                  <a:lnTo>
                    <a:pt x="68580" y="170180"/>
                  </a:lnTo>
                  <a:lnTo>
                    <a:pt x="74930" y="171450"/>
                  </a:lnTo>
                  <a:lnTo>
                    <a:pt x="81280" y="172720"/>
                  </a:lnTo>
                  <a:lnTo>
                    <a:pt x="88900" y="172720"/>
                  </a:lnTo>
                  <a:lnTo>
                    <a:pt x="96520" y="173990"/>
                  </a:lnTo>
                  <a:lnTo>
                    <a:pt x="104140" y="173990"/>
                  </a:lnTo>
                  <a:lnTo>
                    <a:pt x="111760" y="173990"/>
                  </a:lnTo>
                  <a:lnTo>
                    <a:pt x="119380" y="173990"/>
                  </a:lnTo>
                  <a:lnTo>
                    <a:pt x="127000" y="172720"/>
                  </a:lnTo>
                  <a:lnTo>
                    <a:pt x="137160" y="167640"/>
                  </a:lnTo>
                  <a:lnTo>
                    <a:pt x="148590" y="163830"/>
                  </a:lnTo>
                  <a:lnTo>
                    <a:pt x="158750" y="158750"/>
                  </a:lnTo>
                  <a:lnTo>
                    <a:pt x="167640" y="152400"/>
                  </a:lnTo>
                  <a:lnTo>
                    <a:pt x="177800" y="146050"/>
                  </a:lnTo>
                  <a:lnTo>
                    <a:pt x="187960" y="139700"/>
                  </a:lnTo>
                  <a:lnTo>
                    <a:pt x="194310" y="130810"/>
                  </a:lnTo>
                  <a:lnTo>
                    <a:pt x="199390" y="119380"/>
                  </a:lnTo>
                  <a:lnTo>
                    <a:pt x="204470" y="109220"/>
                  </a:lnTo>
                  <a:lnTo>
                    <a:pt x="208280" y="97790"/>
                  </a:lnTo>
                  <a:lnTo>
                    <a:pt x="209550" y="90170"/>
                  </a:lnTo>
                  <a:lnTo>
                    <a:pt x="210820" y="83820"/>
                  </a:lnTo>
                  <a:lnTo>
                    <a:pt x="212090" y="76200"/>
                  </a:lnTo>
                  <a:lnTo>
                    <a:pt x="212090" y="68580"/>
                  </a:lnTo>
                  <a:lnTo>
                    <a:pt x="212090" y="60960"/>
                  </a:lnTo>
                  <a:lnTo>
                    <a:pt x="212090" y="53340"/>
                  </a:lnTo>
                  <a:lnTo>
                    <a:pt x="212090" y="45720"/>
                  </a:lnTo>
                  <a:lnTo>
                    <a:pt x="210820" y="39370"/>
                  </a:lnTo>
                  <a:lnTo>
                    <a:pt x="208280" y="31750"/>
                  </a:lnTo>
                  <a:lnTo>
                    <a:pt x="201930" y="24130"/>
                  </a:lnTo>
                  <a:lnTo>
                    <a:pt x="193040" y="17780"/>
                  </a:lnTo>
                  <a:lnTo>
                    <a:pt x="181610" y="12700"/>
                  </a:lnTo>
                  <a:lnTo>
                    <a:pt x="170180" y="7620"/>
                  </a:lnTo>
                  <a:lnTo>
                    <a:pt x="158750" y="3810"/>
                  </a:lnTo>
                  <a:lnTo>
                    <a:pt x="147320" y="1270"/>
                  </a:lnTo>
                  <a:lnTo>
                    <a:pt x="135890" y="0"/>
                  </a:lnTo>
                  <a:lnTo>
                    <a:pt x="124460" y="2540"/>
                  </a:lnTo>
                  <a:lnTo>
                    <a:pt x="115570" y="8890"/>
                  </a:lnTo>
                  <a:lnTo>
                    <a:pt x="107950" y="17780"/>
                  </a:lnTo>
                  <a:lnTo>
                    <a:pt x="99060" y="3175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4909820" y="3108960"/>
              <a:ext cx="158751" cy="128271"/>
            </a:xfrm>
            <a:custGeom>
              <a:avLst/>
              <a:gdLst/>
              <a:ahLst/>
              <a:cxnLst/>
              <a:rect l="0" t="0" r="0" b="0"/>
              <a:pathLst>
                <a:path w="158751" h="128271">
                  <a:moveTo>
                    <a:pt x="133350" y="30480"/>
                  </a:moveTo>
                  <a:lnTo>
                    <a:pt x="127000" y="38100"/>
                  </a:lnTo>
                  <a:lnTo>
                    <a:pt x="121920" y="40640"/>
                  </a:lnTo>
                  <a:lnTo>
                    <a:pt x="115570" y="43180"/>
                  </a:lnTo>
                  <a:lnTo>
                    <a:pt x="48260" y="66040"/>
                  </a:lnTo>
                  <a:lnTo>
                    <a:pt x="41910" y="67310"/>
                  </a:lnTo>
                  <a:lnTo>
                    <a:pt x="34290" y="68580"/>
                  </a:lnTo>
                  <a:lnTo>
                    <a:pt x="25400" y="68580"/>
                  </a:lnTo>
                  <a:lnTo>
                    <a:pt x="19050" y="71120"/>
                  </a:lnTo>
                  <a:lnTo>
                    <a:pt x="12700" y="74930"/>
                  </a:lnTo>
                  <a:lnTo>
                    <a:pt x="7620" y="80010"/>
                  </a:lnTo>
                  <a:lnTo>
                    <a:pt x="3810" y="86360"/>
                  </a:lnTo>
                  <a:lnTo>
                    <a:pt x="1270" y="92710"/>
                  </a:lnTo>
                  <a:lnTo>
                    <a:pt x="0" y="100330"/>
                  </a:lnTo>
                  <a:lnTo>
                    <a:pt x="1270" y="106680"/>
                  </a:lnTo>
                  <a:lnTo>
                    <a:pt x="3810" y="110490"/>
                  </a:lnTo>
                  <a:lnTo>
                    <a:pt x="7620" y="114300"/>
                  </a:lnTo>
                  <a:lnTo>
                    <a:pt x="12700" y="118110"/>
                  </a:lnTo>
                  <a:lnTo>
                    <a:pt x="17780" y="120650"/>
                  </a:lnTo>
                  <a:lnTo>
                    <a:pt x="24130" y="123190"/>
                  </a:lnTo>
                  <a:lnTo>
                    <a:pt x="30480" y="125730"/>
                  </a:lnTo>
                  <a:lnTo>
                    <a:pt x="38100" y="125730"/>
                  </a:lnTo>
                  <a:lnTo>
                    <a:pt x="45720" y="127000"/>
                  </a:lnTo>
                  <a:lnTo>
                    <a:pt x="54610" y="128270"/>
                  </a:lnTo>
                  <a:lnTo>
                    <a:pt x="62230" y="128270"/>
                  </a:lnTo>
                  <a:lnTo>
                    <a:pt x="80010" y="128270"/>
                  </a:lnTo>
                  <a:lnTo>
                    <a:pt x="96520" y="128270"/>
                  </a:lnTo>
                  <a:lnTo>
                    <a:pt x="104140" y="127000"/>
                  </a:lnTo>
                  <a:lnTo>
                    <a:pt x="110490" y="124460"/>
                  </a:lnTo>
                  <a:lnTo>
                    <a:pt x="115570" y="121920"/>
                  </a:lnTo>
                  <a:lnTo>
                    <a:pt x="120650" y="118110"/>
                  </a:lnTo>
                  <a:lnTo>
                    <a:pt x="125730" y="114300"/>
                  </a:lnTo>
                  <a:lnTo>
                    <a:pt x="130810" y="110490"/>
                  </a:lnTo>
                  <a:lnTo>
                    <a:pt x="134620" y="106680"/>
                  </a:lnTo>
                  <a:lnTo>
                    <a:pt x="144780" y="97790"/>
                  </a:lnTo>
                  <a:lnTo>
                    <a:pt x="147320" y="92710"/>
                  </a:lnTo>
                  <a:lnTo>
                    <a:pt x="148590" y="85090"/>
                  </a:lnTo>
                  <a:lnTo>
                    <a:pt x="149860" y="78740"/>
                  </a:lnTo>
                  <a:lnTo>
                    <a:pt x="152400" y="71120"/>
                  </a:lnTo>
                  <a:lnTo>
                    <a:pt x="153670" y="64770"/>
                  </a:lnTo>
                  <a:lnTo>
                    <a:pt x="156210" y="57150"/>
                  </a:lnTo>
                  <a:lnTo>
                    <a:pt x="157480" y="49530"/>
                  </a:lnTo>
                  <a:lnTo>
                    <a:pt x="157480" y="41910"/>
                  </a:lnTo>
                  <a:lnTo>
                    <a:pt x="158750" y="34290"/>
                  </a:lnTo>
                  <a:lnTo>
                    <a:pt x="157480" y="26670"/>
                  </a:lnTo>
                  <a:lnTo>
                    <a:pt x="154940" y="21590"/>
                  </a:lnTo>
                  <a:lnTo>
                    <a:pt x="152400" y="15240"/>
                  </a:lnTo>
                  <a:lnTo>
                    <a:pt x="148590" y="11430"/>
                  </a:lnTo>
                  <a:lnTo>
                    <a:pt x="143510" y="7620"/>
                  </a:lnTo>
                  <a:lnTo>
                    <a:pt x="138430" y="5080"/>
                  </a:lnTo>
                  <a:lnTo>
                    <a:pt x="130810" y="2540"/>
                  </a:lnTo>
                  <a:lnTo>
                    <a:pt x="124460" y="1270"/>
                  </a:lnTo>
                  <a:lnTo>
                    <a:pt x="116840" y="0"/>
                  </a:lnTo>
                  <a:lnTo>
                    <a:pt x="110490" y="0"/>
                  </a:lnTo>
                  <a:lnTo>
                    <a:pt x="105410" y="1270"/>
                  </a:lnTo>
                  <a:lnTo>
                    <a:pt x="101600" y="2540"/>
                  </a:lnTo>
                  <a:lnTo>
                    <a:pt x="99060" y="6350"/>
                  </a:lnTo>
                  <a:lnTo>
                    <a:pt x="97790" y="11430"/>
                  </a:lnTo>
                  <a:lnTo>
                    <a:pt x="96520" y="17780"/>
                  </a:lnTo>
                  <a:lnTo>
                    <a:pt x="96520" y="24130"/>
                  </a:lnTo>
                  <a:lnTo>
                    <a:pt x="97790" y="30480"/>
                  </a:lnTo>
                  <a:lnTo>
                    <a:pt x="99060" y="36830"/>
                  </a:lnTo>
                  <a:lnTo>
                    <a:pt x="100330" y="44450"/>
                  </a:lnTo>
                  <a:lnTo>
                    <a:pt x="101600" y="50800"/>
                  </a:lnTo>
                  <a:lnTo>
                    <a:pt x="104140" y="57150"/>
                  </a:lnTo>
                  <a:lnTo>
                    <a:pt x="102870" y="62230"/>
                  </a:lnTo>
                  <a:lnTo>
                    <a:pt x="101600" y="68580"/>
                  </a:lnTo>
                  <a:lnTo>
                    <a:pt x="99060" y="73660"/>
                  </a:lnTo>
                  <a:lnTo>
                    <a:pt x="95250" y="76200"/>
                  </a:lnTo>
                  <a:lnTo>
                    <a:pt x="88900" y="78740"/>
                  </a:lnTo>
                  <a:lnTo>
                    <a:pt x="82550" y="80010"/>
                  </a:lnTo>
                  <a:lnTo>
                    <a:pt x="74930" y="81280"/>
                  </a:lnTo>
                  <a:lnTo>
                    <a:pt x="68580" y="83820"/>
                  </a:lnTo>
                  <a:lnTo>
                    <a:pt x="55880" y="87630"/>
                  </a:lnTo>
                  <a:lnTo>
                    <a:pt x="33020" y="95250"/>
                  </a:lnTo>
                  <a:lnTo>
                    <a:pt x="34290" y="95250"/>
                  </a:lnTo>
                  <a:lnTo>
                    <a:pt x="38100" y="95250"/>
                  </a:lnTo>
                  <a:lnTo>
                    <a:pt x="44450" y="95250"/>
                  </a:lnTo>
                  <a:lnTo>
                    <a:pt x="66040" y="96520"/>
                  </a:lnTo>
                  <a:lnTo>
                    <a:pt x="90170" y="96520"/>
                  </a:lnTo>
                  <a:lnTo>
                    <a:pt x="97790" y="95250"/>
                  </a:lnTo>
                  <a:lnTo>
                    <a:pt x="104140" y="92710"/>
                  </a:lnTo>
                  <a:lnTo>
                    <a:pt x="109220" y="88900"/>
                  </a:lnTo>
                  <a:lnTo>
                    <a:pt x="113030" y="85090"/>
                  </a:lnTo>
                  <a:lnTo>
                    <a:pt x="115570" y="81280"/>
                  </a:lnTo>
                  <a:lnTo>
                    <a:pt x="120650" y="698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4" name="Group 353"/>
          <p:cNvGrpSpPr/>
          <p:nvPr/>
        </p:nvGrpSpPr>
        <p:grpSpPr>
          <a:xfrm rot="5400000">
            <a:off x="4511040" y="3079750"/>
            <a:ext cx="207011" cy="129541"/>
            <a:chOff x="4511040" y="3079750"/>
            <a:chExt cx="207011" cy="129541"/>
          </a:xfrm>
        </p:grpSpPr>
        <p:sp>
          <p:nvSpPr>
            <p:cNvPr id="352" name="Freeform 351"/>
            <p:cNvSpPr/>
            <p:nvPr/>
          </p:nvSpPr>
          <p:spPr>
            <a:xfrm>
              <a:off x="4511040" y="3079750"/>
              <a:ext cx="207011" cy="129541"/>
            </a:xfrm>
            <a:custGeom>
              <a:avLst/>
              <a:gdLst/>
              <a:ahLst/>
              <a:cxnLst/>
              <a:rect l="0" t="0" r="0" b="0"/>
              <a:pathLst>
                <a:path w="207011" h="129541">
                  <a:moveTo>
                    <a:pt x="134620" y="34290"/>
                  </a:moveTo>
                  <a:lnTo>
                    <a:pt x="125730" y="30480"/>
                  </a:lnTo>
                  <a:lnTo>
                    <a:pt x="116840" y="25400"/>
                  </a:lnTo>
                  <a:lnTo>
                    <a:pt x="107950" y="21590"/>
                  </a:lnTo>
                  <a:lnTo>
                    <a:pt x="101600" y="17780"/>
                  </a:lnTo>
                  <a:lnTo>
                    <a:pt x="93980" y="15240"/>
                  </a:lnTo>
                  <a:lnTo>
                    <a:pt x="87630" y="11430"/>
                  </a:lnTo>
                  <a:lnTo>
                    <a:pt x="77470" y="6350"/>
                  </a:lnTo>
                  <a:lnTo>
                    <a:pt x="67310" y="2540"/>
                  </a:lnTo>
                  <a:lnTo>
                    <a:pt x="59690" y="1270"/>
                  </a:lnTo>
                  <a:lnTo>
                    <a:pt x="52070" y="0"/>
                  </a:lnTo>
                  <a:lnTo>
                    <a:pt x="44450" y="0"/>
                  </a:lnTo>
                  <a:lnTo>
                    <a:pt x="36830" y="0"/>
                  </a:lnTo>
                  <a:lnTo>
                    <a:pt x="29210" y="0"/>
                  </a:lnTo>
                  <a:lnTo>
                    <a:pt x="22860" y="1270"/>
                  </a:lnTo>
                  <a:lnTo>
                    <a:pt x="15240" y="3810"/>
                  </a:lnTo>
                  <a:lnTo>
                    <a:pt x="8890" y="10160"/>
                  </a:lnTo>
                  <a:lnTo>
                    <a:pt x="3810" y="16510"/>
                  </a:lnTo>
                  <a:lnTo>
                    <a:pt x="1270" y="22860"/>
                  </a:lnTo>
                  <a:lnTo>
                    <a:pt x="0" y="30480"/>
                  </a:lnTo>
                  <a:lnTo>
                    <a:pt x="0" y="39370"/>
                  </a:lnTo>
                  <a:lnTo>
                    <a:pt x="2540" y="49530"/>
                  </a:lnTo>
                  <a:lnTo>
                    <a:pt x="7620" y="58420"/>
                  </a:lnTo>
                  <a:lnTo>
                    <a:pt x="13970" y="67310"/>
                  </a:lnTo>
                  <a:lnTo>
                    <a:pt x="21590" y="76200"/>
                  </a:lnTo>
                  <a:lnTo>
                    <a:pt x="30480" y="82550"/>
                  </a:lnTo>
                  <a:lnTo>
                    <a:pt x="40640" y="88900"/>
                  </a:lnTo>
                  <a:lnTo>
                    <a:pt x="50800" y="93980"/>
                  </a:lnTo>
                  <a:lnTo>
                    <a:pt x="62230" y="99060"/>
                  </a:lnTo>
                  <a:lnTo>
                    <a:pt x="72390" y="105410"/>
                  </a:lnTo>
                  <a:lnTo>
                    <a:pt x="82550" y="110490"/>
                  </a:lnTo>
                  <a:lnTo>
                    <a:pt x="92710" y="116840"/>
                  </a:lnTo>
                  <a:lnTo>
                    <a:pt x="100330" y="121920"/>
                  </a:lnTo>
                  <a:lnTo>
                    <a:pt x="107950" y="124460"/>
                  </a:lnTo>
                  <a:lnTo>
                    <a:pt x="115570" y="127000"/>
                  </a:lnTo>
                  <a:lnTo>
                    <a:pt x="123190" y="128270"/>
                  </a:lnTo>
                  <a:lnTo>
                    <a:pt x="132080" y="128270"/>
                  </a:lnTo>
                  <a:lnTo>
                    <a:pt x="139700" y="129540"/>
                  </a:lnTo>
                  <a:lnTo>
                    <a:pt x="147320" y="129540"/>
                  </a:lnTo>
                  <a:lnTo>
                    <a:pt x="154940" y="128270"/>
                  </a:lnTo>
                  <a:lnTo>
                    <a:pt x="162560" y="128270"/>
                  </a:lnTo>
                  <a:lnTo>
                    <a:pt x="168910" y="127000"/>
                  </a:lnTo>
                  <a:lnTo>
                    <a:pt x="175260" y="125730"/>
                  </a:lnTo>
                  <a:lnTo>
                    <a:pt x="181610" y="123190"/>
                  </a:lnTo>
                  <a:lnTo>
                    <a:pt x="187960" y="120650"/>
                  </a:lnTo>
                  <a:lnTo>
                    <a:pt x="195580" y="113030"/>
                  </a:lnTo>
                  <a:lnTo>
                    <a:pt x="201930" y="104140"/>
                  </a:lnTo>
                  <a:lnTo>
                    <a:pt x="205740" y="92710"/>
                  </a:lnTo>
                  <a:lnTo>
                    <a:pt x="207010" y="82550"/>
                  </a:lnTo>
                  <a:lnTo>
                    <a:pt x="204470" y="71120"/>
                  </a:lnTo>
                  <a:lnTo>
                    <a:pt x="199390" y="62230"/>
                  </a:lnTo>
                  <a:lnTo>
                    <a:pt x="190500" y="55880"/>
                  </a:lnTo>
                  <a:lnTo>
                    <a:pt x="181610" y="50800"/>
                  </a:lnTo>
                  <a:lnTo>
                    <a:pt x="173990" y="49530"/>
                  </a:lnTo>
                  <a:lnTo>
                    <a:pt x="166370" y="48260"/>
                  </a:lnTo>
                  <a:lnTo>
                    <a:pt x="160020" y="46990"/>
                  </a:lnTo>
                  <a:lnTo>
                    <a:pt x="153670" y="45720"/>
                  </a:lnTo>
                  <a:lnTo>
                    <a:pt x="147320" y="44450"/>
                  </a:lnTo>
                  <a:lnTo>
                    <a:pt x="140970" y="41910"/>
                  </a:lnTo>
                  <a:lnTo>
                    <a:pt x="134620" y="40640"/>
                  </a:lnTo>
                  <a:lnTo>
                    <a:pt x="127000" y="36830"/>
                  </a:lnTo>
                  <a:lnTo>
                    <a:pt x="116840" y="31750"/>
                  </a:lnTo>
                  <a:lnTo>
                    <a:pt x="104140" y="228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Freeform 352"/>
            <p:cNvSpPr/>
            <p:nvPr/>
          </p:nvSpPr>
          <p:spPr>
            <a:xfrm>
              <a:off x="4530090" y="3091180"/>
              <a:ext cx="163831" cy="104141"/>
            </a:xfrm>
            <a:custGeom>
              <a:avLst/>
              <a:gdLst/>
              <a:ahLst/>
              <a:cxnLst/>
              <a:rect l="0" t="0" r="0" b="0"/>
              <a:pathLst>
                <a:path w="163831" h="104141">
                  <a:moveTo>
                    <a:pt x="162560" y="66040"/>
                  </a:moveTo>
                  <a:lnTo>
                    <a:pt x="127000" y="66040"/>
                  </a:lnTo>
                  <a:lnTo>
                    <a:pt x="119380" y="64770"/>
                  </a:lnTo>
                  <a:lnTo>
                    <a:pt x="114300" y="62230"/>
                  </a:lnTo>
                  <a:lnTo>
                    <a:pt x="107950" y="59690"/>
                  </a:lnTo>
                  <a:lnTo>
                    <a:pt x="102870" y="55880"/>
                  </a:lnTo>
                  <a:lnTo>
                    <a:pt x="96520" y="53340"/>
                  </a:lnTo>
                  <a:lnTo>
                    <a:pt x="90170" y="52070"/>
                  </a:lnTo>
                  <a:lnTo>
                    <a:pt x="77470" y="46990"/>
                  </a:lnTo>
                  <a:lnTo>
                    <a:pt x="71120" y="44450"/>
                  </a:lnTo>
                  <a:lnTo>
                    <a:pt x="66040" y="41910"/>
                  </a:lnTo>
                  <a:lnTo>
                    <a:pt x="60960" y="38100"/>
                  </a:lnTo>
                  <a:lnTo>
                    <a:pt x="55880" y="34290"/>
                  </a:lnTo>
                  <a:lnTo>
                    <a:pt x="49530" y="31750"/>
                  </a:lnTo>
                  <a:lnTo>
                    <a:pt x="44450" y="27940"/>
                  </a:lnTo>
                  <a:lnTo>
                    <a:pt x="38100" y="25400"/>
                  </a:lnTo>
                  <a:lnTo>
                    <a:pt x="31750" y="24130"/>
                  </a:lnTo>
                  <a:lnTo>
                    <a:pt x="24130" y="22860"/>
                  </a:lnTo>
                  <a:lnTo>
                    <a:pt x="5080" y="21590"/>
                  </a:lnTo>
                  <a:lnTo>
                    <a:pt x="2540" y="24130"/>
                  </a:lnTo>
                  <a:lnTo>
                    <a:pt x="2540" y="27940"/>
                  </a:lnTo>
                  <a:lnTo>
                    <a:pt x="1270" y="34290"/>
                  </a:lnTo>
                  <a:lnTo>
                    <a:pt x="2540" y="39370"/>
                  </a:lnTo>
                  <a:lnTo>
                    <a:pt x="6350" y="43180"/>
                  </a:lnTo>
                  <a:lnTo>
                    <a:pt x="10160" y="46990"/>
                  </a:lnTo>
                  <a:lnTo>
                    <a:pt x="15240" y="49530"/>
                  </a:lnTo>
                  <a:lnTo>
                    <a:pt x="21590" y="52070"/>
                  </a:lnTo>
                  <a:lnTo>
                    <a:pt x="26670" y="54610"/>
                  </a:lnTo>
                  <a:lnTo>
                    <a:pt x="33020" y="57150"/>
                  </a:lnTo>
                  <a:lnTo>
                    <a:pt x="38100" y="60960"/>
                  </a:lnTo>
                  <a:lnTo>
                    <a:pt x="41910" y="64770"/>
                  </a:lnTo>
                  <a:lnTo>
                    <a:pt x="48260" y="67310"/>
                  </a:lnTo>
                  <a:lnTo>
                    <a:pt x="55880" y="69850"/>
                  </a:lnTo>
                  <a:lnTo>
                    <a:pt x="63500" y="69850"/>
                  </a:lnTo>
                  <a:lnTo>
                    <a:pt x="68580" y="73660"/>
                  </a:lnTo>
                  <a:lnTo>
                    <a:pt x="73660" y="77470"/>
                  </a:lnTo>
                  <a:lnTo>
                    <a:pt x="77470" y="82550"/>
                  </a:lnTo>
                  <a:lnTo>
                    <a:pt x="81280" y="87630"/>
                  </a:lnTo>
                  <a:lnTo>
                    <a:pt x="87630" y="91440"/>
                  </a:lnTo>
                  <a:lnTo>
                    <a:pt x="92710" y="96520"/>
                  </a:lnTo>
                  <a:lnTo>
                    <a:pt x="99060" y="99060"/>
                  </a:lnTo>
                  <a:lnTo>
                    <a:pt x="106680" y="101600"/>
                  </a:lnTo>
                  <a:lnTo>
                    <a:pt x="114300" y="102870"/>
                  </a:lnTo>
                  <a:lnTo>
                    <a:pt x="123190" y="102870"/>
                  </a:lnTo>
                  <a:lnTo>
                    <a:pt x="130810" y="104140"/>
                  </a:lnTo>
                  <a:lnTo>
                    <a:pt x="139700" y="104140"/>
                  </a:lnTo>
                  <a:lnTo>
                    <a:pt x="146050" y="102870"/>
                  </a:lnTo>
                  <a:lnTo>
                    <a:pt x="151130" y="99060"/>
                  </a:lnTo>
                  <a:lnTo>
                    <a:pt x="158750" y="91440"/>
                  </a:lnTo>
                  <a:lnTo>
                    <a:pt x="163830" y="85090"/>
                  </a:lnTo>
                  <a:lnTo>
                    <a:pt x="163830" y="81280"/>
                  </a:lnTo>
                  <a:lnTo>
                    <a:pt x="162560" y="77470"/>
                  </a:lnTo>
                  <a:lnTo>
                    <a:pt x="161290" y="73660"/>
                  </a:lnTo>
                  <a:lnTo>
                    <a:pt x="157480" y="71120"/>
                  </a:lnTo>
                  <a:lnTo>
                    <a:pt x="152400" y="67310"/>
                  </a:lnTo>
                  <a:lnTo>
                    <a:pt x="147320" y="64770"/>
                  </a:lnTo>
                  <a:lnTo>
                    <a:pt x="140970" y="62230"/>
                  </a:lnTo>
                  <a:lnTo>
                    <a:pt x="135890" y="59690"/>
                  </a:lnTo>
                  <a:lnTo>
                    <a:pt x="129540" y="57150"/>
                  </a:lnTo>
                  <a:lnTo>
                    <a:pt x="124460" y="54610"/>
                  </a:lnTo>
                  <a:lnTo>
                    <a:pt x="120650" y="49530"/>
                  </a:lnTo>
                  <a:lnTo>
                    <a:pt x="116840" y="44450"/>
                  </a:lnTo>
                  <a:lnTo>
                    <a:pt x="111760" y="40640"/>
                  </a:lnTo>
                  <a:lnTo>
                    <a:pt x="105410" y="38100"/>
                  </a:lnTo>
                  <a:lnTo>
                    <a:pt x="99060" y="36830"/>
                  </a:lnTo>
                  <a:lnTo>
                    <a:pt x="92710" y="34290"/>
                  </a:lnTo>
                  <a:lnTo>
                    <a:pt x="87630" y="30480"/>
                  </a:lnTo>
                  <a:lnTo>
                    <a:pt x="82550" y="27940"/>
                  </a:lnTo>
                  <a:lnTo>
                    <a:pt x="76200" y="24130"/>
                  </a:lnTo>
                  <a:lnTo>
                    <a:pt x="69850" y="21590"/>
                  </a:lnTo>
                  <a:lnTo>
                    <a:pt x="64770" y="19050"/>
                  </a:lnTo>
                  <a:lnTo>
                    <a:pt x="58420" y="16510"/>
                  </a:lnTo>
                  <a:lnTo>
                    <a:pt x="45720" y="12700"/>
                  </a:lnTo>
                  <a:lnTo>
                    <a:pt x="39370" y="8890"/>
                  </a:lnTo>
                  <a:lnTo>
                    <a:pt x="34290" y="5080"/>
                  </a:lnTo>
                  <a:lnTo>
                    <a:pt x="29210" y="2540"/>
                  </a:lnTo>
                  <a:lnTo>
                    <a:pt x="24130" y="0"/>
                  </a:lnTo>
                  <a:lnTo>
                    <a:pt x="17780" y="0"/>
                  </a:lnTo>
                  <a:lnTo>
                    <a:pt x="0" y="127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7" name="Group 356"/>
          <p:cNvGrpSpPr/>
          <p:nvPr/>
        </p:nvGrpSpPr>
        <p:grpSpPr>
          <a:xfrm rot="19523401">
            <a:off x="5111750" y="3155951"/>
            <a:ext cx="280671" cy="134620"/>
            <a:chOff x="5111750" y="3155951"/>
            <a:chExt cx="280671" cy="134620"/>
          </a:xfrm>
        </p:grpSpPr>
        <p:sp>
          <p:nvSpPr>
            <p:cNvPr id="355" name="Freeform 354"/>
            <p:cNvSpPr/>
            <p:nvPr/>
          </p:nvSpPr>
          <p:spPr>
            <a:xfrm>
              <a:off x="5111750" y="3155951"/>
              <a:ext cx="280671" cy="134620"/>
            </a:xfrm>
            <a:custGeom>
              <a:avLst/>
              <a:gdLst/>
              <a:ahLst/>
              <a:cxnLst/>
              <a:rect l="0" t="0" r="0" b="0"/>
              <a:pathLst>
                <a:path w="280671" h="134620">
                  <a:moveTo>
                    <a:pt x="264160" y="54610"/>
                  </a:moveTo>
                  <a:lnTo>
                    <a:pt x="257810" y="49530"/>
                  </a:lnTo>
                  <a:lnTo>
                    <a:pt x="250190" y="44450"/>
                  </a:lnTo>
                  <a:lnTo>
                    <a:pt x="242570" y="38100"/>
                  </a:lnTo>
                  <a:lnTo>
                    <a:pt x="233680" y="34290"/>
                  </a:lnTo>
                  <a:lnTo>
                    <a:pt x="226060" y="33020"/>
                  </a:lnTo>
                  <a:lnTo>
                    <a:pt x="219710" y="31750"/>
                  </a:lnTo>
                  <a:lnTo>
                    <a:pt x="212090" y="31750"/>
                  </a:lnTo>
                  <a:lnTo>
                    <a:pt x="204470" y="30480"/>
                  </a:lnTo>
                  <a:lnTo>
                    <a:pt x="196850" y="30480"/>
                  </a:lnTo>
                  <a:lnTo>
                    <a:pt x="187960" y="30480"/>
                  </a:lnTo>
                  <a:lnTo>
                    <a:pt x="180340" y="30480"/>
                  </a:lnTo>
                  <a:lnTo>
                    <a:pt x="170180" y="30480"/>
                  </a:lnTo>
                  <a:lnTo>
                    <a:pt x="161290" y="29210"/>
                  </a:lnTo>
                  <a:lnTo>
                    <a:pt x="153670" y="27940"/>
                  </a:lnTo>
                  <a:lnTo>
                    <a:pt x="146050" y="26670"/>
                  </a:lnTo>
                  <a:lnTo>
                    <a:pt x="134620" y="22860"/>
                  </a:lnTo>
                  <a:lnTo>
                    <a:pt x="124460" y="17780"/>
                  </a:lnTo>
                  <a:lnTo>
                    <a:pt x="114300" y="12700"/>
                  </a:lnTo>
                  <a:lnTo>
                    <a:pt x="104140" y="7620"/>
                  </a:lnTo>
                  <a:lnTo>
                    <a:pt x="95250" y="2540"/>
                  </a:lnTo>
                  <a:lnTo>
                    <a:pt x="85090" y="0"/>
                  </a:lnTo>
                  <a:lnTo>
                    <a:pt x="73660" y="1270"/>
                  </a:lnTo>
                  <a:lnTo>
                    <a:pt x="63500" y="5080"/>
                  </a:lnTo>
                  <a:lnTo>
                    <a:pt x="57150" y="6350"/>
                  </a:lnTo>
                  <a:lnTo>
                    <a:pt x="49530" y="8890"/>
                  </a:lnTo>
                  <a:lnTo>
                    <a:pt x="38100" y="12700"/>
                  </a:lnTo>
                  <a:lnTo>
                    <a:pt x="26670" y="16510"/>
                  </a:lnTo>
                  <a:lnTo>
                    <a:pt x="16510" y="21590"/>
                  </a:lnTo>
                  <a:lnTo>
                    <a:pt x="8890" y="29210"/>
                  </a:lnTo>
                  <a:lnTo>
                    <a:pt x="5080" y="38100"/>
                  </a:lnTo>
                  <a:lnTo>
                    <a:pt x="2540" y="44450"/>
                  </a:lnTo>
                  <a:lnTo>
                    <a:pt x="1270" y="49530"/>
                  </a:lnTo>
                  <a:lnTo>
                    <a:pt x="0" y="55880"/>
                  </a:lnTo>
                  <a:lnTo>
                    <a:pt x="0" y="64770"/>
                  </a:lnTo>
                  <a:lnTo>
                    <a:pt x="3810" y="73660"/>
                  </a:lnTo>
                  <a:lnTo>
                    <a:pt x="10160" y="81280"/>
                  </a:lnTo>
                  <a:lnTo>
                    <a:pt x="16510" y="86360"/>
                  </a:lnTo>
                  <a:lnTo>
                    <a:pt x="21590" y="90170"/>
                  </a:lnTo>
                  <a:lnTo>
                    <a:pt x="26670" y="92710"/>
                  </a:lnTo>
                  <a:lnTo>
                    <a:pt x="33020" y="96519"/>
                  </a:lnTo>
                  <a:lnTo>
                    <a:pt x="39370" y="100329"/>
                  </a:lnTo>
                  <a:lnTo>
                    <a:pt x="44450" y="102869"/>
                  </a:lnTo>
                  <a:lnTo>
                    <a:pt x="52070" y="106679"/>
                  </a:lnTo>
                  <a:lnTo>
                    <a:pt x="58420" y="109219"/>
                  </a:lnTo>
                  <a:lnTo>
                    <a:pt x="66040" y="110490"/>
                  </a:lnTo>
                  <a:lnTo>
                    <a:pt x="73660" y="113029"/>
                  </a:lnTo>
                  <a:lnTo>
                    <a:pt x="80010" y="115569"/>
                  </a:lnTo>
                  <a:lnTo>
                    <a:pt x="87630" y="118110"/>
                  </a:lnTo>
                  <a:lnTo>
                    <a:pt x="97790" y="121919"/>
                  </a:lnTo>
                  <a:lnTo>
                    <a:pt x="106680" y="125729"/>
                  </a:lnTo>
                  <a:lnTo>
                    <a:pt x="114300" y="127000"/>
                  </a:lnTo>
                  <a:lnTo>
                    <a:pt x="121920" y="128269"/>
                  </a:lnTo>
                  <a:lnTo>
                    <a:pt x="129540" y="129540"/>
                  </a:lnTo>
                  <a:lnTo>
                    <a:pt x="137160" y="129540"/>
                  </a:lnTo>
                  <a:lnTo>
                    <a:pt x="144780" y="129540"/>
                  </a:lnTo>
                  <a:lnTo>
                    <a:pt x="152400" y="129540"/>
                  </a:lnTo>
                  <a:lnTo>
                    <a:pt x="161290" y="130810"/>
                  </a:lnTo>
                  <a:lnTo>
                    <a:pt x="168910" y="130810"/>
                  </a:lnTo>
                  <a:lnTo>
                    <a:pt x="176530" y="130810"/>
                  </a:lnTo>
                  <a:lnTo>
                    <a:pt x="182880" y="132079"/>
                  </a:lnTo>
                  <a:lnTo>
                    <a:pt x="190500" y="133350"/>
                  </a:lnTo>
                  <a:lnTo>
                    <a:pt x="196850" y="133350"/>
                  </a:lnTo>
                  <a:lnTo>
                    <a:pt x="204470" y="134619"/>
                  </a:lnTo>
                  <a:lnTo>
                    <a:pt x="212090" y="134619"/>
                  </a:lnTo>
                  <a:lnTo>
                    <a:pt x="219710" y="134619"/>
                  </a:lnTo>
                  <a:lnTo>
                    <a:pt x="226060" y="133350"/>
                  </a:lnTo>
                  <a:lnTo>
                    <a:pt x="232410" y="132079"/>
                  </a:lnTo>
                  <a:lnTo>
                    <a:pt x="238760" y="130810"/>
                  </a:lnTo>
                  <a:lnTo>
                    <a:pt x="245110" y="129540"/>
                  </a:lnTo>
                  <a:lnTo>
                    <a:pt x="252730" y="128269"/>
                  </a:lnTo>
                  <a:lnTo>
                    <a:pt x="261620" y="123190"/>
                  </a:lnTo>
                  <a:lnTo>
                    <a:pt x="270510" y="116840"/>
                  </a:lnTo>
                  <a:lnTo>
                    <a:pt x="275590" y="109219"/>
                  </a:lnTo>
                  <a:lnTo>
                    <a:pt x="278130" y="104140"/>
                  </a:lnTo>
                  <a:lnTo>
                    <a:pt x="279400" y="97790"/>
                  </a:lnTo>
                  <a:lnTo>
                    <a:pt x="280670" y="92710"/>
                  </a:lnTo>
                  <a:lnTo>
                    <a:pt x="280670" y="86360"/>
                  </a:lnTo>
                  <a:lnTo>
                    <a:pt x="279400" y="81280"/>
                  </a:lnTo>
                  <a:lnTo>
                    <a:pt x="279400" y="76200"/>
                  </a:lnTo>
                  <a:lnTo>
                    <a:pt x="276860" y="69850"/>
                  </a:lnTo>
                  <a:lnTo>
                    <a:pt x="273050" y="59690"/>
                  </a:lnTo>
                  <a:lnTo>
                    <a:pt x="266700" y="50800"/>
                  </a:lnTo>
                  <a:lnTo>
                    <a:pt x="257810" y="39370"/>
                  </a:lnTo>
                </a:path>
              </a:pathLst>
            </a:custGeom>
            <a:ln w="21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Freeform 355"/>
            <p:cNvSpPr/>
            <p:nvPr/>
          </p:nvSpPr>
          <p:spPr>
            <a:xfrm>
              <a:off x="5150315" y="3185203"/>
              <a:ext cx="227331" cy="86361"/>
            </a:xfrm>
            <a:custGeom>
              <a:avLst/>
              <a:gdLst/>
              <a:ahLst/>
              <a:cxnLst/>
              <a:rect l="0" t="0" r="0" b="0"/>
              <a:pathLst>
                <a:path w="227331" h="86361">
                  <a:moveTo>
                    <a:pt x="53340" y="22860"/>
                  </a:moveTo>
                  <a:lnTo>
                    <a:pt x="83820" y="53340"/>
                  </a:lnTo>
                  <a:lnTo>
                    <a:pt x="88900" y="55880"/>
                  </a:lnTo>
                  <a:lnTo>
                    <a:pt x="95250" y="59690"/>
                  </a:lnTo>
                  <a:lnTo>
                    <a:pt x="100330" y="62230"/>
                  </a:lnTo>
                  <a:lnTo>
                    <a:pt x="107950" y="63500"/>
                  </a:lnTo>
                  <a:lnTo>
                    <a:pt x="114300" y="64770"/>
                  </a:lnTo>
                  <a:lnTo>
                    <a:pt x="123190" y="66040"/>
                  </a:lnTo>
                  <a:lnTo>
                    <a:pt x="130810" y="67310"/>
                  </a:lnTo>
                  <a:lnTo>
                    <a:pt x="138430" y="68580"/>
                  </a:lnTo>
                  <a:lnTo>
                    <a:pt x="147320" y="71120"/>
                  </a:lnTo>
                  <a:lnTo>
                    <a:pt x="154940" y="71120"/>
                  </a:lnTo>
                  <a:lnTo>
                    <a:pt x="162560" y="71120"/>
                  </a:lnTo>
                  <a:lnTo>
                    <a:pt x="170180" y="69850"/>
                  </a:lnTo>
                  <a:lnTo>
                    <a:pt x="177800" y="68580"/>
                  </a:lnTo>
                  <a:lnTo>
                    <a:pt x="185420" y="68580"/>
                  </a:lnTo>
                  <a:lnTo>
                    <a:pt x="193040" y="68580"/>
                  </a:lnTo>
                  <a:lnTo>
                    <a:pt x="199390" y="67310"/>
                  </a:lnTo>
                  <a:lnTo>
                    <a:pt x="204470" y="64770"/>
                  </a:lnTo>
                  <a:lnTo>
                    <a:pt x="208280" y="60960"/>
                  </a:lnTo>
                  <a:lnTo>
                    <a:pt x="213360" y="58420"/>
                  </a:lnTo>
                  <a:lnTo>
                    <a:pt x="218440" y="57150"/>
                  </a:lnTo>
                  <a:lnTo>
                    <a:pt x="224790" y="57150"/>
                  </a:lnTo>
                  <a:lnTo>
                    <a:pt x="227330" y="57150"/>
                  </a:lnTo>
                  <a:lnTo>
                    <a:pt x="227330" y="59690"/>
                  </a:lnTo>
                  <a:lnTo>
                    <a:pt x="226060" y="62230"/>
                  </a:lnTo>
                  <a:lnTo>
                    <a:pt x="222250" y="64770"/>
                  </a:lnTo>
                  <a:lnTo>
                    <a:pt x="218440" y="67310"/>
                  </a:lnTo>
                  <a:lnTo>
                    <a:pt x="213360" y="69850"/>
                  </a:lnTo>
                  <a:lnTo>
                    <a:pt x="208280" y="69850"/>
                  </a:lnTo>
                  <a:lnTo>
                    <a:pt x="204470" y="68580"/>
                  </a:lnTo>
                  <a:lnTo>
                    <a:pt x="199390" y="66040"/>
                  </a:lnTo>
                  <a:lnTo>
                    <a:pt x="195580" y="62230"/>
                  </a:lnTo>
                  <a:lnTo>
                    <a:pt x="193040" y="57150"/>
                  </a:lnTo>
                  <a:lnTo>
                    <a:pt x="189230" y="52070"/>
                  </a:lnTo>
                  <a:lnTo>
                    <a:pt x="185420" y="48260"/>
                  </a:lnTo>
                  <a:lnTo>
                    <a:pt x="179070" y="46990"/>
                  </a:lnTo>
                  <a:lnTo>
                    <a:pt x="171450" y="44450"/>
                  </a:lnTo>
                  <a:lnTo>
                    <a:pt x="163830" y="44450"/>
                  </a:lnTo>
                  <a:lnTo>
                    <a:pt x="156210" y="43180"/>
                  </a:lnTo>
                  <a:lnTo>
                    <a:pt x="148590" y="43180"/>
                  </a:lnTo>
                  <a:lnTo>
                    <a:pt x="140970" y="40640"/>
                  </a:lnTo>
                  <a:lnTo>
                    <a:pt x="134620" y="38100"/>
                  </a:lnTo>
                  <a:lnTo>
                    <a:pt x="129540" y="35560"/>
                  </a:lnTo>
                  <a:lnTo>
                    <a:pt x="123190" y="31750"/>
                  </a:lnTo>
                  <a:lnTo>
                    <a:pt x="115570" y="29210"/>
                  </a:lnTo>
                  <a:lnTo>
                    <a:pt x="107950" y="26670"/>
                  </a:lnTo>
                  <a:lnTo>
                    <a:pt x="100330" y="24130"/>
                  </a:lnTo>
                  <a:lnTo>
                    <a:pt x="93980" y="20320"/>
                  </a:lnTo>
                  <a:lnTo>
                    <a:pt x="86360" y="16510"/>
                  </a:lnTo>
                  <a:lnTo>
                    <a:pt x="80010" y="13970"/>
                  </a:lnTo>
                  <a:lnTo>
                    <a:pt x="73660" y="10160"/>
                  </a:lnTo>
                  <a:lnTo>
                    <a:pt x="67310" y="7620"/>
                  </a:lnTo>
                  <a:lnTo>
                    <a:pt x="53340" y="2540"/>
                  </a:lnTo>
                  <a:lnTo>
                    <a:pt x="46990" y="1270"/>
                  </a:lnTo>
                  <a:lnTo>
                    <a:pt x="39370" y="0"/>
                  </a:lnTo>
                  <a:lnTo>
                    <a:pt x="31750" y="0"/>
                  </a:lnTo>
                  <a:lnTo>
                    <a:pt x="24130" y="1270"/>
                  </a:lnTo>
                  <a:lnTo>
                    <a:pt x="19050" y="3810"/>
                  </a:lnTo>
                  <a:lnTo>
                    <a:pt x="16510" y="7620"/>
                  </a:lnTo>
                  <a:lnTo>
                    <a:pt x="16510" y="12700"/>
                  </a:lnTo>
                  <a:lnTo>
                    <a:pt x="17780" y="16510"/>
                  </a:lnTo>
                  <a:lnTo>
                    <a:pt x="21590" y="20320"/>
                  </a:lnTo>
                  <a:lnTo>
                    <a:pt x="25400" y="22860"/>
                  </a:lnTo>
                  <a:lnTo>
                    <a:pt x="27940" y="27940"/>
                  </a:lnTo>
                  <a:lnTo>
                    <a:pt x="30480" y="34290"/>
                  </a:lnTo>
                  <a:lnTo>
                    <a:pt x="31750" y="40640"/>
                  </a:lnTo>
                  <a:lnTo>
                    <a:pt x="30480" y="44450"/>
                  </a:lnTo>
                  <a:lnTo>
                    <a:pt x="26670" y="46990"/>
                  </a:lnTo>
                  <a:lnTo>
                    <a:pt x="22860" y="46990"/>
                  </a:lnTo>
                  <a:lnTo>
                    <a:pt x="19050" y="45720"/>
                  </a:lnTo>
                  <a:lnTo>
                    <a:pt x="13970" y="44450"/>
                  </a:lnTo>
                  <a:lnTo>
                    <a:pt x="10160" y="40640"/>
                  </a:lnTo>
                  <a:lnTo>
                    <a:pt x="6350" y="39370"/>
                  </a:lnTo>
                  <a:lnTo>
                    <a:pt x="0" y="36830"/>
                  </a:lnTo>
                  <a:lnTo>
                    <a:pt x="0" y="38100"/>
                  </a:lnTo>
                  <a:lnTo>
                    <a:pt x="1270" y="39370"/>
                  </a:lnTo>
                  <a:lnTo>
                    <a:pt x="3810" y="43180"/>
                  </a:lnTo>
                  <a:lnTo>
                    <a:pt x="7620" y="45720"/>
                  </a:lnTo>
                  <a:lnTo>
                    <a:pt x="11430" y="49530"/>
                  </a:lnTo>
                  <a:lnTo>
                    <a:pt x="16510" y="53340"/>
                  </a:lnTo>
                  <a:lnTo>
                    <a:pt x="21590" y="57150"/>
                  </a:lnTo>
                  <a:lnTo>
                    <a:pt x="26670" y="62230"/>
                  </a:lnTo>
                  <a:lnTo>
                    <a:pt x="31750" y="66040"/>
                  </a:lnTo>
                  <a:lnTo>
                    <a:pt x="36830" y="68580"/>
                  </a:lnTo>
                  <a:lnTo>
                    <a:pt x="44450" y="71120"/>
                  </a:lnTo>
                  <a:lnTo>
                    <a:pt x="52070" y="72390"/>
                  </a:lnTo>
                  <a:lnTo>
                    <a:pt x="58420" y="73660"/>
                  </a:lnTo>
                  <a:lnTo>
                    <a:pt x="66040" y="74930"/>
                  </a:lnTo>
                  <a:lnTo>
                    <a:pt x="72390" y="77470"/>
                  </a:lnTo>
                  <a:lnTo>
                    <a:pt x="86360" y="81280"/>
                  </a:lnTo>
                  <a:lnTo>
                    <a:pt x="92710" y="83820"/>
                  </a:lnTo>
                  <a:lnTo>
                    <a:pt x="100330" y="85090"/>
                  </a:lnTo>
                  <a:lnTo>
                    <a:pt x="107950" y="85090"/>
                  </a:lnTo>
                  <a:lnTo>
                    <a:pt x="115570" y="86360"/>
                  </a:lnTo>
                  <a:lnTo>
                    <a:pt x="123190" y="86360"/>
                  </a:lnTo>
                  <a:lnTo>
                    <a:pt x="130810" y="85090"/>
                  </a:lnTo>
                  <a:lnTo>
                    <a:pt x="137160" y="83820"/>
                  </a:lnTo>
                  <a:lnTo>
                    <a:pt x="143510" y="81280"/>
                  </a:lnTo>
                  <a:lnTo>
                    <a:pt x="148590" y="78740"/>
                  </a:lnTo>
                  <a:lnTo>
                    <a:pt x="171450" y="6096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0" name="Group 359"/>
          <p:cNvGrpSpPr/>
          <p:nvPr/>
        </p:nvGrpSpPr>
        <p:grpSpPr>
          <a:xfrm rot="14565600">
            <a:off x="4643121" y="3105150"/>
            <a:ext cx="200661" cy="133351"/>
            <a:chOff x="4643121" y="3105150"/>
            <a:chExt cx="200661" cy="133351"/>
          </a:xfrm>
        </p:grpSpPr>
        <p:sp>
          <p:nvSpPr>
            <p:cNvPr id="358" name="Freeform 357"/>
            <p:cNvSpPr/>
            <p:nvPr/>
          </p:nvSpPr>
          <p:spPr>
            <a:xfrm>
              <a:off x="4643121" y="310515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Freeform 358"/>
            <p:cNvSpPr/>
            <p:nvPr/>
          </p:nvSpPr>
          <p:spPr>
            <a:xfrm>
              <a:off x="4671153" y="3143194"/>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3" name="Group 362"/>
          <p:cNvGrpSpPr/>
          <p:nvPr/>
        </p:nvGrpSpPr>
        <p:grpSpPr>
          <a:xfrm rot="19183801">
            <a:off x="5240020" y="3054350"/>
            <a:ext cx="200661" cy="133351"/>
            <a:chOff x="5240020" y="3054350"/>
            <a:chExt cx="200661" cy="133351"/>
          </a:xfrm>
        </p:grpSpPr>
        <p:sp>
          <p:nvSpPr>
            <p:cNvPr id="361" name="Freeform 360"/>
            <p:cNvSpPr/>
            <p:nvPr/>
          </p:nvSpPr>
          <p:spPr>
            <a:xfrm>
              <a:off x="5240020" y="305435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Freeform 361"/>
            <p:cNvSpPr/>
            <p:nvPr/>
          </p:nvSpPr>
          <p:spPr>
            <a:xfrm>
              <a:off x="5269143" y="3091995"/>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6" name="Group 365"/>
          <p:cNvGrpSpPr/>
          <p:nvPr/>
        </p:nvGrpSpPr>
        <p:grpSpPr>
          <a:xfrm rot="19183801">
            <a:off x="5049520" y="3105150"/>
            <a:ext cx="200661" cy="133351"/>
            <a:chOff x="5049520" y="3105150"/>
            <a:chExt cx="200661" cy="133351"/>
          </a:xfrm>
        </p:grpSpPr>
        <p:sp>
          <p:nvSpPr>
            <p:cNvPr id="364" name="Freeform 363"/>
            <p:cNvSpPr/>
            <p:nvPr/>
          </p:nvSpPr>
          <p:spPr>
            <a:xfrm>
              <a:off x="5049520" y="3105150"/>
              <a:ext cx="200661" cy="133351"/>
            </a:xfrm>
            <a:custGeom>
              <a:avLst/>
              <a:gdLst/>
              <a:ahLst/>
              <a:cxnLst/>
              <a:rect l="0" t="0" r="0" b="0"/>
              <a:pathLst>
                <a:path w="200661" h="133351">
                  <a:moveTo>
                    <a:pt x="125730" y="10160"/>
                  </a:moveTo>
                  <a:lnTo>
                    <a:pt x="119380" y="13970"/>
                  </a:lnTo>
                  <a:lnTo>
                    <a:pt x="110490" y="17780"/>
                  </a:lnTo>
                  <a:lnTo>
                    <a:pt x="100330" y="21590"/>
                  </a:lnTo>
                  <a:lnTo>
                    <a:pt x="90170" y="24130"/>
                  </a:lnTo>
                  <a:lnTo>
                    <a:pt x="81280" y="25400"/>
                  </a:lnTo>
                  <a:lnTo>
                    <a:pt x="74930" y="26670"/>
                  </a:lnTo>
                  <a:lnTo>
                    <a:pt x="67310" y="27940"/>
                  </a:lnTo>
                  <a:lnTo>
                    <a:pt x="59690" y="29210"/>
                  </a:lnTo>
                  <a:lnTo>
                    <a:pt x="52070" y="30480"/>
                  </a:lnTo>
                  <a:lnTo>
                    <a:pt x="44450" y="33020"/>
                  </a:lnTo>
                  <a:lnTo>
                    <a:pt x="38100" y="34290"/>
                  </a:lnTo>
                  <a:lnTo>
                    <a:pt x="30480" y="36830"/>
                  </a:lnTo>
                  <a:lnTo>
                    <a:pt x="20320" y="41910"/>
                  </a:lnTo>
                  <a:lnTo>
                    <a:pt x="11430" y="48260"/>
                  </a:lnTo>
                  <a:lnTo>
                    <a:pt x="3810" y="57150"/>
                  </a:lnTo>
                  <a:lnTo>
                    <a:pt x="1270" y="66040"/>
                  </a:lnTo>
                  <a:lnTo>
                    <a:pt x="0" y="73660"/>
                  </a:lnTo>
                  <a:lnTo>
                    <a:pt x="1270" y="80010"/>
                  </a:lnTo>
                  <a:lnTo>
                    <a:pt x="1270" y="86360"/>
                  </a:lnTo>
                  <a:lnTo>
                    <a:pt x="5080" y="93980"/>
                  </a:lnTo>
                  <a:lnTo>
                    <a:pt x="11430" y="101600"/>
                  </a:lnTo>
                  <a:lnTo>
                    <a:pt x="19050" y="107950"/>
                  </a:lnTo>
                  <a:lnTo>
                    <a:pt x="27940" y="115570"/>
                  </a:lnTo>
                  <a:lnTo>
                    <a:pt x="38100" y="121920"/>
                  </a:lnTo>
                  <a:lnTo>
                    <a:pt x="48260" y="127000"/>
                  </a:lnTo>
                  <a:lnTo>
                    <a:pt x="58420"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0" y="16510"/>
                  </a:lnTo>
                  <a:lnTo>
                    <a:pt x="191770"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5078643" y="3142795"/>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9" name="Group 368"/>
          <p:cNvGrpSpPr/>
          <p:nvPr/>
        </p:nvGrpSpPr>
        <p:grpSpPr>
          <a:xfrm rot="19523401">
            <a:off x="4871720" y="3092450"/>
            <a:ext cx="200661" cy="133351"/>
            <a:chOff x="4871720" y="3092450"/>
            <a:chExt cx="200661" cy="133351"/>
          </a:xfrm>
        </p:grpSpPr>
        <p:sp>
          <p:nvSpPr>
            <p:cNvPr id="367" name="Freeform 366"/>
            <p:cNvSpPr/>
            <p:nvPr/>
          </p:nvSpPr>
          <p:spPr>
            <a:xfrm>
              <a:off x="4871720" y="3092450"/>
              <a:ext cx="200661" cy="133351"/>
            </a:xfrm>
            <a:custGeom>
              <a:avLst/>
              <a:gdLst/>
              <a:ahLst/>
              <a:cxnLst/>
              <a:rect l="0" t="0" r="0" b="0"/>
              <a:pathLst>
                <a:path w="200661" h="133351">
                  <a:moveTo>
                    <a:pt x="125730" y="10160"/>
                  </a:moveTo>
                  <a:lnTo>
                    <a:pt x="119380" y="13970"/>
                  </a:lnTo>
                  <a:lnTo>
                    <a:pt x="110490" y="17780"/>
                  </a:lnTo>
                  <a:lnTo>
                    <a:pt x="100330" y="21590"/>
                  </a:lnTo>
                  <a:lnTo>
                    <a:pt x="90171" y="24130"/>
                  </a:lnTo>
                  <a:lnTo>
                    <a:pt x="81280" y="25400"/>
                  </a:lnTo>
                  <a:lnTo>
                    <a:pt x="74930" y="26670"/>
                  </a:lnTo>
                  <a:lnTo>
                    <a:pt x="67310" y="27940"/>
                  </a:lnTo>
                  <a:lnTo>
                    <a:pt x="59690" y="29210"/>
                  </a:lnTo>
                  <a:lnTo>
                    <a:pt x="52071" y="30480"/>
                  </a:lnTo>
                  <a:lnTo>
                    <a:pt x="44450" y="33020"/>
                  </a:lnTo>
                  <a:lnTo>
                    <a:pt x="38100" y="34290"/>
                  </a:lnTo>
                  <a:lnTo>
                    <a:pt x="30480" y="36830"/>
                  </a:lnTo>
                  <a:lnTo>
                    <a:pt x="20321" y="41910"/>
                  </a:lnTo>
                  <a:lnTo>
                    <a:pt x="11430" y="48260"/>
                  </a:lnTo>
                  <a:lnTo>
                    <a:pt x="3810" y="57150"/>
                  </a:lnTo>
                  <a:lnTo>
                    <a:pt x="1271" y="66040"/>
                  </a:lnTo>
                  <a:lnTo>
                    <a:pt x="0" y="73660"/>
                  </a:lnTo>
                  <a:lnTo>
                    <a:pt x="1271" y="80010"/>
                  </a:lnTo>
                  <a:lnTo>
                    <a:pt x="1271" y="86360"/>
                  </a:lnTo>
                  <a:lnTo>
                    <a:pt x="5080" y="93980"/>
                  </a:lnTo>
                  <a:lnTo>
                    <a:pt x="11430" y="101600"/>
                  </a:lnTo>
                  <a:lnTo>
                    <a:pt x="19050" y="107950"/>
                  </a:lnTo>
                  <a:lnTo>
                    <a:pt x="27940" y="115570"/>
                  </a:lnTo>
                  <a:lnTo>
                    <a:pt x="38100" y="121920"/>
                  </a:lnTo>
                  <a:lnTo>
                    <a:pt x="48260" y="127000"/>
                  </a:lnTo>
                  <a:lnTo>
                    <a:pt x="58421" y="130810"/>
                  </a:lnTo>
                  <a:lnTo>
                    <a:pt x="66040" y="132080"/>
                  </a:lnTo>
                  <a:lnTo>
                    <a:pt x="73660" y="133350"/>
                  </a:lnTo>
                  <a:lnTo>
                    <a:pt x="81280" y="133350"/>
                  </a:lnTo>
                  <a:lnTo>
                    <a:pt x="87630" y="133350"/>
                  </a:lnTo>
                  <a:lnTo>
                    <a:pt x="93980" y="133350"/>
                  </a:lnTo>
                  <a:lnTo>
                    <a:pt x="100330" y="132080"/>
                  </a:lnTo>
                  <a:lnTo>
                    <a:pt x="106680" y="130810"/>
                  </a:lnTo>
                  <a:lnTo>
                    <a:pt x="114300" y="128270"/>
                  </a:lnTo>
                  <a:lnTo>
                    <a:pt x="125730" y="124460"/>
                  </a:lnTo>
                  <a:lnTo>
                    <a:pt x="135890" y="121920"/>
                  </a:lnTo>
                  <a:lnTo>
                    <a:pt x="143510" y="118110"/>
                  </a:lnTo>
                  <a:lnTo>
                    <a:pt x="149860" y="115570"/>
                  </a:lnTo>
                  <a:lnTo>
                    <a:pt x="154940" y="111760"/>
                  </a:lnTo>
                  <a:lnTo>
                    <a:pt x="161290" y="107950"/>
                  </a:lnTo>
                  <a:lnTo>
                    <a:pt x="170180" y="100330"/>
                  </a:lnTo>
                  <a:lnTo>
                    <a:pt x="176530" y="91440"/>
                  </a:lnTo>
                  <a:lnTo>
                    <a:pt x="181610" y="80010"/>
                  </a:lnTo>
                  <a:lnTo>
                    <a:pt x="186690" y="69850"/>
                  </a:lnTo>
                  <a:lnTo>
                    <a:pt x="193040" y="59690"/>
                  </a:lnTo>
                  <a:lnTo>
                    <a:pt x="196850" y="49530"/>
                  </a:lnTo>
                  <a:lnTo>
                    <a:pt x="199390" y="43180"/>
                  </a:lnTo>
                  <a:lnTo>
                    <a:pt x="200660" y="35560"/>
                  </a:lnTo>
                  <a:lnTo>
                    <a:pt x="200660" y="29210"/>
                  </a:lnTo>
                  <a:lnTo>
                    <a:pt x="200660" y="22860"/>
                  </a:lnTo>
                  <a:lnTo>
                    <a:pt x="198121" y="16510"/>
                  </a:lnTo>
                  <a:lnTo>
                    <a:pt x="191771" y="8890"/>
                  </a:lnTo>
                  <a:lnTo>
                    <a:pt x="182880" y="3810"/>
                  </a:lnTo>
                  <a:lnTo>
                    <a:pt x="176530" y="1270"/>
                  </a:lnTo>
                  <a:lnTo>
                    <a:pt x="168910" y="0"/>
                  </a:lnTo>
                  <a:lnTo>
                    <a:pt x="162560" y="0"/>
                  </a:lnTo>
                  <a:lnTo>
                    <a:pt x="156210" y="1270"/>
                  </a:lnTo>
                  <a:lnTo>
                    <a:pt x="148590" y="2540"/>
                  </a:lnTo>
                  <a:lnTo>
                    <a:pt x="135890" y="5080"/>
                  </a:lnTo>
                  <a:lnTo>
                    <a:pt x="113030" y="10160"/>
                  </a:lnTo>
                </a:path>
              </a:pathLst>
            </a:custGeom>
            <a:ln w="254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Freeform 367"/>
            <p:cNvSpPr/>
            <p:nvPr/>
          </p:nvSpPr>
          <p:spPr>
            <a:xfrm>
              <a:off x="4900679" y="3130619"/>
              <a:ext cx="152401" cy="69851"/>
            </a:xfrm>
            <a:custGeom>
              <a:avLst/>
              <a:gdLst/>
              <a:ahLst/>
              <a:cxnLst/>
              <a:rect l="0" t="0" r="0" b="0"/>
              <a:pathLst>
                <a:path w="152401" h="69851">
                  <a:moveTo>
                    <a:pt x="96520" y="30480"/>
                  </a:moveTo>
                  <a:lnTo>
                    <a:pt x="86360" y="34290"/>
                  </a:lnTo>
                  <a:lnTo>
                    <a:pt x="80010" y="35560"/>
                  </a:lnTo>
                  <a:lnTo>
                    <a:pt x="73660" y="36830"/>
                  </a:lnTo>
                  <a:lnTo>
                    <a:pt x="66040" y="36830"/>
                  </a:lnTo>
                  <a:lnTo>
                    <a:pt x="49530" y="36830"/>
                  </a:lnTo>
                  <a:lnTo>
                    <a:pt x="15240" y="38100"/>
                  </a:lnTo>
                  <a:lnTo>
                    <a:pt x="8890" y="39370"/>
                  </a:lnTo>
                  <a:lnTo>
                    <a:pt x="3810" y="43180"/>
                  </a:lnTo>
                  <a:lnTo>
                    <a:pt x="0" y="48260"/>
                  </a:lnTo>
                  <a:lnTo>
                    <a:pt x="0" y="52070"/>
                  </a:lnTo>
                  <a:lnTo>
                    <a:pt x="1270" y="54610"/>
                  </a:lnTo>
                  <a:lnTo>
                    <a:pt x="5080" y="58420"/>
                  </a:lnTo>
                  <a:lnTo>
                    <a:pt x="10160" y="59690"/>
                  </a:lnTo>
                  <a:lnTo>
                    <a:pt x="16510" y="60960"/>
                  </a:lnTo>
                  <a:lnTo>
                    <a:pt x="24130" y="62230"/>
                  </a:lnTo>
                  <a:lnTo>
                    <a:pt x="30480" y="63500"/>
                  </a:lnTo>
                  <a:lnTo>
                    <a:pt x="36830" y="64770"/>
                  </a:lnTo>
                  <a:lnTo>
                    <a:pt x="44450" y="66040"/>
                  </a:lnTo>
                  <a:lnTo>
                    <a:pt x="50800" y="67310"/>
                  </a:lnTo>
                  <a:lnTo>
                    <a:pt x="59690" y="68580"/>
                  </a:lnTo>
                  <a:lnTo>
                    <a:pt x="67310" y="68580"/>
                  </a:lnTo>
                  <a:lnTo>
                    <a:pt x="74930" y="69850"/>
                  </a:lnTo>
                  <a:lnTo>
                    <a:pt x="92710" y="69850"/>
                  </a:lnTo>
                  <a:lnTo>
                    <a:pt x="99060" y="68580"/>
                  </a:lnTo>
                  <a:lnTo>
                    <a:pt x="105410" y="66040"/>
                  </a:lnTo>
                  <a:lnTo>
                    <a:pt x="111760" y="63500"/>
                  </a:lnTo>
                  <a:lnTo>
                    <a:pt x="116840" y="59690"/>
                  </a:lnTo>
                  <a:lnTo>
                    <a:pt x="121920" y="55880"/>
                  </a:lnTo>
                  <a:lnTo>
                    <a:pt x="125730" y="52070"/>
                  </a:lnTo>
                  <a:lnTo>
                    <a:pt x="129540" y="46990"/>
                  </a:lnTo>
                  <a:lnTo>
                    <a:pt x="133350" y="41910"/>
                  </a:lnTo>
                  <a:lnTo>
                    <a:pt x="135890" y="35560"/>
                  </a:lnTo>
                  <a:lnTo>
                    <a:pt x="139700" y="30480"/>
                  </a:lnTo>
                  <a:lnTo>
                    <a:pt x="143510" y="25400"/>
                  </a:lnTo>
                  <a:lnTo>
                    <a:pt x="147320" y="21590"/>
                  </a:lnTo>
                  <a:lnTo>
                    <a:pt x="149860" y="16510"/>
                  </a:lnTo>
                  <a:lnTo>
                    <a:pt x="151130" y="13970"/>
                  </a:lnTo>
                  <a:lnTo>
                    <a:pt x="152400" y="11430"/>
                  </a:lnTo>
                  <a:lnTo>
                    <a:pt x="151130" y="7620"/>
                  </a:lnTo>
                  <a:lnTo>
                    <a:pt x="148590" y="5080"/>
                  </a:lnTo>
                  <a:lnTo>
                    <a:pt x="143510" y="3810"/>
                  </a:lnTo>
                  <a:lnTo>
                    <a:pt x="138430" y="1270"/>
                  </a:lnTo>
                  <a:lnTo>
                    <a:pt x="132080" y="0"/>
                  </a:lnTo>
                  <a:lnTo>
                    <a:pt x="124460" y="0"/>
                  </a:lnTo>
                  <a:lnTo>
                    <a:pt x="116840" y="0"/>
                  </a:lnTo>
                  <a:lnTo>
                    <a:pt x="110490" y="1270"/>
                  </a:lnTo>
                  <a:lnTo>
                    <a:pt x="102870" y="2540"/>
                  </a:lnTo>
                  <a:lnTo>
                    <a:pt x="96520" y="3810"/>
                  </a:lnTo>
                  <a:lnTo>
                    <a:pt x="90170" y="6350"/>
                  </a:lnTo>
                  <a:lnTo>
                    <a:pt x="77470" y="10160"/>
                  </a:lnTo>
                  <a:lnTo>
                    <a:pt x="63500" y="13970"/>
                  </a:lnTo>
                  <a:lnTo>
                    <a:pt x="57150" y="15240"/>
                  </a:lnTo>
                  <a:lnTo>
                    <a:pt x="49530" y="16510"/>
                  </a:lnTo>
                  <a:lnTo>
                    <a:pt x="40640" y="16510"/>
                  </a:lnTo>
                  <a:lnTo>
                    <a:pt x="34290" y="19050"/>
                  </a:lnTo>
                  <a:lnTo>
                    <a:pt x="30480" y="22860"/>
                  </a:lnTo>
                  <a:lnTo>
                    <a:pt x="26670" y="27940"/>
                  </a:lnTo>
                  <a:lnTo>
                    <a:pt x="22860" y="33020"/>
                  </a:lnTo>
                  <a:lnTo>
                    <a:pt x="20320" y="39370"/>
                  </a:lnTo>
                  <a:lnTo>
                    <a:pt x="11430" y="57150"/>
                  </a:lnTo>
                </a:path>
              </a:pathLst>
            </a:custGeom>
            <a:ln w="38100" cap="flat" cmpd="sng" algn="ctr">
              <a:solidFill>
                <a:srgbClr val="D2B48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44364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17599" y="1555750"/>
            <a:ext cx="9120415" cy="830997"/>
          </a:xfrm>
          <a:prstGeom prst="rect">
            <a:avLst/>
          </a:prstGeom>
          <a:noFill/>
        </p:spPr>
        <p:txBody>
          <a:bodyPr vert="horz" wrap="square" rtlCol="0">
            <a:spAutoFit/>
          </a:bodyPr>
          <a:lstStyle/>
          <a:p>
            <a:r>
              <a:rPr lang="en-US" sz="2400" dirty="0" smtClean="0">
                <a:solidFill>
                  <a:srgbClr val="FF0000"/>
                </a:solidFill>
                <a:latin typeface="Arial - 24"/>
              </a:rPr>
              <a:t>Economic equity means a more equal distribution of goods and services among citizens.</a:t>
            </a:r>
            <a:endParaRPr lang="en-US" sz="2400" dirty="0">
              <a:solidFill>
                <a:srgbClr val="FF0000"/>
              </a:solidFill>
              <a:latin typeface="Arial - 24"/>
            </a:endParaRPr>
          </a:p>
        </p:txBody>
      </p:sp>
      <p:sp>
        <p:nvSpPr>
          <p:cNvPr id="3" name="TextBox 2"/>
          <p:cNvSpPr txBox="1"/>
          <p:nvPr/>
        </p:nvSpPr>
        <p:spPr>
          <a:xfrm>
            <a:off x="582386" y="2734965"/>
            <a:ext cx="2667000" cy="461665"/>
          </a:xfrm>
          <a:prstGeom prst="rect">
            <a:avLst/>
          </a:prstGeom>
          <a:noFill/>
        </p:spPr>
        <p:txBody>
          <a:bodyPr vert="horz" rtlCol="0">
            <a:spAutoFit/>
          </a:bodyPr>
          <a:lstStyle/>
          <a:p>
            <a:r>
              <a:rPr lang="en-US" sz="2400" dirty="0" smtClean="0">
                <a:solidFill>
                  <a:srgbClr val="000000"/>
                </a:solidFill>
                <a:latin typeface="Arial - 24"/>
              </a:rPr>
              <a:t>What are taxes?</a:t>
            </a:r>
            <a:endParaRPr lang="en-US" sz="2400" dirty="0">
              <a:solidFill>
                <a:srgbClr val="000000"/>
              </a:solidFill>
              <a:latin typeface="Arial - 24"/>
            </a:endParaRPr>
          </a:p>
        </p:txBody>
      </p:sp>
      <p:sp>
        <p:nvSpPr>
          <p:cNvPr id="4" name="TextBox 3"/>
          <p:cNvSpPr txBox="1"/>
          <p:nvPr/>
        </p:nvSpPr>
        <p:spPr>
          <a:xfrm>
            <a:off x="1117599" y="3515526"/>
            <a:ext cx="7620001" cy="461665"/>
          </a:xfrm>
          <a:prstGeom prst="rect">
            <a:avLst/>
          </a:prstGeom>
          <a:noFill/>
        </p:spPr>
        <p:txBody>
          <a:bodyPr vert="horz" wrap="square" rtlCol="0">
            <a:spAutoFit/>
          </a:bodyPr>
          <a:lstStyle/>
          <a:p>
            <a:r>
              <a:rPr lang="en-US" sz="2400" dirty="0" smtClean="0">
                <a:solidFill>
                  <a:srgbClr val="FF0000"/>
                </a:solidFill>
                <a:latin typeface="Arial - 24"/>
              </a:rPr>
              <a:t>Taxes are required payments to the government.</a:t>
            </a:r>
            <a:endParaRPr lang="en-US" sz="2400" dirty="0">
              <a:solidFill>
                <a:srgbClr val="FF0000"/>
              </a:solidFill>
              <a:latin typeface="Arial - 24"/>
            </a:endParaRPr>
          </a:p>
        </p:txBody>
      </p:sp>
      <p:sp>
        <p:nvSpPr>
          <p:cNvPr id="5" name="TextBox 4"/>
          <p:cNvSpPr txBox="1"/>
          <p:nvPr/>
        </p:nvSpPr>
        <p:spPr>
          <a:xfrm>
            <a:off x="567872" y="4210957"/>
            <a:ext cx="9753600" cy="830997"/>
          </a:xfrm>
          <a:prstGeom prst="rect">
            <a:avLst/>
          </a:prstGeom>
          <a:noFill/>
        </p:spPr>
        <p:txBody>
          <a:bodyPr vert="horz" rtlCol="0">
            <a:spAutoFit/>
          </a:bodyPr>
          <a:lstStyle/>
          <a:p>
            <a:r>
              <a:rPr lang="en-US" sz="2400" dirty="0" smtClean="0">
                <a:solidFill>
                  <a:srgbClr val="000000"/>
                </a:solidFill>
                <a:latin typeface="Arial - 24"/>
              </a:rPr>
              <a:t>What are some examples of government-provided goods and services?</a:t>
            </a:r>
            <a:endParaRPr lang="en-US" sz="2400" dirty="0">
              <a:solidFill>
                <a:srgbClr val="000000"/>
              </a:solidFill>
              <a:latin typeface="Arial - 24"/>
            </a:endParaRPr>
          </a:p>
        </p:txBody>
      </p:sp>
      <p:sp>
        <p:nvSpPr>
          <p:cNvPr id="6" name="TextBox 5"/>
          <p:cNvSpPr txBox="1"/>
          <p:nvPr/>
        </p:nvSpPr>
        <p:spPr>
          <a:xfrm>
            <a:off x="1117599" y="5289550"/>
            <a:ext cx="6934201" cy="461665"/>
          </a:xfrm>
          <a:prstGeom prst="rect">
            <a:avLst/>
          </a:prstGeom>
          <a:noFill/>
        </p:spPr>
        <p:txBody>
          <a:bodyPr vert="horz" wrap="square" rtlCol="0">
            <a:spAutoFit/>
          </a:bodyPr>
          <a:lstStyle/>
          <a:p>
            <a:r>
              <a:rPr lang="en-US" sz="2400" dirty="0" smtClean="0">
                <a:solidFill>
                  <a:srgbClr val="FF0000"/>
                </a:solidFill>
                <a:latin typeface="Arial - 24"/>
              </a:rPr>
              <a:t>national defense, highways, national parks</a:t>
            </a:r>
            <a:endParaRPr lang="en-US" sz="2400" dirty="0">
              <a:solidFill>
                <a:srgbClr val="FF0000"/>
              </a:solidFill>
              <a:latin typeface="Arial - 24"/>
            </a:endParaRPr>
          </a:p>
        </p:txBody>
      </p:sp>
      <p:sp>
        <p:nvSpPr>
          <p:cNvPr id="7" name="TextBox 6"/>
          <p:cNvSpPr txBox="1"/>
          <p:nvPr/>
        </p:nvSpPr>
        <p:spPr>
          <a:xfrm>
            <a:off x="593271" y="5975350"/>
            <a:ext cx="4394200" cy="461665"/>
          </a:xfrm>
          <a:prstGeom prst="rect">
            <a:avLst/>
          </a:prstGeom>
          <a:noFill/>
        </p:spPr>
        <p:txBody>
          <a:bodyPr vert="horz" rtlCol="0">
            <a:spAutoFit/>
          </a:bodyPr>
          <a:lstStyle/>
          <a:p>
            <a:r>
              <a:rPr lang="en-US" sz="2400" dirty="0" smtClean="0">
                <a:solidFill>
                  <a:srgbClr val="000000"/>
                </a:solidFill>
                <a:latin typeface="Arial - 24"/>
              </a:rPr>
              <a:t>What are transfer payments?</a:t>
            </a:r>
            <a:endParaRPr lang="en-US" sz="2400" dirty="0">
              <a:solidFill>
                <a:srgbClr val="000000"/>
              </a:solidFill>
              <a:latin typeface="Arial - 24"/>
            </a:endParaRPr>
          </a:p>
        </p:txBody>
      </p:sp>
      <p:sp>
        <p:nvSpPr>
          <p:cNvPr id="8" name="TextBox 7"/>
          <p:cNvSpPr txBox="1"/>
          <p:nvPr/>
        </p:nvSpPr>
        <p:spPr>
          <a:xfrm>
            <a:off x="596900" y="850900"/>
            <a:ext cx="5359400" cy="461665"/>
          </a:xfrm>
          <a:prstGeom prst="rect">
            <a:avLst/>
          </a:prstGeom>
          <a:noFill/>
        </p:spPr>
        <p:txBody>
          <a:bodyPr vert="horz" rtlCol="0">
            <a:spAutoFit/>
          </a:bodyPr>
          <a:lstStyle/>
          <a:p>
            <a:r>
              <a:rPr lang="en-US" sz="2400" dirty="0" smtClean="0">
                <a:solidFill>
                  <a:srgbClr val="000000"/>
                </a:solidFill>
                <a:latin typeface="Arial - 24"/>
              </a:rPr>
              <a:t>What does economic equity mean?  </a:t>
            </a:r>
            <a:endParaRPr lang="en-US" sz="2400" dirty="0">
              <a:solidFill>
                <a:srgbClr val="000000"/>
              </a:solidFill>
              <a:latin typeface="Arial - 24"/>
            </a:endParaRPr>
          </a:p>
        </p:txBody>
      </p:sp>
      <p:sp>
        <p:nvSpPr>
          <p:cNvPr id="9" name="TextBox 8"/>
          <p:cNvSpPr txBox="1"/>
          <p:nvPr/>
        </p:nvSpPr>
        <p:spPr>
          <a:xfrm>
            <a:off x="1117599" y="6661150"/>
            <a:ext cx="8975272" cy="830997"/>
          </a:xfrm>
          <a:prstGeom prst="rect">
            <a:avLst/>
          </a:prstGeom>
          <a:noFill/>
        </p:spPr>
        <p:txBody>
          <a:bodyPr vert="horz" wrap="square" rtlCol="0">
            <a:spAutoFit/>
          </a:bodyPr>
          <a:lstStyle/>
          <a:p>
            <a:r>
              <a:rPr lang="en-US" sz="2400" dirty="0" smtClean="0">
                <a:solidFill>
                  <a:srgbClr val="FF0000"/>
                </a:solidFill>
                <a:latin typeface="Arial - 24"/>
              </a:rPr>
              <a:t>Transfer payments are money collected from some people and distributed to other people. </a:t>
            </a:r>
            <a:endParaRPr lang="en-US" sz="2400" dirty="0">
              <a:solidFill>
                <a:srgbClr val="FF0000"/>
              </a:solidFill>
              <a:latin typeface="Arial - 24"/>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
        <p:nvSpPr>
          <p:cNvPr id="15" name="Right Arrow 14"/>
          <p:cNvSpPr/>
          <p:nvPr/>
        </p:nvSpPr>
        <p:spPr>
          <a:xfrm>
            <a:off x="610508" y="1784350"/>
            <a:ext cx="47352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10508" y="3555858"/>
            <a:ext cx="47352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10508" y="5329882"/>
            <a:ext cx="47352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10508" y="6886148"/>
            <a:ext cx="47352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3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974272" y="1555750"/>
            <a:ext cx="8929913" cy="461665"/>
          </a:xfrm>
          <a:prstGeom prst="rect">
            <a:avLst/>
          </a:prstGeom>
          <a:noFill/>
        </p:spPr>
        <p:txBody>
          <a:bodyPr vert="horz" wrap="square" rtlCol="0">
            <a:spAutoFit/>
          </a:bodyPr>
          <a:lstStyle/>
          <a:p>
            <a:r>
              <a:rPr lang="en-US" sz="2400" dirty="0" smtClean="0">
                <a:solidFill>
                  <a:srgbClr val="FF0000"/>
                </a:solidFill>
                <a:latin typeface="Arial - 24"/>
              </a:rPr>
              <a:t>The purpose of transfer payments is to improve economic equity.</a:t>
            </a:r>
            <a:endParaRPr lang="en-US" sz="2400" dirty="0">
              <a:solidFill>
                <a:srgbClr val="FF0000"/>
              </a:solidFill>
              <a:latin typeface="Arial - 24"/>
            </a:endParaRPr>
          </a:p>
        </p:txBody>
      </p:sp>
      <p:sp>
        <p:nvSpPr>
          <p:cNvPr id="4" name="TextBox 3"/>
          <p:cNvSpPr txBox="1"/>
          <p:nvPr/>
        </p:nvSpPr>
        <p:spPr>
          <a:xfrm>
            <a:off x="426358" y="2160885"/>
            <a:ext cx="6883400" cy="461665"/>
          </a:xfrm>
          <a:prstGeom prst="rect">
            <a:avLst/>
          </a:prstGeom>
          <a:noFill/>
        </p:spPr>
        <p:txBody>
          <a:bodyPr vert="horz" rtlCol="0">
            <a:spAutoFit/>
          </a:bodyPr>
          <a:lstStyle/>
          <a:p>
            <a:r>
              <a:rPr lang="en-US" sz="2400" dirty="0" smtClean="0">
                <a:solidFill>
                  <a:srgbClr val="000000"/>
                </a:solidFill>
                <a:latin typeface="Arial - 24"/>
              </a:rPr>
              <a:t>What are some examples of transfer programs?</a:t>
            </a:r>
            <a:endParaRPr lang="en-US" sz="2400" dirty="0">
              <a:solidFill>
                <a:srgbClr val="000000"/>
              </a:solidFill>
              <a:latin typeface="Arial - 24"/>
            </a:endParaRPr>
          </a:p>
        </p:txBody>
      </p:sp>
      <p:sp>
        <p:nvSpPr>
          <p:cNvPr id="5" name="TextBox 4"/>
          <p:cNvSpPr txBox="1"/>
          <p:nvPr/>
        </p:nvSpPr>
        <p:spPr>
          <a:xfrm>
            <a:off x="974272" y="2774950"/>
            <a:ext cx="8964386" cy="1200329"/>
          </a:xfrm>
          <a:prstGeom prst="rect">
            <a:avLst/>
          </a:prstGeom>
          <a:noFill/>
        </p:spPr>
        <p:txBody>
          <a:bodyPr vert="horz" wrap="square" rtlCol="0">
            <a:spAutoFit/>
          </a:bodyPr>
          <a:lstStyle/>
          <a:p>
            <a:r>
              <a:rPr lang="en-US" sz="2400" dirty="0" smtClean="0">
                <a:solidFill>
                  <a:srgbClr val="FF0000"/>
                </a:solidFill>
                <a:latin typeface="Arial - 24"/>
              </a:rPr>
              <a:t>Supplemental Nutrition Assistance Program (SNAP, a.k.a. food stamps); low-income housing assistance; Social Security; TANF; Head Start; and Medicaid</a:t>
            </a:r>
            <a:endParaRPr lang="en-US" sz="2400" dirty="0">
              <a:solidFill>
                <a:srgbClr val="FF0000"/>
              </a:solidFill>
              <a:latin typeface="Arial - 24"/>
            </a:endParaRPr>
          </a:p>
        </p:txBody>
      </p:sp>
      <p:sp>
        <p:nvSpPr>
          <p:cNvPr id="6" name="TextBox 5"/>
          <p:cNvSpPr txBox="1"/>
          <p:nvPr/>
        </p:nvSpPr>
        <p:spPr>
          <a:xfrm>
            <a:off x="419100" y="4070350"/>
            <a:ext cx="9652000" cy="461665"/>
          </a:xfrm>
          <a:prstGeom prst="rect">
            <a:avLst/>
          </a:prstGeom>
          <a:noFill/>
        </p:spPr>
        <p:txBody>
          <a:bodyPr vert="horz" rtlCol="0">
            <a:spAutoFit/>
          </a:bodyPr>
          <a:lstStyle/>
          <a:p>
            <a:r>
              <a:rPr lang="en-US" sz="2400" dirty="0" smtClean="0">
                <a:solidFill>
                  <a:srgbClr val="000000"/>
                </a:solidFill>
                <a:latin typeface="Arial - 24"/>
              </a:rPr>
              <a:t>What does the Supplemental Nutrition Assistance Program provide?</a:t>
            </a:r>
            <a:endParaRPr lang="en-US" sz="2400" dirty="0">
              <a:solidFill>
                <a:srgbClr val="000000"/>
              </a:solidFill>
              <a:latin typeface="Arial - 24"/>
            </a:endParaRPr>
          </a:p>
        </p:txBody>
      </p:sp>
      <p:sp>
        <p:nvSpPr>
          <p:cNvPr id="7" name="TextBox 6"/>
          <p:cNvSpPr txBox="1"/>
          <p:nvPr/>
        </p:nvSpPr>
        <p:spPr>
          <a:xfrm>
            <a:off x="974272" y="4679949"/>
            <a:ext cx="7482114" cy="461665"/>
          </a:xfrm>
          <a:prstGeom prst="rect">
            <a:avLst/>
          </a:prstGeom>
          <a:noFill/>
        </p:spPr>
        <p:txBody>
          <a:bodyPr vert="horz" wrap="square" rtlCol="0">
            <a:spAutoFit/>
          </a:bodyPr>
          <a:lstStyle/>
          <a:p>
            <a:r>
              <a:rPr lang="en-US" sz="2400" dirty="0" smtClean="0">
                <a:solidFill>
                  <a:srgbClr val="FF0000"/>
                </a:solidFill>
                <a:latin typeface="Arial - 24"/>
              </a:rPr>
              <a:t>The program provides food and health-care products.</a:t>
            </a:r>
            <a:endParaRPr lang="en-US" sz="2400" dirty="0">
              <a:solidFill>
                <a:srgbClr val="FF0000"/>
              </a:solidFill>
              <a:latin typeface="Arial - 24"/>
            </a:endParaRPr>
          </a:p>
        </p:txBody>
      </p:sp>
      <p:sp>
        <p:nvSpPr>
          <p:cNvPr id="8" name="TextBox 7"/>
          <p:cNvSpPr txBox="1"/>
          <p:nvPr/>
        </p:nvSpPr>
        <p:spPr>
          <a:xfrm>
            <a:off x="404586" y="5213350"/>
            <a:ext cx="8051800" cy="461665"/>
          </a:xfrm>
          <a:prstGeom prst="rect">
            <a:avLst/>
          </a:prstGeom>
          <a:noFill/>
        </p:spPr>
        <p:txBody>
          <a:bodyPr vert="horz" rtlCol="0">
            <a:spAutoFit/>
          </a:bodyPr>
          <a:lstStyle/>
          <a:p>
            <a:r>
              <a:rPr lang="en-US" sz="2400" dirty="0" smtClean="0">
                <a:solidFill>
                  <a:srgbClr val="000000"/>
                </a:solidFill>
                <a:latin typeface="Arial - 24"/>
              </a:rPr>
              <a:t>How does low-income housing assistance help families?</a:t>
            </a:r>
            <a:endParaRPr lang="en-US" sz="2400" dirty="0">
              <a:solidFill>
                <a:srgbClr val="000000"/>
              </a:solidFill>
              <a:latin typeface="Arial - 24"/>
            </a:endParaRPr>
          </a:p>
        </p:txBody>
      </p:sp>
      <p:sp>
        <p:nvSpPr>
          <p:cNvPr id="9" name="TextBox 8"/>
          <p:cNvSpPr txBox="1"/>
          <p:nvPr/>
        </p:nvSpPr>
        <p:spPr>
          <a:xfrm>
            <a:off x="419100" y="901700"/>
            <a:ext cx="6350000" cy="461665"/>
          </a:xfrm>
          <a:prstGeom prst="rect">
            <a:avLst/>
          </a:prstGeom>
          <a:noFill/>
        </p:spPr>
        <p:txBody>
          <a:bodyPr vert="horz" rtlCol="0">
            <a:spAutoFit/>
          </a:bodyPr>
          <a:lstStyle/>
          <a:p>
            <a:r>
              <a:rPr lang="en-US" sz="2400" dirty="0" smtClean="0">
                <a:solidFill>
                  <a:srgbClr val="000000"/>
                </a:solidFill>
                <a:latin typeface="Arial - 24"/>
              </a:rPr>
              <a:t>What is the purpose of transfer payments?  </a:t>
            </a:r>
            <a:endParaRPr lang="en-US" sz="2400" dirty="0">
              <a:solidFill>
                <a:srgbClr val="000000"/>
              </a:solidFill>
              <a:latin typeface="Arial - 24"/>
            </a:endParaRPr>
          </a:p>
        </p:txBody>
      </p:sp>
      <p:sp>
        <p:nvSpPr>
          <p:cNvPr id="10" name="TextBox 9"/>
          <p:cNvSpPr txBox="1"/>
          <p:nvPr/>
        </p:nvSpPr>
        <p:spPr>
          <a:xfrm>
            <a:off x="992416" y="5790683"/>
            <a:ext cx="8911770" cy="830997"/>
          </a:xfrm>
          <a:prstGeom prst="rect">
            <a:avLst/>
          </a:prstGeom>
          <a:noFill/>
        </p:spPr>
        <p:txBody>
          <a:bodyPr vert="horz" wrap="square" rtlCol="0">
            <a:spAutoFit/>
          </a:bodyPr>
          <a:lstStyle/>
          <a:p>
            <a:r>
              <a:rPr lang="en-US" sz="2400" dirty="0" smtClean="0">
                <a:solidFill>
                  <a:srgbClr val="FF0000"/>
                </a:solidFill>
                <a:latin typeface="Arial - 24"/>
              </a:rPr>
              <a:t>Low-income housing assistance provides a place to live for families who cannot afford to pay rent.</a:t>
            </a:r>
            <a:endParaRPr lang="en-US" sz="2400" dirty="0">
              <a:solidFill>
                <a:srgbClr val="FF0000"/>
              </a:solidFill>
              <a:latin typeface="Arial - 24"/>
            </a:endParaRPr>
          </a:p>
        </p:txBody>
      </p:sp>
      <p:sp>
        <p:nvSpPr>
          <p:cNvPr id="11" name="TextBox 10"/>
          <p:cNvSpPr txBox="1"/>
          <p:nvPr/>
        </p:nvSpPr>
        <p:spPr>
          <a:xfrm>
            <a:off x="393700" y="6737350"/>
            <a:ext cx="5283200" cy="461665"/>
          </a:xfrm>
          <a:prstGeom prst="rect">
            <a:avLst/>
          </a:prstGeom>
          <a:noFill/>
        </p:spPr>
        <p:txBody>
          <a:bodyPr vert="horz" rtlCol="0">
            <a:spAutoFit/>
          </a:bodyPr>
          <a:lstStyle/>
          <a:p>
            <a:r>
              <a:rPr lang="en-US" sz="2400" dirty="0" smtClean="0">
                <a:solidFill>
                  <a:srgbClr val="000000"/>
                </a:solidFill>
                <a:latin typeface="Arial - 24"/>
              </a:rPr>
              <a:t>How does Head Start help families?</a:t>
            </a:r>
            <a:endParaRPr lang="en-US" sz="2400" dirty="0">
              <a:solidFill>
                <a:srgbClr val="000000"/>
              </a:solidFill>
              <a:latin typeface="Arial - 24"/>
            </a:endParaRPr>
          </a:p>
        </p:txBody>
      </p:sp>
      <p:sp>
        <p:nvSpPr>
          <p:cNvPr id="12" name="TextBox 11"/>
          <p:cNvSpPr txBox="1"/>
          <p:nvPr/>
        </p:nvSpPr>
        <p:spPr>
          <a:xfrm>
            <a:off x="976086" y="7270750"/>
            <a:ext cx="8826499" cy="830997"/>
          </a:xfrm>
          <a:prstGeom prst="rect">
            <a:avLst/>
          </a:prstGeom>
          <a:noFill/>
        </p:spPr>
        <p:txBody>
          <a:bodyPr vert="horz" wrap="square" rtlCol="0">
            <a:spAutoFit/>
          </a:bodyPr>
          <a:lstStyle/>
          <a:p>
            <a:r>
              <a:rPr lang="en-US" sz="2400" dirty="0" smtClean="0">
                <a:solidFill>
                  <a:srgbClr val="FF0000"/>
                </a:solidFill>
                <a:latin typeface="Arial - 24"/>
              </a:rPr>
              <a:t>Head Start prepares children from low-income families for success in school.</a:t>
            </a:r>
            <a:endParaRPr lang="en-US" sz="2400" dirty="0">
              <a:solidFill>
                <a:srgbClr val="FF0000"/>
              </a:solidFill>
              <a:latin typeface="Arial - 24"/>
            </a:endParaRPr>
          </a:p>
        </p:txBody>
      </p:sp>
      <p:grpSp>
        <p:nvGrpSpPr>
          <p:cNvPr id="15" name="Group 14"/>
          <p:cNvGrpSpPr/>
          <p:nvPr/>
        </p:nvGrpSpPr>
        <p:grpSpPr>
          <a:xfrm>
            <a:off x="0" y="0"/>
            <a:ext cx="10160000" cy="596011"/>
            <a:chOff x="0" y="0"/>
            <a:chExt cx="10160000" cy="596011"/>
          </a:xfrm>
        </p:grpSpPr>
        <p:pic>
          <p:nvPicPr>
            <p:cNvPr id="13" name="Picture 12"/>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4" name="TextBox 13"/>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
        <p:nvSpPr>
          <p:cNvPr id="18" name="Right Arrow 17"/>
          <p:cNvSpPr/>
          <p:nvPr/>
        </p:nvSpPr>
        <p:spPr>
          <a:xfrm>
            <a:off x="518888" y="1603829"/>
            <a:ext cx="47352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00745" y="2994114"/>
            <a:ext cx="47352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02559" y="4743378"/>
            <a:ext cx="47352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26144" y="6015681"/>
            <a:ext cx="47352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41780" y="7495748"/>
            <a:ext cx="47352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93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457200" y="723900"/>
            <a:ext cx="9372600" cy="5970865"/>
          </a:xfrm>
          <a:prstGeom prst="rect">
            <a:avLst/>
          </a:prstGeom>
          <a:noFill/>
        </p:spPr>
        <p:txBody>
          <a:bodyPr vert="horz" rtlCol="0">
            <a:spAutoFit/>
          </a:bodyPr>
          <a:lstStyle/>
          <a:p>
            <a:endParaRPr lang="en-US" dirty="0" smtClean="0"/>
          </a:p>
          <a:p>
            <a:r>
              <a:rPr lang="en-US" sz="2800" dirty="0" smtClean="0">
                <a:latin typeface="Arial - 26"/>
              </a:rPr>
              <a:t>E</a:t>
            </a:r>
            <a:r>
              <a:rPr lang="en-US" sz="2800" dirty="0" smtClean="0">
                <a:solidFill>
                  <a:srgbClr val="000000"/>
                </a:solidFill>
                <a:latin typeface="Arial - 26"/>
              </a:rPr>
              <a:t>conomic Equity </a:t>
            </a:r>
          </a:p>
          <a:p>
            <a:endParaRPr lang="en-US" sz="2800" dirty="0" smtClean="0">
              <a:solidFill>
                <a:srgbClr val="000000"/>
              </a:solidFill>
              <a:latin typeface="Arial - 26"/>
            </a:endParaRPr>
          </a:p>
          <a:p>
            <a:r>
              <a:rPr lang="en-US" sz="2800" dirty="0" smtClean="0">
                <a:solidFill>
                  <a:srgbClr val="000000"/>
                </a:solidFill>
                <a:latin typeface="Arial - 26"/>
              </a:rPr>
              <a:t>	What does economic equity mean?  </a:t>
            </a:r>
          </a:p>
          <a:p>
            <a:r>
              <a:rPr lang="en-US" sz="2800" dirty="0" smtClean="0">
                <a:solidFill>
                  <a:srgbClr val="000000"/>
                </a:solidFill>
                <a:latin typeface="Arial - 26"/>
              </a:rPr>
              <a:t>	Is economic equity an important goal for our 	government? If so, why?  If not, why not?</a:t>
            </a:r>
          </a:p>
          <a:p>
            <a:r>
              <a:rPr lang="en-US" sz="2800" dirty="0" smtClean="0">
                <a:solidFill>
                  <a:srgbClr val="000000"/>
                </a:solidFill>
                <a:latin typeface="Arial - 26"/>
              </a:rPr>
              <a:t>	How is economic equity achieved?  </a:t>
            </a:r>
          </a:p>
          <a:p>
            <a:r>
              <a:rPr lang="en-US" sz="2800" dirty="0" smtClean="0">
                <a:solidFill>
                  <a:srgbClr val="000000"/>
                </a:solidFill>
                <a:latin typeface="Arial - 26"/>
              </a:rPr>
              <a:t>  </a:t>
            </a:r>
          </a:p>
          <a:p>
            <a:r>
              <a:rPr lang="en-US" sz="2800" dirty="0" smtClean="0">
                <a:solidFill>
                  <a:srgbClr val="000000"/>
                </a:solidFill>
                <a:latin typeface="Arial - 26"/>
              </a:rPr>
              <a:t>Transfer Programs</a:t>
            </a:r>
          </a:p>
          <a:p>
            <a:endParaRPr lang="en-US" sz="2800" dirty="0" smtClean="0">
              <a:solidFill>
                <a:srgbClr val="000000"/>
              </a:solidFill>
              <a:latin typeface="Arial - 26"/>
            </a:endParaRPr>
          </a:p>
          <a:p>
            <a:r>
              <a:rPr lang="en-US" sz="2800" dirty="0" smtClean="0">
                <a:solidFill>
                  <a:srgbClr val="000000"/>
                </a:solidFill>
                <a:latin typeface="Arial - 26"/>
              </a:rPr>
              <a:t>	What are transfer programs?</a:t>
            </a:r>
          </a:p>
          <a:p>
            <a:r>
              <a:rPr lang="en-US" sz="2800" dirty="0" smtClean="0">
                <a:solidFill>
                  <a:srgbClr val="000000"/>
                </a:solidFill>
                <a:latin typeface="Arial - 26"/>
              </a:rPr>
              <a:t>	Who are transfer programs for?</a:t>
            </a:r>
          </a:p>
          <a:p>
            <a:r>
              <a:rPr lang="en-US" sz="2800" dirty="0" smtClean="0">
                <a:solidFill>
                  <a:srgbClr val="000000"/>
                </a:solidFill>
                <a:latin typeface="Arial - 26"/>
              </a:rPr>
              <a:t>	How do transfer programs address economic 	equity?</a:t>
            </a:r>
            <a:endParaRPr lang="en-US" sz="2800" dirty="0">
              <a:solidFill>
                <a:srgbClr val="000000"/>
              </a:solidFill>
              <a:latin typeface="Arial - 26"/>
            </a:endParaRPr>
          </a:p>
        </p:txBody>
      </p:sp>
      <p:grpSp>
        <p:nvGrpSpPr>
          <p:cNvPr id="6" name="Group 5"/>
          <p:cNvGrpSpPr/>
          <p:nvPr/>
        </p:nvGrpSpPr>
        <p:grpSpPr>
          <a:xfrm>
            <a:off x="0" y="0"/>
            <a:ext cx="10160000" cy="596011"/>
            <a:chOff x="0" y="0"/>
            <a:chExt cx="10160000" cy="596011"/>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5" name="TextBox 4"/>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
        <p:nvSpPr>
          <p:cNvPr id="7" name="Oval 6"/>
          <p:cNvSpPr/>
          <p:nvPr/>
        </p:nvSpPr>
        <p:spPr>
          <a:xfrm>
            <a:off x="1172029" y="198482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61143" y="23939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59329" y="33083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59329" y="501105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46629" y="543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46629" y="583837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613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431800" y="723900"/>
            <a:ext cx="9448800" cy="6709529"/>
          </a:xfrm>
          <a:prstGeom prst="rect">
            <a:avLst/>
          </a:prstGeom>
          <a:noFill/>
        </p:spPr>
        <p:txBody>
          <a:bodyPr vert="horz" wrap="square" rtlCol="0">
            <a:spAutoFit/>
          </a:bodyPr>
          <a:lstStyle/>
          <a:p>
            <a:endParaRPr lang="en-US" sz="2800" dirty="0" smtClean="0"/>
          </a:p>
          <a:p>
            <a:r>
              <a:rPr lang="en-US" sz="2800" dirty="0" smtClean="0">
                <a:latin typeface="Arial - 26"/>
              </a:rPr>
              <a:t>T</a:t>
            </a:r>
            <a:r>
              <a:rPr lang="en-US" sz="2800" dirty="0" smtClean="0">
                <a:solidFill>
                  <a:srgbClr val="000000"/>
                </a:solidFill>
                <a:latin typeface="Arial - 26"/>
              </a:rPr>
              <a:t>axes and Transfers Payments</a:t>
            </a:r>
          </a:p>
          <a:p>
            <a:endParaRPr lang="en-US" sz="2800" dirty="0" smtClean="0">
              <a:solidFill>
                <a:srgbClr val="000000"/>
              </a:solidFill>
              <a:latin typeface="Arial - 26"/>
            </a:endParaRPr>
          </a:p>
          <a:p>
            <a:r>
              <a:rPr lang="en-US" sz="2800" dirty="0" smtClean="0">
                <a:solidFill>
                  <a:srgbClr val="000000"/>
                </a:solidFill>
                <a:latin typeface="Arial - 26"/>
              </a:rPr>
              <a:t>	What are taxes?</a:t>
            </a:r>
          </a:p>
          <a:p>
            <a:r>
              <a:rPr lang="en-US" sz="2800" dirty="0" smtClean="0">
                <a:solidFill>
                  <a:srgbClr val="000000"/>
                </a:solidFill>
                <a:latin typeface="Arial - 26"/>
              </a:rPr>
              <a:t>	From whom are taxes collected?</a:t>
            </a:r>
          </a:p>
          <a:p>
            <a:r>
              <a:rPr lang="en-US" sz="2800" dirty="0" smtClean="0">
                <a:solidFill>
                  <a:srgbClr val="000000"/>
                </a:solidFill>
                <a:latin typeface="Arial - 26"/>
              </a:rPr>
              <a:t>	How is money received from tax payments spent?</a:t>
            </a:r>
          </a:p>
          <a:p>
            <a:endParaRPr lang="en-US" sz="2800" dirty="0" smtClean="0">
              <a:solidFill>
                <a:srgbClr val="000000"/>
              </a:solidFill>
              <a:latin typeface="Arial - 26"/>
            </a:endParaRPr>
          </a:p>
          <a:p>
            <a:r>
              <a:rPr lang="en-US" sz="2800" dirty="0" smtClean="0">
                <a:solidFill>
                  <a:srgbClr val="000000"/>
                </a:solidFill>
                <a:latin typeface="Arial - 26"/>
              </a:rPr>
              <a:t>Your Conclusion</a:t>
            </a:r>
          </a:p>
          <a:p>
            <a:endParaRPr lang="en-US" sz="2800" dirty="0" smtClean="0">
              <a:solidFill>
                <a:srgbClr val="000000"/>
              </a:solidFill>
              <a:latin typeface="Arial - 26"/>
            </a:endParaRPr>
          </a:p>
          <a:p>
            <a:r>
              <a:rPr lang="en-US" sz="2800" dirty="0" smtClean="0">
                <a:solidFill>
                  <a:srgbClr val="000000"/>
                </a:solidFill>
                <a:latin typeface="Arial - 26"/>
              </a:rPr>
              <a:t>	Is economic equity an important goal for our society?  </a:t>
            </a:r>
          </a:p>
          <a:p>
            <a:r>
              <a:rPr lang="en-US" sz="2800" dirty="0" smtClean="0">
                <a:solidFill>
                  <a:srgbClr val="000000"/>
                </a:solidFill>
                <a:latin typeface="Arial - 26"/>
              </a:rPr>
              <a:t>	Should it be provided by government?  </a:t>
            </a:r>
          </a:p>
          <a:p>
            <a:endParaRPr lang="en-US" sz="2800" dirty="0" smtClean="0">
              <a:solidFill>
                <a:srgbClr val="000000"/>
              </a:solidFill>
              <a:latin typeface="Arial - 26"/>
            </a:endParaRPr>
          </a:p>
          <a:p>
            <a:r>
              <a:rPr lang="en-US" sz="2800" dirty="0" smtClean="0">
                <a:solidFill>
                  <a:srgbClr val="000000"/>
                </a:solidFill>
                <a:latin typeface="Arial - 26"/>
              </a:rPr>
              <a:t>	Should transfer programs be provided by the 	government?</a:t>
            </a:r>
          </a:p>
          <a:p>
            <a:endParaRPr lang="en-US" sz="1900" dirty="0" smtClean="0">
              <a:solidFill>
                <a:srgbClr val="000000"/>
              </a:solidFill>
              <a:latin typeface="Arial - 26"/>
            </a:endParaRPr>
          </a:p>
          <a:p>
            <a:r>
              <a:rPr lang="en-US" sz="1900" dirty="0" smtClean="0">
                <a:solidFill>
                  <a:srgbClr val="000000"/>
                </a:solidFill>
                <a:latin typeface="Arial - 26"/>
              </a:rPr>
              <a:t>	</a:t>
            </a:r>
            <a:endParaRPr lang="en-US" sz="1900" dirty="0">
              <a:solidFill>
                <a:srgbClr val="000000"/>
              </a:solidFill>
              <a:latin typeface="Arial - 26"/>
            </a:endParaRPr>
          </a:p>
        </p:txBody>
      </p:sp>
      <p:grpSp>
        <p:nvGrpSpPr>
          <p:cNvPr id="6" name="Group 5"/>
          <p:cNvGrpSpPr/>
          <p:nvPr/>
        </p:nvGrpSpPr>
        <p:grpSpPr>
          <a:xfrm>
            <a:off x="0" y="0"/>
            <a:ext cx="10160000" cy="596011"/>
            <a:chOff x="0" y="0"/>
            <a:chExt cx="10160000" cy="596011"/>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5" name="TextBox 4"/>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
        <p:nvSpPr>
          <p:cNvPr id="8" name="Oval 7"/>
          <p:cNvSpPr/>
          <p:nvPr/>
        </p:nvSpPr>
        <p:spPr>
          <a:xfrm>
            <a:off x="1181103" y="216989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72029" y="30035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59330" y="47561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59330" y="59753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59333" y="261075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82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876300"/>
            <a:ext cx="9423400" cy="5262979"/>
          </a:xfrm>
          <a:prstGeom prst="rect">
            <a:avLst/>
          </a:prstGeom>
          <a:noFill/>
        </p:spPr>
        <p:txBody>
          <a:bodyPr vert="horz" wrap="square" rtlCol="0">
            <a:spAutoFit/>
          </a:bodyPr>
          <a:lstStyle/>
          <a:p>
            <a:r>
              <a:rPr lang="en-US" sz="2800" dirty="0" smtClean="0">
                <a:solidFill>
                  <a:srgbClr val="000000"/>
                </a:solidFill>
                <a:latin typeface="Arial - 28"/>
              </a:rPr>
              <a:t>The Supplemental Nutrition Assistance Program (SNAP), also known as food stamps.</a:t>
            </a:r>
          </a:p>
          <a:p>
            <a:endParaRPr lang="en-US" sz="2800" dirty="0" smtClean="0">
              <a:solidFill>
                <a:srgbClr val="000000"/>
              </a:solidFill>
              <a:latin typeface="Arial - 28"/>
            </a:endParaRPr>
          </a:p>
          <a:p>
            <a:r>
              <a:rPr lang="en-US" sz="2800" dirty="0" smtClean="0">
                <a:solidFill>
                  <a:srgbClr val="000000"/>
                </a:solidFill>
                <a:latin typeface="Arial - 28"/>
              </a:rPr>
              <a:t>Low-income housing</a:t>
            </a:r>
          </a:p>
          <a:p>
            <a:endParaRPr lang="en-US" sz="2800" dirty="0" smtClean="0">
              <a:solidFill>
                <a:srgbClr val="000000"/>
              </a:solidFill>
              <a:latin typeface="Arial - 28"/>
            </a:endParaRPr>
          </a:p>
          <a:p>
            <a:r>
              <a:rPr lang="en-US" sz="2800" dirty="0" smtClean="0">
                <a:solidFill>
                  <a:srgbClr val="000000"/>
                </a:solidFill>
                <a:latin typeface="Arial - 28"/>
              </a:rPr>
              <a:t>Social Security</a:t>
            </a:r>
          </a:p>
          <a:p>
            <a:endParaRPr lang="en-US" sz="2800" dirty="0" smtClean="0">
              <a:solidFill>
                <a:srgbClr val="000000"/>
              </a:solidFill>
              <a:latin typeface="Arial - 28"/>
            </a:endParaRPr>
          </a:p>
          <a:p>
            <a:r>
              <a:rPr lang="en-US" sz="2800" dirty="0" smtClean="0">
                <a:solidFill>
                  <a:srgbClr val="000000"/>
                </a:solidFill>
                <a:latin typeface="Arial - 28"/>
              </a:rPr>
              <a:t>Temporary Assistance for Needy Families (TANF)</a:t>
            </a:r>
          </a:p>
          <a:p>
            <a:endParaRPr lang="en-US" sz="2800" dirty="0" smtClean="0">
              <a:solidFill>
                <a:srgbClr val="000000"/>
              </a:solidFill>
              <a:latin typeface="Arial - 28"/>
            </a:endParaRPr>
          </a:p>
          <a:p>
            <a:r>
              <a:rPr lang="en-US" sz="2800" dirty="0" smtClean="0">
                <a:solidFill>
                  <a:srgbClr val="000000"/>
                </a:solidFill>
                <a:latin typeface="Arial - 28"/>
              </a:rPr>
              <a:t>Head Start</a:t>
            </a:r>
          </a:p>
          <a:p>
            <a:endParaRPr lang="en-US" sz="2800" dirty="0" smtClean="0">
              <a:solidFill>
                <a:srgbClr val="000000"/>
              </a:solidFill>
              <a:latin typeface="Arial - 28"/>
            </a:endParaRPr>
          </a:p>
          <a:p>
            <a:r>
              <a:rPr lang="en-US" sz="2800" dirty="0" smtClean="0">
                <a:solidFill>
                  <a:srgbClr val="000000"/>
                </a:solidFill>
                <a:latin typeface="Arial - 28"/>
              </a:rPr>
              <a:t>Medicaid</a:t>
            </a:r>
            <a:endParaRPr lang="en-US" sz="2800" dirty="0">
              <a:solidFill>
                <a:srgbClr val="000000"/>
              </a:solidFill>
              <a:latin typeface="Arial - 28"/>
            </a:endParaRPr>
          </a:p>
        </p:txBody>
      </p:sp>
      <p:grpSp>
        <p:nvGrpSpPr>
          <p:cNvPr id="5" name="Group 4"/>
          <p:cNvGrpSpPr/>
          <p:nvPr/>
        </p:nvGrpSpPr>
        <p:grpSpPr>
          <a:xfrm>
            <a:off x="0" y="0"/>
            <a:ext cx="10160000" cy="596011"/>
            <a:chOff x="0" y="0"/>
            <a:chExt cx="10160000" cy="596011"/>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4" name="TextBox 3"/>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2284253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774700"/>
            <a:ext cx="9601200" cy="1785104"/>
          </a:xfrm>
          <a:prstGeom prst="rect">
            <a:avLst/>
          </a:prstGeom>
          <a:noFill/>
        </p:spPr>
        <p:txBody>
          <a:bodyPr vert="horz" rtlCol="0">
            <a:spAutoFit/>
          </a:bodyPr>
          <a:lstStyle/>
          <a:p>
            <a:r>
              <a:rPr lang="en-US" sz="2200" dirty="0" smtClean="0">
                <a:solidFill>
                  <a:srgbClr val="000000"/>
                </a:solidFill>
                <a:latin typeface="Calibri - 22"/>
              </a:rPr>
              <a:t>The Smith family recently moved from Michigan to Ohio in search of a job for Mr. Smith.  Money is tight.  The move was expensive.  The Smith’s had to find an apartment, pay the first and last month’s rent, and pay the security deposit.  They have very little money left over for food, and it seems that this could be a problem that will last for a while.  </a:t>
            </a:r>
            <a:endParaRPr lang="en-US" sz="2200" dirty="0">
              <a:solidFill>
                <a:srgbClr val="000000"/>
              </a:solidFill>
              <a:latin typeface="Calibri - 22"/>
            </a:endParaRPr>
          </a:p>
        </p:txBody>
      </p:sp>
      <p:grpSp>
        <p:nvGrpSpPr>
          <p:cNvPr id="16" name="Group 15"/>
          <p:cNvGrpSpPr/>
          <p:nvPr/>
        </p:nvGrpSpPr>
        <p:grpSpPr>
          <a:xfrm>
            <a:off x="253999" y="3841750"/>
            <a:ext cx="9652001" cy="520701"/>
            <a:chOff x="253999" y="3841750"/>
            <a:chExt cx="9652001" cy="520701"/>
          </a:xfrm>
        </p:grpSpPr>
        <p:sp>
          <p:nvSpPr>
            <p:cNvPr id="3" name="Freeform 2"/>
            <p:cNvSpPr/>
            <p:nvPr/>
          </p:nvSpPr>
          <p:spPr>
            <a:xfrm>
              <a:off x="253999" y="3841750"/>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03299" y="3879850"/>
              <a:ext cx="8356600" cy="461665"/>
            </a:xfrm>
            <a:prstGeom prst="rect">
              <a:avLst/>
            </a:prstGeom>
            <a:noFill/>
          </p:spPr>
          <p:txBody>
            <a:bodyPr vert="horz" rtlCol="0">
              <a:spAutoFit/>
            </a:bodyPr>
            <a:lstStyle/>
            <a:p>
              <a:r>
                <a:rPr lang="en-US" sz="2400" dirty="0" smtClean="0">
                  <a:solidFill>
                    <a:srgbClr val="000000"/>
                  </a:solidFill>
                  <a:latin typeface="Calibri - 28"/>
                </a:rPr>
                <a:t>Which program would be most suitable for the Smiths?</a:t>
              </a:r>
              <a:endParaRPr lang="en-US" sz="2400" dirty="0">
                <a:solidFill>
                  <a:srgbClr val="000000"/>
                </a:solidFill>
                <a:latin typeface="Calibri - 28"/>
              </a:endParaRPr>
            </a:p>
          </p:txBody>
        </p:sp>
      </p:grpSp>
      <p:sp>
        <p:nvSpPr>
          <p:cNvPr id="6" name="TextBox 5"/>
          <p:cNvSpPr txBox="1"/>
          <p:nvPr/>
        </p:nvSpPr>
        <p:spPr>
          <a:xfrm>
            <a:off x="228600" y="4896772"/>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sp>
        <p:nvSpPr>
          <p:cNvPr id="7" name="TextBox 6"/>
          <p:cNvSpPr txBox="1"/>
          <p:nvPr/>
        </p:nvSpPr>
        <p:spPr>
          <a:xfrm>
            <a:off x="6664776" y="5750113"/>
            <a:ext cx="1778000" cy="400110"/>
          </a:xfrm>
          <a:prstGeom prst="rect">
            <a:avLst/>
          </a:prstGeom>
          <a:noFill/>
        </p:spPr>
        <p:txBody>
          <a:bodyPr vert="horz" wrap="square" rtlCol="0">
            <a:spAutoFit/>
          </a:bodyPr>
          <a:lstStyle/>
          <a:p>
            <a:r>
              <a:rPr lang="en-US" sz="2000" dirty="0" smtClean="0">
                <a:solidFill>
                  <a:srgbClr val="000000"/>
                </a:solidFill>
                <a:latin typeface="Arial - 16"/>
              </a:rPr>
              <a:t>Food Stamps</a:t>
            </a:r>
            <a:endParaRPr lang="en-US" sz="2000" dirty="0">
              <a:solidFill>
                <a:srgbClr val="000000"/>
              </a:solidFill>
              <a:latin typeface="Arial - 16"/>
            </a:endParaRPr>
          </a:p>
        </p:txBody>
      </p:sp>
      <p:grpSp>
        <p:nvGrpSpPr>
          <p:cNvPr id="15" name="Group 14"/>
          <p:cNvGrpSpPr/>
          <p:nvPr/>
        </p:nvGrpSpPr>
        <p:grpSpPr>
          <a:xfrm>
            <a:off x="6375400" y="5721567"/>
            <a:ext cx="2171701" cy="457201"/>
            <a:chOff x="6531429" y="6584950"/>
            <a:chExt cx="2171701" cy="457201"/>
          </a:xfrm>
        </p:grpSpPr>
        <p:sp>
          <p:nvSpPr>
            <p:cNvPr id="8" name="Freeform 7"/>
            <p:cNvSpPr/>
            <p:nvPr/>
          </p:nvSpPr>
          <p:spPr>
            <a:xfrm>
              <a:off x="6531429" y="6584950"/>
              <a:ext cx="2171701" cy="457201"/>
            </a:xfrm>
            <a:custGeom>
              <a:avLst/>
              <a:gdLst/>
              <a:ahLst/>
              <a:cxnLst/>
              <a:rect l="0" t="0" r="0" b="0"/>
              <a:pathLst>
                <a:path w="2171701" h="457201">
                  <a:moveTo>
                    <a:pt x="0" y="0"/>
                  </a:moveTo>
                  <a:lnTo>
                    <a:pt x="2171700" y="0"/>
                  </a:lnTo>
                  <a:lnTo>
                    <a:pt x="2171700" y="457200"/>
                  </a:lnTo>
                  <a:lnTo>
                    <a:pt x="0" y="4572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50529" y="6613495"/>
              <a:ext cx="1333500" cy="400110"/>
            </a:xfrm>
            <a:prstGeom prst="rect">
              <a:avLst/>
            </a:prstGeom>
            <a:noFill/>
          </p:spPr>
          <p:txBody>
            <a:bodyPr vert="horz" wrap="square" rtlCol="0">
              <a:spAutoFit/>
            </a:bodyPr>
            <a:lstStyle/>
            <a:p>
              <a:pPr algn="ctr"/>
              <a:r>
                <a:rPr lang="en-US" sz="2000" b="1" dirty="0" smtClean="0">
                  <a:solidFill>
                    <a:srgbClr val="000000"/>
                  </a:solidFill>
                  <a:latin typeface="Arial - 16"/>
                </a:rPr>
                <a:t>Answer</a:t>
              </a:r>
              <a:endParaRPr lang="en-US" sz="2000" b="1" dirty="0">
                <a:solidFill>
                  <a:srgbClr val="000000"/>
                </a:solidFill>
                <a:latin typeface="Arial - 16"/>
              </a:endParaRPr>
            </a:p>
          </p:txBody>
        </p:sp>
      </p:grpSp>
      <p:grpSp>
        <p:nvGrpSpPr>
          <p:cNvPr id="13" name="Group 12"/>
          <p:cNvGrpSpPr/>
          <p:nvPr/>
        </p:nvGrpSpPr>
        <p:grpSpPr>
          <a:xfrm>
            <a:off x="0" y="0"/>
            <a:ext cx="10160000" cy="596011"/>
            <a:chOff x="0" y="0"/>
            <a:chExt cx="10160000" cy="596011"/>
          </a:xfrm>
        </p:grpSpPr>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2" name="TextBox 11"/>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1682498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774700"/>
            <a:ext cx="9601200" cy="1785104"/>
          </a:xfrm>
          <a:prstGeom prst="rect">
            <a:avLst/>
          </a:prstGeom>
          <a:noFill/>
        </p:spPr>
        <p:txBody>
          <a:bodyPr vert="horz" rtlCol="0">
            <a:spAutoFit/>
          </a:bodyPr>
          <a:lstStyle/>
          <a:p>
            <a:r>
              <a:rPr lang="en-US" sz="2200" dirty="0" smtClean="0">
                <a:solidFill>
                  <a:srgbClr val="000000"/>
                </a:solidFill>
                <a:latin typeface="Calibri - 22"/>
              </a:rPr>
              <a:t>The Smith family recently moved from Michigan to Ohio in search of a job for Mr. Smith.  Money is tight.  The move was expensive.  The Smith’s had to find an apartment, pay the first and last month’s rent, and pay the security deposit.  They have very little money left over for food, and it seems that this could be a problem that will last for a while.  </a:t>
            </a:r>
            <a:endParaRPr lang="en-US" sz="2200" dirty="0">
              <a:solidFill>
                <a:srgbClr val="000000"/>
              </a:solidFill>
              <a:latin typeface="Calibri - 22"/>
            </a:endParaRPr>
          </a:p>
        </p:txBody>
      </p:sp>
      <p:grpSp>
        <p:nvGrpSpPr>
          <p:cNvPr id="16" name="Group 15"/>
          <p:cNvGrpSpPr/>
          <p:nvPr/>
        </p:nvGrpSpPr>
        <p:grpSpPr>
          <a:xfrm>
            <a:off x="253999" y="3841750"/>
            <a:ext cx="9652001" cy="520701"/>
            <a:chOff x="253999" y="3841750"/>
            <a:chExt cx="9652001" cy="520701"/>
          </a:xfrm>
        </p:grpSpPr>
        <p:sp>
          <p:nvSpPr>
            <p:cNvPr id="3" name="Freeform 2"/>
            <p:cNvSpPr/>
            <p:nvPr/>
          </p:nvSpPr>
          <p:spPr>
            <a:xfrm>
              <a:off x="253999" y="3841750"/>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03299" y="3879850"/>
              <a:ext cx="8356600" cy="461665"/>
            </a:xfrm>
            <a:prstGeom prst="rect">
              <a:avLst/>
            </a:prstGeom>
            <a:noFill/>
          </p:spPr>
          <p:txBody>
            <a:bodyPr vert="horz" rtlCol="0">
              <a:spAutoFit/>
            </a:bodyPr>
            <a:lstStyle/>
            <a:p>
              <a:r>
                <a:rPr lang="en-US" sz="2400" dirty="0" smtClean="0">
                  <a:solidFill>
                    <a:srgbClr val="000000"/>
                  </a:solidFill>
                  <a:latin typeface="Calibri - 28"/>
                </a:rPr>
                <a:t>Which program would be most suitable for the Smiths?</a:t>
              </a:r>
              <a:endParaRPr lang="en-US" sz="2400" dirty="0">
                <a:solidFill>
                  <a:srgbClr val="000000"/>
                </a:solidFill>
                <a:latin typeface="Calibri - 28"/>
              </a:endParaRPr>
            </a:p>
          </p:txBody>
        </p:sp>
      </p:grpSp>
      <p:sp>
        <p:nvSpPr>
          <p:cNvPr id="6" name="TextBox 5"/>
          <p:cNvSpPr txBox="1"/>
          <p:nvPr/>
        </p:nvSpPr>
        <p:spPr>
          <a:xfrm>
            <a:off x="228600" y="4896772"/>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sp>
        <p:nvSpPr>
          <p:cNvPr id="7" name="TextBox 6"/>
          <p:cNvSpPr txBox="1"/>
          <p:nvPr/>
        </p:nvSpPr>
        <p:spPr>
          <a:xfrm>
            <a:off x="6664776" y="5750113"/>
            <a:ext cx="1778000" cy="400110"/>
          </a:xfrm>
          <a:prstGeom prst="rect">
            <a:avLst/>
          </a:prstGeom>
          <a:noFill/>
        </p:spPr>
        <p:txBody>
          <a:bodyPr vert="horz" wrap="square" rtlCol="0">
            <a:spAutoFit/>
          </a:bodyPr>
          <a:lstStyle/>
          <a:p>
            <a:r>
              <a:rPr lang="en-US" sz="2000" dirty="0" smtClean="0">
                <a:solidFill>
                  <a:srgbClr val="000000"/>
                </a:solidFill>
                <a:latin typeface="Arial - 16"/>
              </a:rPr>
              <a:t>Food Stamps</a:t>
            </a:r>
            <a:endParaRPr lang="en-US" sz="2000" dirty="0">
              <a:solidFill>
                <a:srgbClr val="000000"/>
              </a:solidFill>
              <a:latin typeface="Arial - 16"/>
            </a:endParaRPr>
          </a:p>
        </p:txBody>
      </p:sp>
      <p:grpSp>
        <p:nvGrpSpPr>
          <p:cNvPr id="13" name="Group 12"/>
          <p:cNvGrpSpPr/>
          <p:nvPr/>
        </p:nvGrpSpPr>
        <p:grpSpPr>
          <a:xfrm>
            <a:off x="0" y="0"/>
            <a:ext cx="10160000" cy="596011"/>
            <a:chOff x="0" y="0"/>
            <a:chExt cx="10160000" cy="596011"/>
          </a:xfrm>
        </p:grpSpPr>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2" name="TextBox 11"/>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3851405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19371" y="5757167"/>
            <a:ext cx="2743200" cy="400110"/>
          </a:xfrm>
          <a:prstGeom prst="rect">
            <a:avLst/>
          </a:prstGeom>
          <a:noFill/>
        </p:spPr>
        <p:txBody>
          <a:bodyPr vert="horz" wrap="square" rtlCol="0">
            <a:spAutoFit/>
          </a:bodyPr>
          <a:lstStyle/>
          <a:p>
            <a:r>
              <a:rPr lang="en-US" sz="2000" dirty="0" smtClean="0">
                <a:solidFill>
                  <a:srgbClr val="000000"/>
                </a:solidFill>
                <a:latin typeface="Arial - 16"/>
              </a:rPr>
              <a:t>Low-income Housing</a:t>
            </a:r>
            <a:endParaRPr lang="en-US" sz="2000" dirty="0">
              <a:solidFill>
                <a:srgbClr val="000000"/>
              </a:solidFill>
              <a:latin typeface="Arial - 16"/>
            </a:endParaRPr>
          </a:p>
        </p:txBody>
      </p:sp>
      <p:sp>
        <p:nvSpPr>
          <p:cNvPr id="3" name="TextBox 2"/>
          <p:cNvSpPr txBox="1"/>
          <p:nvPr/>
        </p:nvSpPr>
        <p:spPr>
          <a:xfrm>
            <a:off x="255814" y="723899"/>
            <a:ext cx="9804400" cy="2462213"/>
          </a:xfrm>
          <a:prstGeom prst="rect">
            <a:avLst/>
          </a:prstGeom>
          <a:noFill/>
        </p:spPr>
        <p:txBody>
          <a:bodyPr vert="horz" rtlCol="0">
            <a:spAutoFit/>
          </a:bodyPr>
          <a:lstStyle/>
          <a:p>
            <a:r>
              <a:rPr lang="en-US" sz="2200" dirty="0" smtClean="0">
                <a:solidFill>
                  <a:srgbClr val="000000"/>
                </a:solidFill>
                <a:latin typeface="Calibri - 20"/>
              </a:rPr>
              <a:t>Mrs. Jackson is a widow with four children.  She works, but her wages are so low she earns only about one-third of what most people in her city earn.  She lives in a run-down, two-bedroom apartment but was recently told she’d have to move.  Her landlord has not been making payments on the property, and it is being foreclosed.  As shabby as the apartment is, it is cheap, and Mrs. Jackson can’t find any place else that she can afford.  She is afraid she will have to move her family to a homeless shelter.</a:t>
            </a:r>
            <a:endParaRPr lang="en-US" sz="2200" dirty="0">
              <a:solidFill>
                <a:srgbClr val="000000"/>
              </a:solidFill>
              <a:latin typeface="Calibri - 20"/>
            </a:endParaRPr>
          </a:p>
        </p:txBody>
      </p:sp>
      <p:sp>
        <p:nvSpPr>
          <p:cNvPr id="4" name="TextBox 3"/>
          <p:cNvSpPr txBox="1"/>
          <p:nvPr/>
        </p:nvSpPr>
        <p:spPr>
          <a:xfrm>
            <a:off x="234042" y="4908550"/>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grpSp>
        <p:nvGrpSpPr>
          <p:cNvPr id="7" name="Group 6"/>
          <p:cNvGrpSpPr/>
          <p:nvPr/>
        </p:nvGrpSpPr>
        <p:grpSpPr>
          <a:xfrm>
            <a:off x="6299200" y="5728621"/>
            <a:ext cx="2590800" cy="457201"/>
            <a:chOff x="6680200" y="5547651"/>
            <a:chExt cx="2171701" cy="457201"/>
          </a:xfrm>
        </p:grpSpPr>
        <p:sp>
          <p:nvSpPr>
            <p:cNvPr id="5" name="Freeform 4"/>
            <p:cNvSpPr/>
            <p:nvPr/>
          </p:nvSpPr>
          <p:spPr>
            <a:xfrm>
              <a:off x="6680200" y="5547651"/>
              <a:ext cx="2171701" cy="457201"/>
            </a:xfrm>
            <a:custGeom>
              <a:avLst/>
              <a:gdLst/>
              <a:ahLst/>
              <a:cxnLst/>
              <a:rect l="0" t="0" r="0" b="0"/>
              <a:pathLst>
                <a:path w="2171701" h="457201">
                  <a:moveTo>
                    <a:pt x="0" y="0"/>
                  </a:moveTo>
                  <a:lnTo>
                    <a:pt x="2171700" y="0"/>
                  </a:lnTo>
                  <a:lnTo>
                    <a:pt x="2171700" y="457200"/>
                  </a:lnTo>
                  <a:lnTo>
                    <a:pt x="0" y="4572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13600" y="5576197"/>
              <a:ext cx="1244600" cy="400110"/>
            </a:xfrm>
            <a:prstGeom prst="rect">
              <a:avLst/>
            </a:prstGeom>
            <a:noFill/>
          </p:spPr>
          <p:txBody>
            <a:bodyPr vert="horz" wrap="square" rtlCol="0">
              <a:spAutoFit/>
            </a:bodyPr>
            <a:lstStyle/>
            <a:p>
              <a:r>
                <a:rPr lang="en-US" sz="2000" b="1" dirty="0" smtClean="0">
                  <a:solidFill>
                    <a:srgbClr val="000000"/>
                  </a:solidFill>
                  <a:latin typeface="Arial - 16"/>
                </a:rPr>
                <a:t>Answer</a:t>
              </a:r>
              <a:endParaRPr lang="en-US" sz="2000" b="1" dirty="0">
                <a:solidFill>
                  <a:srgbClr val="000000"/>
                </a:solidFill>
                <a:latin typeface="Arial - 16"/>
              </a:endParaRPr>
            </a:p>
          </p:txBody>
        </p:sp>
      </p:grpSp>
      <p:grpSp>
        <p:nvGrpSpPr>
          <p:cNvPr id="10" name="Group 9"/>
          <p:cNvGrpSpPr/>
          <p:nvPr/>
        </p:nvGrpSpPr>
        <p:grpSpPr>
          <a:xfrm>
            <a:off x="253999" y="3862690"/>
            <a:ext cx="9652001" cy="520701"/>
            <a:chOff x="368300" y="2959100"/>
            <a:chExt cx="9652001" cy="520701"/>
          </a:xfrm>
        </p:grpSpPr>
        <p:sp>
          <p:nvSpPr>
            <p:cNvPr id="8" name="Freeform 7"/>
            <p:cNvSpPr/>
            <p:nvPr/>
          </p:nvSpPr>
          <p:spPr>
            <a:xfrm>
              <a:off x="368300" y="2959100"/>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7600" y="2997200"/>
              <a:ext cx="8534400" cy="461665"/>
            </a:xfrm>
            <a:prstGeom prst="rect">
              <a:avLst/>
            </a:prstGeom>
            <a:noFill/>
          </p:spPr>
          <p:txBody>
            <a:bodyPr vert="horz" rtlCol="0">
              <a:spAutoFit/>
            </a:bodyPr>
            <a:lstStyle/>
            <a:p>
              <a:r>
                <a:rPr lang="en-US" sz="2400" dirty="0" smtClean="0">
                  <a:solidFill>
                    <a:srgbClr val="000000"/>
                  </a:solidFill>
                  <a:latin typeface="Calibri - 28"/>
                </a:rPr>
                <a:t>Which program would be most suitable for the Jacksons?</a:t>
              </a:r>
              <a:endParaRPr lang="en-US" sz="2400" dirty="0">
                <a:solidFill>
                  <a:srgbClr val="000000"/>
                </a:solidFill>
                <a:latin typeface="Calibri - 28"/>
              </a:endParaRPr>
            </a:p>
          </p:txBody>
        </p:sp>
      </p:grpSp>
      <p:grpSp>
        <p:nvGrpSpPr>
          <p:cNvPr id="13" name="Group 12"/>
          <p:cNvGrpSpPr/>
          <p:nvPr/>
        </p:nvGrpSpPr>
        <p:grpSpPr>
          <a:xfrm>
            <a:off x="0" y="0"/>
            <a:ext cx="10160000" cy="596011"/>
            <a:chOff x="0" y="0"/>
            <a:chExt cx="10160000" cy="596011"/>
          </a:xfrm>
        </p:grpSpPr>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2" name="TextBox 11"/>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4219480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19371" y="5757167"/>
            <a:ext cx="2743200" cy="400110"/>
          </a:xfrm>
          <a:prstGeom prst="rect">
            <a:avLst/>
          </a:prstGeom>
          <a:noFill/>
        </p:spPr>
        <p:txBody>
          <a:bodyPr vert="horz" wrap="square" rtlCol="0">
            <a:spAutoFit/>
          </a:bodyPr>
          <a:lstStyle/>
          <a:p>
            <a:r>
              <a:rPr lang="en-US" sz="2000" dirty="0" smtClean="0">
                <a:solidFill>
                  <a:srgbClr val="000000"/>
                </a:solidFill>
                <a:latin typeface="Arial - 16"/>
              </a:rPr>
              <a:t>Low-income Housing</a:t>
            </a:r>
            <a:endParaRPr lang="en-US" sz="2000" dirty="0">
              <a:solidFill>
                <a:srgbClr val="000000"/>
              </a:solidFill>
              <a:latin typeface="Arial - 16"/>
            </a:endParaRPr>
          </a:p>
        </p:txBody>
      </p:sp>
      <p:sp>
        <p:nvSpPr>
          <p:cNvPr id="3" name="TextBox 2"/>
          <p:cNvSpPr txBox="1"/>
          <p:nvPr/>
        </p:nvSpPr>
        <p:spPr>
          <a:xfrm>
            <a:off x="255814" y="723899"/>
            <a:ext cx="9804400" cy="2462213"/>
          </a:xfrm>
          <a:prstGeom prst="rect">
            <a:avLst/>
          </a:prstGeom>
          <a:noFill/>
        </p:spPr>
        <p:txBody>
          <a:bodyPr vert="horz" rtlCol="0">
            <a:spAutoFit/>
          </a:bodyPr>
          <a:lstStyle/>
          <a:p>
            <a:r>
              <a:rPr lang="en-US" sz="2200" dirty="0" smtClean="0">
                <a:solidFill>
                  <a:srgbClr val="000000"/>
                </a:solidFill>
                <a:latin typeface="Calibri - 20"/>
              </a:rPr>
              <a:t>Mrs. Jackson is a widow with four children.  She works, but her wages are so low she earns only about one-third of what most people in her city earn.  She lives in a run-down, two-bedroom apartment but was recently told she’d have to move.  Her landlord has not been making payments on the property, and it is being foreclosed.  As shabby as the apartment is, it is cheap, and Mrs. Jackson can’t find any place else that she can afford.  She is afraid she will have to move her family to a homeless shelter.</a:t>
            </a:r>
            <a:endParaRPr lang="en-US" sz="2200" dirty="0">
              <a:solidFill>
                <a:srgbClr val="000000"/>
              </a:solidFill>
              <a:latin typeface="Calibri - 20"/>
            </a:endParaRPr>
          </a:p>
        </p:txBody>
      </p:sp>
      <p:sp>
        <p:nvSpPr>
          <p:cNvPr id="4" name="TextBox 3"/>
          <p:cNvSpPr txBox="1"/>
          <p:nvPr/>
        </p:nvSpPr>
        <p:spPr>
          <a:xfrm>
            <a:off x="234042" y="4908550"/>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grpSp>
        <p:nvGrpSpPr>
          <p:cNvPr id="10" name="Group 9"/>
          <p:cNvGrpSpPr/>
          <p:nvPr/>
        </p:nvGrpSpPr>
        <p:grpSpPr>
          <a:xfrm>
            <a:off x="253999" y="3862690"/>
            <a:ext cx="9652001" cy="520701"/>
            <a:chOff x="368300" y="2959100"/>
            <a:chExt cx="9652001" cy="520701"/>
          </a:xfrm>
        </p:grpSpPr>
        <p:sp>
          <p:nvSpPr>
            <p:cNvPr id="8" name="Freeform 7"/>
            <p:cNvSpPr/>
            <p:nvPr/>
          </p:nvSpPr>
          <p:spPr>
            <a:xfrm>
              <a:off x="368300" y="2959100"/>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7600" y="2997200"/>
              <a:ext cx="8534400" cy="461665"/>
            </a:xfrm>
            <a:prstGeom prst="rect">
              <a:avLst/>
            </a:prstGeom>
            <a:noFill/>
          </p:spPr>
          <p:txBody>
            <a:bodyPr vert="horz" rtlCol="0">
              <a:spAutoFit/>
            </a:bodyPr>
            <a:lstStyle/>
            <a:p>
              <a:r>
                <a:rPr lang="en-US" sz="2400" dirty="0" smtClean="0">
                  <a:solidFill>
                    <a:srgbClr val="000000"/>
                  </a:solidFill>
                  <a:latin typeface="Calibri - 28"/>
                </a:rPr>
                <a:t>Which program would be most suitable for the Jacksons?</a:t>
              </a:r>
              <a:endParaRPr lang="en-US" sz="2400" dirty="0">
                <a:solidFill>
                  <a:srgbClr val="000000"/>
                </a:solidFill>
                <a:latin typeface="Calibri - 28"/>
              </a:endParaRPr>
            </a:p>
          </p:txBody>
        </p:sp>
      </p:grpSp>
      <p:grpSp>
        <p:nvGrpSpPr>
          <p:cNvPr id="13" name="Group 12"/>
          <p:cNvGrpSpPr/>
          <p:nvPr/>
        </p:nvGrpSpPr>
        <p:grpSpPr>
          <a:xfrm>
            <a:off x="0" y="0"/>
            <a:ext cx="10160000" cy="596011"/>
            <a:chOff x="0" y="0"/>
            <a:chExt cx="10160000" cy="596011"/>
          </a:xfrm>
        </p:grpSpPr>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2" name="TextBox 11"/>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121560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502396" y="5778030"/>
            <a:ext cx="2025651" cy="400110"/>
          </a:xfrm>
          <a:prstGeom prst="rect">
            <a:avLst/>
          </a:prstGeom>
          <a:noFill/>
        </p:spPr>
        <p:txBody>
          <a:bodyPr vert="horz" wrap="square" rtlCol="0">
            <a:spAutoFit/>
          </a:bodyPr>
          <a:lstStyle/>
          <a:p>
            <a:r>
              <a:rPr lang="en-US" sz="2000" dirty="0" smtClean="0">
                <a:solidFill>
                  <a:srgbClr val="000000"/>
                </a:solidFill>
                <a:latin typeface="Arial - 16"/>
              </a:rPr>
              <a:t>Social Security</a:t>
            </a:r>
            <a:endParaRPr lang="en-US" sz="2000" dirty="0">
              <a:solidFill>
                <a:srgbClr val="000000"/>
              </a:solidFill>
              <a:latin typeface="Arial - 16"/>
            </a:endParaRPr>
          </a:p>
        </p:txBody>
      </p:sp>
      <p:sp>
        <p:nvSpPr>
          <p:cNvPr id="3" name="TextBox 2"/>
          <p:cNvSpPr txBox="1"/>
          <p:nvPr/>
        </p:nvSpPr>
        <p:spPr>
          <a:xfrm>
            <a:off x="393700" y="723900"/>
            <a:ext cx="9829800" cy="1107996"/>
          </a:xfrm>
          <a:prstGeom prst="rect">
            <a:avLst/>
          </a:prstGeom>
          <a:noFill/>
        </p:spPr>
        <p:txBody>
          <a:bodyPr vert="horz" rtlCol="0">
            <a:spAutoFit/>
          </a:bodyPr>
          <a:lstStyle/>
          <a:p>
            <a:r>
              <a:rPr lang="en-US" sz="2200" dirty="0" smtClean="0">
                <a:solidFill>
                  <a:srgbClr val="000000"/>
                </a:solidFill>
                <a:latin typeface="Calibri - 20"/>
              </a:rPr>
              <a:t>Mr. </a:t>
            </a:r>
            <a:r>
              <a:rPr lang="en-US" sz="2200" dirty="0" err="1" smtClean="0">
                <a:solidFill>
                  <a:srgbClr val="000000"/>
                </a:solidFill>
                <a:latin typeface="Calibri - 20"/>
              </a:rPr>
              <a:t>Rocko</a:t>
            </a:r>
            <a:r>
              <a:rPr lang="en-US" sz="2200" dirty="0" smtClean="0">
                <a:solidFill>
                  <a:srgbClr val="000000"/>
                </a:solidFill>
                <a:latin typeface="Calibri - 20"/>
              </a:rPr>
              <a:t> is retiring soon, so his regular paycheck from the company where he works will stop coming soon.  He will, however, begin to receive some income from the government.</a:t>
            </a:r>
            <a:endParaRPr lang="en-US" sz="2200" dirty="0">
              <a:solidFill>
                <a:srgbClr val="000000"/>
              </a:solidFill>
              <a:latin typeface="Calibri - 20"/>
            </a:endParaRPr>
          </a:p>
        </p:txBody>
      </p:sp>
      <p:sp>
        <p:nvSpPr>
          <p:cNvPr id="4" name="TextBox 3"/>
          <p:cNvSpPr txBox="1"/>
          <p:nvPr/>
        </p:nvSpPr>
        <p:spPr>
          <a:xfrm>
            <a:off x="255814" y="4929414"/>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grpSp>
        <p:nvGrpSpPr>
          <p:cNvPr id="14" name="Group 13"/>
          <p:cNvGrpSpPr/>
          <p:nvPr/>
        </p:nvGrpSpPr>
        <p:grpSpPr>
          <a:xfrm>
            <a:off x="6429372" y="5749485"/>
            <a:ext cx="2171701" cy="457201"/>
            <a:chOff x="6673849" y="5670550"/>
            <a:chExt cx="2171701" cy="457201"/>
          </a:xfrm>
        </p:grpSpPr>
        <p:sp>
          <p:nvSpPr>
            <p:cNvPr id="5" name="Freeform 4"/>
            <p:cNvSpPr/>
            <p:nvPr/>
          </p:nvSpPr>
          <p:spPr>
            <a:xfrm>
              <a:off x="6673849" y="5670550"/>
              <a:ext cx="2171701" cy="457201"/>
            </a:xfrm>
            <a:custGeom>
              <a:avLst/>
              <a:gdLst/>
              <a:ahLst/>
              <a:cxnLst/>
              <a:rect l="0" t="0" r="0" b="0"/>
              <a:pathLst>
                <a:path w="2171701" h="457201">
                  <a:moveTo>
                    <a:pt x="0" y="0"/>
                  </a:moveTo>
                  <a:lnTo>
                    <a:pt x="2171700" y="0"/>
                  </a:lnTo>
                  <a:lnTo>
                    <a:pt x="2171700" y="457200"/>
                  </a:lnTo>
                  <a:lnTo>
                    <a:pt x="0" y="4572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21523" y="5695891"/>
              <a:ext cx="1276351" cy="400110"/>
            </a:xfrm>
            <a:prstGeom prst="rect">
              <a:avLst/>
            </a:prstGeom>
            <a:noFill/>
          </p:spPr>
          <p:txBody>
            <a:bodyPr vert="horz" wrap="square" rtlCol="0">
              <a:spAutoFit/>
            </a:bodyPr>
            <a:lstStyle/>
            <a:p>
              <a:pPr algn="ctr"/>
              <a:r>
                <a:rPr lang="en-US" sz="2000" b="1" dirty="0" smtClean="0">
                  <a:solidFill>
                    <a:srgbClr val="000000"/>
                  </a:solidFill>
                  <a:latin typeface="Arial - 16"/>
                </a:rPr>
                <a:t>Answer</a:t>
              </a:r>
              <a:endParaRPr lang="en-US" sz="2000" b="1" dirty="0">
                <a:solidFill>
                  <a:srgbClr val="000000"/>
                </a:solidFill>
                <a:latin typeface="Arial - 16"/>
              </a:endParaRPr>
            </a:p>
          </p:txBody>
        </p:sp>
      </p:grpSp>
      <p:sp>
        <p:nvSpPr>
          <p:cNvPr id="8" name="Freeform 7"/>
          <p:cNvSpPr/>
          <p:nvPr/>
        </p:nvSpPr>
        <p:spPr>
          <a:xfrm>
            <a:off x="255814" y="3862689"/>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3903582"/>
            <a:ext cx="8331200" cy="461665"/>
          </a:xfrm>
          <a:prstGeom prst="rect">
            <a:avLst/>
          </a:prstGeom>
          <a:noFill/>
        </p:spPr>
        <p:txBody>
          <a:bodyPr vert="horz" rtlCol="0">
            <a:spAutoFit/>
          </a:bodyPr>
          <a:lstStyle/>
          <a:p>
            <a:pPr algn="ctr"/>
            <a:r>
              <a:rPr lang="en-US" sz="2400" dirty="0" smtClean="0">
                <a:solidFill>
                  <a:srgbClr val="000000"/>
                </a:solidFill>
                <a:latin typeface="Calibri - 28"/>
              </a:rPr>
              <a:t>Which program would be most suitable for Mr. </a:t>
            </a:r>
            <a:r>
              <a:rPr lang="en-US" sz="2400" dirty="0" err="1" smtClean="0">
                <a:solidFill>
                  <a:srgbClr val="000000"/>
                </a:solidFill>
                <a:latin typeface="Calibri - 28"/>
              </a:rPr>
              <a:t>Rocko</a:t>
            </a:r>
            <a:r>
              <a:rPr lang="en-US" sz="2400" dirty="0" smtClean="0">
                <a:solidFill>
                  <a:srgbClr val="000000"/>
                </a:solidFill>
                <a:latin typeface="Calibri - 28"/>
              </a:rPr>
              <a:t>?</a:t>
            </a:r>
            <a:endParaRPr lang="en-US" sz="2400" dirty="0">
              <a:solidFill>
                <a:srgbClr val="000000"/>
              </a:solidFill>
              <a:latin typeface="Calibri - 28"/>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521756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502396" y="5778030"/>
            <a:ext cx="2025651" cy="400110"/>
          </a:xfrm>
          <a:prstGeom prst="rect">
            <a:avLst/>
          </a:prstGeom>
          <a:noFill/>
        </p:spPr>
        <p:txBody>
          <a:bodyPr vert="horz" wrap="square" rtlCol="0">
            <a:spAutoFit/>
          </a:bodyPr>
          <a:lstStyle/>
          <a:p>
            <a:r>
              <a:rPr lang="en-US" sz="2000" dirty="0" smtClean="0">
                <a:solidFill>
                  <a:srgbClr val="000000"/>
                </a:solidFill>
                <a:latin typeface="Arial - 16"/>
              </a:rPr>
              <a:t>Social Security</a:t>
            </a:r>
            <a:endParaRPr lang="en-US" sz="2000" dirty="0">
              <a:solidFill>
                <a:srgbClr val="000000"/>
              </a:solidFill>
              <a:latin typeface="Arial - 16"/>
            </a:endParaRPr>
          </a:p>
        </p:txBody>
      </p:sp>
      <p:sp>
        <p:nvSpPr>
          <p:cNvPr id="3" name="TextBox 2"/>
          <p:cNvSpPr txBox="1"/>
          <p:nvPr/>
        </p:nvSpPr>
        <p:spPr>
          <a:xfrm>
            <a:off x="393700" y="723900"/>
            <a:ext cx="9829800" cy="1107996"/>
          </a:xfrm>
          <a:prstGeom prst="rect">
            <a:avLst/>
          </a:prstGeom>
          <a:noFill/>
        </p:spPr>
        <p:txBody>
          <a:bodyPr vert="horz" rtlCol="0">
            <a:spAutoFit/>
          </a:bodyPr>
          <a:lstStyle/>
          <a:p>
            <a:r>
              <a:rPr lang="en-US" sz="2200" dirty="0" smtClean="0">
                <a:solidFill>
                  <a:srgbClr val="000000"/>
                </a:solidFill>
                <a:latin typeface="Calibri - 20"/>
              </a:rPr>
              <a:t>Mr. </a:t>
            </a:r>
            <a:r>
              <a:rPr lang="en-US" sz="2200" dirty="0" err="1" smtClean="0">
                <a:solidFill>
                  <a:srgbClr val="000000"/>
                </a:solidFill>
                <a:latin typeface="Calibri - 20"/>
              </a:rPr>
              <a:t>Rocko</a:t>
            </a:r>
            <a:r>
              <a:rPr lang="en-US" sz="2200" dirty="0" smtClean="0">
                <a:solidFill>
                  <a:srgbClr val="000000"/>
                </a:solidFill>
                <a:latin typeface="Calibri - 20"/>
              </a:rPr>
              <a:t> is retiring soon, so his regular paycheck from the company where he works will stop coming soon.  He will, however, begin to receive some income from the government.</a:t>
            </a:r>
            <a:endParaRPr lang="en-US" sz="2200" dirty="0">
              <a:solidFill>
                <a:srgbClr val="000000"/>
              </a:solidFill>
              <a:latin typeface="Calibri - 20"/>
            </a:endParaRPr>
          </a:p>
        </p:txBody>
      </p:sp>
      <p:sp>
        <p:nvSpPr>
          <p:cNvPr id="4" name="TextBox 3"/>
          <p:cNvSpPr txBox="1"/>
          <p:nvPr/>
        </p:nvSpPr>
        <p:spPr>
          <a:xfrm>
            <a:off x="255814" y="4929414"/>
            <a:ext cx="5257800" cy="2554545"/>
          </a:xfrm>
          <a:prstGeom prst="rect">
            <a:avLst/>
          </a:prstGeom>
          <a:noFill/>
        </p:spPr>
        <p:txBody>
          <a:bodyPr vert="horz" rtlCol="0">
            <a:spAutoFit/>
          </a:bodyPr>
          <a:lstStyle/>
          <a:p>
            <a:r>
              <a:rPr lang="en-US" sz="2000" dirty="0" smtClean="0">
                <a:solidFill>
                  <a:srgbClr val="000000"/>
                </a:solidFill>
                <a:latin typeface="Calibri - 20"/>
              </a:rPr>
              <a:t>Supplemental Nutrition Assistance Program (SNAP)(also known as food stamps)</a:t>
            </a:r>
          </a:p>
          <a:p>
            <a:r>
              <a:rPr lang="en-US" sz="2000" dirty="0" smtClean="0">
                <a:solidFill>
                  <a:srgbClr val="000000"/>
                </a:solidFill>
                <a:latin typeface="Calibri - 20"/>
              </a:rPr>
              <a:t>Low-income housing</a:t>
            </a:r>
          </a:p>
          <a:p>
            <a:r>
              <a:rPr lang="en-US" sz="2000" dirty="0" smtClean="0">
                <a:solidFill>
                  <a:srgbClr val="000000"/>
                </a:solidFill>
                <a:latin typeface="Calibri - 20"/>
              </a:rPr>
              <a:t>Social Security</a:t>
            </a:r>
          </a:p>
          <a:p>
            <a:r>
              <a:rPr lang="en-US" sz="2000" dirty="0" smtClean="0">
                <a:solidFill>
                  <a:srgbClr val="000000"/>
                </a:solidFill>
                <a:latin typeface="Calibri - 20"/>
              </a:rPr>
              <a:t>Temporary Assistance for Needy Families (TANF)</a:t>
            </a:r>
          </a:p>
          <a:p>
            <a:r>
              <a:rPr lang="en-US" sz="2000" dirty="0" smtClean="0">
                <a:solidFill>
                  <a:srgbClr val="000000"/>
                </a:solidFill>
                <a:latin typeface="Calibri - 20"/>
              </a:rPr>
              <a:t>Head Start</a:t>
            </a:r>
          </a:p>
          <a:p>
            <a:r>
              <a:rPr lang="en-US" sz="2000" dirty="0" smtClean="0">
                <a:solidFill>
                  <a:srgbClr val="000000"/>
                </a:solidFill>
                <a:latin typeface="Calibri - 20"/>
              </a:rPr>
              <a:t>Medicaid</a:t>
            </a:r>
            <a:endParaRPr lang="en-US" sz="2000" dirty="0">
              <a:solidFill>
                <a:srgbClr val="000000"/>
              </a:solidFill>
              <a:latin typeface="Calibri - 20"/>
            </a:endParaRPr>
          </a:p>
        </p:txBody>
      </p:sp>
      <p:sp>
        <p:nvSpPr>
          <p:cNvPr id="8" name="Freeform 7"/>
          <p:cNvSpPr/>
          <p:nvPr/>
        </p:nvSpPr>
        <p:spPr>
          <a:xfrm>
            <a:off x="255814" y="3862689"/>
            <a:ext cx="9652001" cy="520701"/>
          </a:xfrm>
          <a:custGeom>
            <a:avLst/>
            <a:gdLst/>
            <a:ahLst/>
            <a:cxnLst/>
            <a:rect l="0" t="0" r="0" b="0"/>
            <a:pathLst>
              <a:path w="9652001" h="520701">
                <a:moveTo>
                  <a:pt x="0" y="0"/>
                </a:moveTo>
                <a:lnTo>
                  <a:pt x="9652000" y="0"/>
                </a:lnTo>
                <a:lnTo>
                  <a:pt x="9652000" y="520700"/>
                </a:lnTo>
                <a:lnTo>
                  <a:pt x="0" y="520700"/>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3903582"/>
            <a:ext cx="8331200" cy="461665"/>
          </a:xfrm>
          <a:prstGeom prst="rect">
            <a:avLst/>
          </a:prstGeom>
          <a:noFill/>
        </p:spPr>
        <p:txBody>
          <a:bodyPr vert="horz" rtlCol="0">
            <a:spAutoFit/>
          </a:bodyPr>
          <a:lstStyle/>
          <a:p>
            <a:pPr algn="ctr"/>
            <a:r>
              <a:rPr lang="en-US" sz="2400" dirty="0" smtClean="0">
                <a:solidFill>
                  <a:srgbClr val="000000"/>
                </a:solidFill>
                <a:latin typeface="Calibri - 28"/>
              </a:rPr>
              <a:t>Which program would be most suitable for Mr. </a:t>
            </a:r>
            <a:r>
              <a:rPr lang="en-US" sz="2400" dirty="0" err="1" smtClean="0">
                <a:solidFill>
                  <a:srgbClr val="000000"/>
                </a:solidFill>
                <a:latin typeface="Calibri - 28"/>
              </a:rPr>
              <a:t>Rocko</a:t>
            </a:r>
            <a:r>
              <a:rPr lang="en-US" sz="2400" dirty="0" smtClean="0">
                <a:solidFill>
                  <a:srgbClr val="000000"/>
                </a:solidFill>
                <a:latin typeface="Calibri - 28"/>
              </a:rPr>
              <a:t>?</a:t>
            </a:r>
            <a:endParaRPr lang="en-US" sz="2400" dirty="0">
              <a:solidFill>
                <a:srgbClr val="000000"/>
              </a:solidFill>
              <a:latin typeface="Calibri - 28"/>
            </a:endParaRPr>
          </a:p>
        </p:txBody>
      </p:sp>
      <p:grpSp>
        <p:nvGrpSpPr>
          <p:cNvPr id="12" name="Group 11"/>
          <p:cNvGrpSpPr/>
          <p:nvPr/>
        </p:nvGrpSpPr>
        <p:grpSpPr>
          <a:xfrm>
            <a:off x="0" y="0"/>
            <a:ext cx="10160000" cy="596011"/>
            <a:chOff x="0" y="0"/>
            <a:chExt cx="10160000" cy="596011"/>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0160000" cy="596011"/>
            </a:xfrm>
            <a:prstGeom prst="rect">
              <a:avLst/>
            </a:prstGeom>
            <a:solidFill>
              <a:scrgbClr r="0" g="0" b="0">
                <a:alpha val="0"/>
              </a:scrgbClr>
            </a:solidFill>
          </p:spPr>
        </p:pic>
        <p:sp>
          <p:nvSpPr>
            <p:cNvPr id="11" name="TextBox 10"/>
            <p:cNvSpPr txBox="1"/>
            <p:nvPr/>
          </p:nvSpPr>
          <p:spPr>
            <a:xfrm>
              <a:off x="1536700" y="127000"/>
              <a:ext cx="4978400" cy="369332"/>
            </a:xfrm>
            <a:prstGeom prst="rect">
              <a:avLst/>
            </a:prstGeom>
            <a:noFill/>
          </p:spPr>
          <p:txBody>
            <a:bodyPr vert="horz" rtlCol="0">
              <a:spAutoFit/>
            </a:bodyPr>
            <a:lstStyle/>
            <a:p>
              <a:r>
                <a:rPr lang="en-US" smtClean="0">
                  <a:solidFill>
                    <a:srgbClr val="FFFFFF"/>
                  </a:solidFill>
                  <a:latin typeface="Arial - 24"/>
                </a:rPr>
                <a:t>Government Spending and Taxes</a:t>
              </a:r>
              <a:endParaRPr lang="en-US">
                <a:solidFill>
                  <a:srgbClr val="FFFFFF"/>
                </a:solidFill>
                <a:latin typeface="Arial - 24"/>
              </a:endParaRPr>
            </a:p>
          </p:txBody>
        </p:sp>
      </p:grpSp>
    </p:spTree>
    <p:extLst>
      <p:ext uri="{BB962C8B-B14F-4D97-AF65-F5344CB8AC3E}">
        <p14:creationId xmlns:p14="http://schemas.microsoft.com/office/powerpoint/2010/main" val="3377982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2083</Words>
  <Application>Microsoft Office PowerPoint</Application>
  <PresentationFormat>Custom</PresentationFormat>
  <Paragraphs>278</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Arial - 28</vt:lpstr>
      <vt:lpstr>Arial - 26</vt:lpstr>
      <vt:lpstr>Arial - 16</vt:lpstr>
      <vt:lpstr>Calibri - 20</vt:lpstr>
      <vt:lpstr>Calibri - 28</vt:lpstr>
      <vt:lpstr>Calibri - 18</vt:lpstr>
      <vt:lpstr>Calibri - 22</vt:lpstr>
      <vt:lpstr>Arial - 22</vt:lpstr>
      <vt:lpstr>Arial - 36</vt:lpstr>
      <vt:lpstr>Calibri</vt:lpstr>
      <vt:lpstr>Arial - 24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Flowers</dc:creator>
  <cp:lastModifiedBy>Barbara Flowers</cp:lastModifiedBy>
  <cp:revision>20</cp:revision>
  <dcterms:created xsi:type="dcterms:W3CDTF">2013-01-23T21:51:53Z</dcterms:created>
  <dcterms:modified xsi:type="dcterms:W3CDTF">2013-02-11T19:54:25Z</dcterms:modified>
</cp:coreProperties>
</file>