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6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2207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2B: Meeting Financial Goals—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Rate of Return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6217" y="1445355"/>
            <a:ext cx="614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2: Planning and Tracking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3899" y="6403146"/>
            <a:ext cx="7038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659" y="1488287"/>
            <a:ext cx="10515600" cy="6448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is an asset’s rate of return measured?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2B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019277" y="366154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44959" y="355612"/>
            <a:ext cx="962501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2B.1: Calculating the Annual Rate of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913" y="1144838"/>
            <a:ext cx="10015538" cy="20317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570" y="3116789"/>
            <a:ext cx="10098881" cy="27135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2B</a:t>
            </a:r>
          </a:p>
        </p:txBody>
      </p:sp>
    </p:spTree>
    <p:extLst>
      <p:ext uri="{BB962C8B-B14F-4D97-AF65-F5344CB8AC3E}">
        <p14:creationId xmlns:p14="http://schemas.microsoft.com/office/powerpoint/2010/main" val="372622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512543" y="355612"/>
            <a:ext cx="714580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2B.2: Expected Rate of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417" y="1335974"/>
            <a:ext cx="8153638" cy="31066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8273" y="4707721"/>
            <a:ext cx="8417087" cy="1476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2B</a:t>
            </a:r>
          </a:p>
        </p:txBody>
      </p:sp>
    </p:spTree>
    <p:extLst>
      <p:ext uri="{BB962C8B-B14F-4D97-AF65-F5344CB8AC3E}">
        <p14:creationId xmlns:p14="http://schemas.microsoft.com/office/powerpoint/2010/main" val="165346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4B169988-F431-4193-993F-0B098A888E4D}"/>
</file>

<file path=customXml/itemProps2.xml><?xml version="1.0" encoding="utf-8"?>
<ds:datastoreItem xmlns:ds="http://schemas.openxmlformats.org/officeDocument/2006/customXml" ds:itemID="{307EBA61-DDF9-4707-BF4F-A562E7EC8581}"/>
</file>

<file path=customXml/itemProps3.xml><?xml version="1.0" encoding="utf-8"?>
<ds:datastoreItem xmlns:ds="http://schemas.openxmlformats.org/officeDocument/2006/customXml" ds:itemID="{558AC483-5D1B-4B32-B475-CDA294263B80}"/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31</cp:revision>
  <cp:lastPrinted>2017-02-07T22:23:42Z</cp:lastPrinted>
  <dcterms:created xsi:type="dcterms:W3CDTF">2016-07-22T18:34:21Z</dcterms:created>
  <dcterms:modified xsi:type="dcterms:W3CDTF">2024-07-17T18:56:55Z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2024-07-17T18:56:46Z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f8b7df36-d628-40fc-a237-37a51a460e24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