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1" r:id="rId2"/>
    <p:sldId id="257" r:id="rId3"/>
    <p:sldId id="259" r:id="rId4"/>
    <p:sldId id="260" r:id="rId5"/>
    <p:sldId id="262"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438AE6D-E76C-4F5D-96A5-56B048A05C07}" v="3" dt="2023-11-21T16:44:00.97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0" autoAdjust="0"/>
    <p:restoredTop sz="94660"/>
  </p:normalViewPr>
  <p:slideViewPr>
    <p:cSldViewPr snapToGrid="0">
      <p:cViewPr varScale="1">
        <p:scale>
          <a:sx n="116" d="100"/>
          <a:sy n="116" d="100"/>
        </p:scale>
        <p:origin x="102" y="4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13674-2E95-4399-9130-0DE3CAA28800}"/>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24AABA9-6955-41E4-A0BC-820D6E490C9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9" name="Picture 8">
            <a:extLst>
              <a:ext uri="{FF2B5EF4-FFF2-40B4-BE49-F238E27FC236}">
                <a16:creationId xmlns:a16="http://schemas.microsoft.com/office/drawing/2014/main" id="{DABCDE60-5419-4C17-A3BB-07716004D2F1}"/>
              </a:ext>
            </a:extLst>
          </p:cNvPr>
          <p:cNvPicPr>
            <a:picLocks noChangeAspect="1"/>
          </p:cNvPicPr>
          <p:nvPr userDrawn="1"/>
        </p:nvPicPr>
        <p:blipFill>
          <a:blip r:embed="rId2"/>
          <a:stretch>
            <a:fillRect/>
          </a:stretch>
        </p:blipFill>
        <p:spPr>
          <a:xfrm>
            <a:off x="2571750" y="1695451"/>
            <a:ext cx="2476500" cy="2714625"/>
          </a:xfrm>
          <a:prstGeom prst="rect">
            <a:avLst/>
          </a:prstGeom>
        </p:spPr>
      </p:pic>
    </p:spTree>
    <p:extLst>
      <p:ext uri="{BB962C8B-B14F-4D97-AF65-F5344CB8AC3E}">
        <p14:creationId xmlns:p14="http://schemas.microsoft.com/office/powerpoint/2010/main" val="6173535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083C65-DC31-428C-8242-DEBD55C29E58}"/>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C99F529-D393-4976-BEFD-5245A72D22A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E61389-AC65-441F-AC33-49C4207792BD}"/>
              </a:ext>
            </a:extLst>
          </p:cNvPr>
          <p:cNvSpPr>
            <a:spLocks noGrp="1"/>
          </p:cNvSpPr>
          <p:nvPr>
            <p:ph type="dt" sz="half" idx="10"/>
          </p:nvPr>
        </p:nvSpPr>
        <p:spPr/>
        <p:txBody>
          <a:bodyPr/>
          <a:lstStyle/>
          <a:p>
            <a:fld id="{F31120B2-519F-4254-9883-746F1776B879}" type="datetimeFigureOut">
              <a:rPr lang="en-US" smtClean="0"/>
              <a:t>11/21/2023</a:t>
            </a:fld>
            <a:endParaRPr lang="en-US"/>
          </a:p>
        </p:txBody>
      </p:sp>
      <p:sp>
        <p:nvSpPr>
          <p:cNvPr id="5" name="Footer Placeholder 4">
            <a:extLst>
              <a:ext uri="{FF2B5EF4-FFF2-40B4-BE49-F238E27FC236}">
                <a16:creationId xmlns:a16="http://schemas.microsoft.com/office/drawing/2014/main" id="{FF3A3C7A-60B5-4D5E-BA0F-52B89EF35A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BD1A02-57E0-4521-BE12-5D2A4903AAE2}"/>
              </a:ext>
            </a:extLst>
          </p:cNvPr>
          <p:cNvSpPr>
            <a:spLocks noGrp="1"/>
          </p:cNvSpPr>
          <p:nvPr>
            <p:ph type="sldNum" sz="quarter" idx="12"/>
          </p:nvPr>
        </p:nvSpPr>
        <p:spPr/>
        <p:txBody>
          <a:bodyPr/>
          <a:lstStyle/>
          <a:p>
            <a:fld id="{D3DD127C-BAFC-4CC9-9921-E12C420B6E62}" type="slidenum">
              <a:rPr lang="en-US" smtClean="0"/>
              <a:t>‹#›</a:t>
            </a:fld>
            <a:endParaRPr lang="en-US"/>
          </a:p>
        </p:txBody>
      </p:sp>
    </p:spTree>
    <p:extLst>
      <p:ext uri="{BB962C8B-B14F-4D97-AF65-F5344CB8AC3E}">
        <p14:creationId xmlns:p14="http://schemas.microsoft.com/office/powerpoint/2010/main" val="20405966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22A2E6F-CACD-4F5C-8AB3-4A196200491C}"/>
              </a:ext>
            </a:extLst>
          </p:cNvPr>
          <p:cNvSpPr>
            <a:spLocks noGrp="1"/>
          </p:cNvSpPr>
          <p:nvPr>
            <p:ph type="title" orient="vert"/>
          </p:nvPr>
        </p:nvSpPr>
        <p:spPr>
          <a:xfrm>
            <a:off x="8724900" y="365125"/>
            <a:ext cx="2628900" cy="5811838"/>
          </a:xfrm>
          <a:prstGeom prst="rect">
            <a:avLst/>
          </a:prstGeo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7CDE81-2270-4040-853F-E48B9C680F1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4FD0989-35DD-42B9-837E-B0A25B37D559}"/>
              </a:ext>
            </a:extLst>
          </p:cNvPr>
          <p:cNvSpPr>
            <a:spLocks noGrp="1"/>
          </p:cNvSpPr>
          <p:nvPr>
            <p:ph type="dt" sz="half" idx="10"/>
          </p:nvPr>
        </p:nvSpPr>
        <p:spPr/>
        <p:txBody>
          <a:bodyPr/>
          <a:lstStyle/>
          <a:p>
            <a:fld id="{F31120B2-519F-4254-9883-746F1776B879}" type="datetimeFigureOut">
              <a:rPr lang="en-US" smtClean="0"/>
              <a:t>11/21/2023</a:t>
            </a:fld>
            <a:endParaRPr lang="en-US"/>
          </a:p>
        </p:txBody>
      </p:sp>
      <p:sp>
        <p:nvSpPr>
          <p:cNvPr id="5" name="Footer Placeholder 4">
            <a:extLst>
              <a:ext uri="{FF2B5EF4-FFF2-40B4-BE49-F238E27FC236}">
                <a16:creationId xmlns:a16="http://schemas.microsoft.com/office/drawing/2014/main" id="{B0919C5A-67E1-4E07-9BE3-A7CD0B0F3C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C2855B0-2845-40E1-A1C8-D7C264F53761}"/>
              </a:ext>
            </a:extLst>
          </p:cNvPr>
          <p:cNvSpPr>
            <a:spLocks noGrp="1"/>
          </p:cNvSpPr>
          <p:nvPr>
            <p:ph type="sldNum" sz="quarter" idx="12"/>
          </p:nvPr>
        </p:nvSpPr>
        <p:spPr/>
        <p:txBody>
          <a:bodyPr/>
          <a:lstStyle/>
          <a:p>
            <a:fld id="{D3DD127C-BAFC-4CC9-9921-E12C420B6E62}" type="slidenum">
              <a:rPr lang="en-US" smtClean="0"/>
              <a:t>‹#›</a:t>
            </a:fld>
            <a:endParaRPr lang="en-US"/>
          </a:p>
        </p:txBody>
      </p:sp>
    </p:spTree>
    <p:extLst>
      <p:ext uri="{BB962C8B-B14F-4D97-AF65-F5344CB8AC3E}">
        <p14:creationId xmlns:p14="http://schemas.microsoft.com/office/powerpoint/2010/main" val="13908620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Section Divider">
    <p:spTree>
      <p:nvGrpSpPr>
        <p:cNvPr id="1" name=""/>
        <p:cNvGrpSpPr/>
        <p:nvPr/>
      </p:nvGrpSpPr>
      <p:grpSpPr>
        <a:xfrm>
          <a:off x="0" y="0"/>
          <a:ext cx="0" cy="0"/>
          <a:chOff x="0" y="0"/>
          <a:chExt cx="0" cy="0"/>
        </a:xfrm>
      </p:grpSpPr>
      <p:sp>
        <p:nvSpPr>
          <p:cNvPr id="4" name="Rectangle 8"/>
          <p:cNvSpPr>
            <a:spLocks noChangeArrowheads="1"/>
          </p:cNvSpPr>
          <p:nvPr/>
        </p:nvSpPr>
        <p:spPr bwMode="auto">
          <a:xfrm>
            <a:off x="31751" y="874714"/>
            <a:ext cx="184731" cy="461665"/>
          </a:xfrm>
          <a:prstGeom prst="rect">
            <a:avLst/>
          </a:prstGeom>
          <a:noFill/>
          <a:ln w="9525">
            <a:noFill/>
            <a:miter lim="800000"/>
            <a:headEnd/>
            <a:tailEnd/>
          </a:ln>
          <a:effectLst/>
        </p:spPr>
        <p:txBody>
          <a:bodyPr wrap="none">
            <a:spAutoFit/>
          </a:bodyPr>
          <a:lstStyle/>
          <a:p>
            <a:pPr eaLnBrk="0" hangingPunct="0">
              <a:defRPr/>
            </a:pPr>
            <a:endParaRPr lang="en-US" sz="2400" dirty="0">
              <a:latin typeface="Times" pitchFamily="-65" charset="0"/>
              <a:ea typeface="+mn-ea"/>
              <a:cs typeface="+mn-cs"/>
            </a:endParaRPr>
          </a:p>
        </p:txBody>
      </p:sp>
      <p:sp>
        <p:nvSpPr>
          <p:cNvPr id="5" name="Rectangle 11"/>
          <p:cNvSpPr>
            <a:spLocks noChangeArrowheads="1"/>
          </p:cNvSpPr>
          <p:nvPr/>
        </p:nvSpPr>
        <p:spPr bwMode="auto">
          <a:xfrm>
            <a:off x="-704851" y="-53974"/>
            <a:ext cx="184731" cy="461665"/>
          </a:xfrm>
          <a:prstGeom prst="rect">
            <a:avLst/>
          </a:prstGeom>
          <a:noFill/>
          <a:ln w="9525">
            <a:noFill/>
            <a:miter lim="800000"/>
            <a:headEnd/>
            <a:tailEnd/>
          </a:ln>
          <a:effectLst/>
        </p:spPr>
        <p:txBody>
          <a:bodyPr wrap="none">
            <a:spAutoFit/>
          </a:bodyPr>
          <a:lstStyle/>
          <a:p>
            <a:pPr eaLnBrk="0" hangingPunct="0">
              <a:defRPr/>
            </a:pPr>
            <a:endParaRPr lang="en-US" sz="2400" dirty="0">
              <a:latin typeface="Times" pitchFamily="-65" charset="0"/>
              <a:ea typeface="+mn-ea"/>
              <a:cs typeface="+mn-cs"/>
            </a:endParaRPr>
          </a:p>
        </p:txBody>
      </p:sp>
      <p:sp>
        <p:nvSpPr>
          <p:cNvPr id="6" name="Rectangle 12"/>
          <p:cNvSpPr>
            <a:spLocks noChangeArrowheads="1"/>
          </p:cNvSpPr>
          <p:nvPr/>
        </p:nvSpPr>
        <p:spPr bwMode="auto">
          <a:xfrm>
            <a:off x="3484034" y="-2416174"/>
            <a:ext cx="184731" cy="461665"/>
          </a:xfrm>
          <a:prstGeom prst="rect">
            <a:avLst/>
          </a:prstGeom>
          <a:noFill/>
          <a:ln w="9525">
            <a:noFill/>
            <a:miter lim="800000"/>
            <a:headEnd/>
            <a:tailEnd/>
          </a:ln>
          <a:effectLst/>
        </p:spPr>
        <p:txBody>
          <a:bodyPr wrap="none">
            <a:spAutoFit/>
          </a:bodyPr>
          <a:lstStyle/>
          <a:p>
            <a:pPr eaLnBrk="0" hangingPunct="0">
              <a:defRPr/>
            </a:pPr>
            <a:endParaRPr lang="en-US" sz="2400" dirty="0">
              <a:latin typeface="Times" pitchFamily="-65" charset="0"/>
              <a:ea typeface="+mn-ea"/>
              <a:cs typeface="+mn-cs"/>
            </a:endParaRPr>
          </a:p>
        </p:txBody>
      </p:sp>
      <p:sp>
        <p:nvSpPr>
          <p:cNvPr id="7" name="Rectangle 13"/>
          <p:cNvSpPr>
            <a:spLocks noChangeArrowheads="1"/>
          </p:cNvSpPr>
          <p:nvPr/>
        </p:nvSpPr>
        <p:spPr bwMode="auto">
          <a:xfrm>
            <a:off x="7073900" y="-2378074"/>
            <a:ext cx="184731" cy="461665"/>
          </a:xfrm>
          <a:prstGeom prst="rect">
            <a:avLst/>
          </a:prstGeom>
          <a:noFill/>
          <a:ln w="9525">
            <a:noFill/>
            <a:miter lim="800000"/>
            <a:headEnd/>
            <a:tailEnd/>
          </a:ln>
          <a:effectLst/>
        </p:spPr>
        <p:txBody>
          <a:bodyPr wrap="none">
            <a:spAutoFit/>
          </a:bodyPr>
          <a:lstStyle/>
          <a:p>
            <a:pPr eaLnBrk="0" hangingPunct="0">
              <a:defRPr/>
            </a:pPr>
            <a:endParaRPr lang="en-US" sz="2400" dirty="0">
              <a:latin typeface="Times" pitchFamily="-65" charset="0"/>
              <a:ea typeface="+mn-ea"/>
              <a:cs typeface="+mn-cs"/>
            </a:endParaRPr>
          </a:p>
        </p:txBody>
      </p:sp>
      <p:sp>
        <p:nvSpPr>
          <p:cNvPr id="8" name="Rectangle 20"/>
          <p:cNvSpPr>
            <a:spLocks noChangeArrowheads="1"/>
          </p:cNvSpPr>
          <p:nvPr userDrawn="1"/>
        </p:nvSpPr>
        <p:spPr bwMode="auto">
          <a:xfrm>
            <a:off x="12075584" y="2697164"/>
            <a:ext cx="184731" cy="461665"/>
          </a:xfrm>
          <a:prstGeom prst="rect">
            <a:avLst/>
          </a:prstGeom>
          <a:noFill/>
          <a:ln w="9525">
            <a:noFill/>
            <a:miter lim="800000"/>
            <a:headEnd/>
            <a:tailEnd/>
          </a:ln>
          <a:effectLst/>
        </p:spPr>
        <p:txBody>
          <a:bodyPr wrap="none">
            <a:spAutoFit/>
          </a:bodyPr>
          <a:lstStyle/>
          <a:p>
            <a:pPr eaLnBrk="0" hangingPunct="0">
              <a:defRPr/>
            </a:pPr>
            <a:endParaRPr lang="en-US" sz="2400" dirty="0">
              <a:latin typeface="Times" pitchFamily="-65" charset="0"/>
              <a:ea typeface="+mn-ea"/>
              <a:cs typeface="+mn-cs"/>
            </a:endParaRPr>
          </a:p>
        </p:txBody>
      </p:sp>
      <p:sp>
        <p:nvSpPr>
          <p:cNvPr id="18" name="Text Placeholder 17"/>
          <p:cNvSpPr>
            <a:spLocks noGrp="1"/>
          </p:cNvSpPr>
          <p:nvPr>
            <p:ph type="body" sz="quarter" idx="11"/>
          </p:nvPr>
        </p:nvSpPr>
        <p:spPr>
          <a:xfrm>
            <a:off x="711200" y="3159944"/>
            <a:ext cx="10769600" cy="1793056"/>
          </a:xfrm>
        </p:spPr>
        <p:txBody>
          <a:bodyPr/>
          <a:lstStyle>
            <a:lvl1pPr marL="0" indent="0" algn="ctr">
              <a:buNone/>
              <a:defRPr sz="4800" b="1" spc="-200">
                <a:solidFill>
                  <a:srgbClr val="C07C1A"/>
                </a:solidFill>
              </a:defRPr>
            </a:lvl1pPr>
          </a:lstStyle>
          <a:p>
            <a:pPr lvl="0"/>
            <a:r>
              <a:rPr lang="en-US"/>
              <a:t>Click to edit Master text styles</a:t>
            </a:r>
          </a:p>
        </p:txBody>
      </p:sp>
    </p:spTree>
    <p:extLst>
      <p:ext uri="{BB962C8B-B14F-4D97-AF65-F5344CB8AC3E}">
        <p14:creationId xmlns:p14="http://schemas.microsoft.com/office/powerpoint/2010/main" val="7310601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15" name="Rectangle 14"/>
          <p:cNvSpPr/>
          <p:nvPr userDrawn="1"/>
        </p:nvSpPr>
        <p:spPr>
          <a:xfrm>
            <a:off x="0" y="6096001"/>
            <a:ext cx="12192000" cy="77739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p>
        </p:txBody>
      </p:sp>
      <p:sp>
        <p:nvSpPr>
          <p:cNvPr id="5" name="Rectangle 8"/>
          <p:cNvSpPr>
            <a:spLocks noChangeArrowheads="1"/>
          </p:cNvSpPr>
          <p:nvPr/>
        </p:nvSpPr>
        <p:spPr bwMode="auto">
          <a:xfrm>
            <a:off x="31751" y="874714"/>
            <a:ext cx="184731" cy="461665"/>
          </a:xfrm>
          <a:prstGeom prst="rect">
            <a:avLst/>
          </a:prstGeom>
          <a:noFill/>
          <a:ln w="9525">
            <a:noFill/>
            <a:miter lim="800000"/>
            <a:headEnd/>
            <a:tailEnd/>
          </a:ln>
          <a:effectLst/>
        </p:spPr>
        <p:txBody>
          <a:bodyPr wrap="none">
            <a:spAutoFit/>
          </a:bodyPr>
          <a:lstStyle/>
          <a:p>
            <a:pPr eaLnBrk="0" hangingPunct="0">
              <a:defRPr/>
            </a:pPr>
            <a:endParaRPr lang="en-US" sz="2400" dirty="0">
              <a:latin typeface="Times" pitchFamily="-65" charset="0"/>
              <a:ea typeface="+mn-ea"/>
              <a:cs typeface="+mn-cs"/>
            </a:endParaRPr>
          </a:p>
        </p:txBody>
      </p:sp>
      <p:sp>
        <p:nvSpPr>
          <p:cNvPr id="7" name="Rectangle 10"/>
          <p:cNvSpPr>
            <a:spLocks noChangeArrowheads="1"/>
          </p:cNvSpPr>
          <p:nvPr/>
        </p:nvSpPr>
        <p:spPr bwMode="auto">
          <a:xfrm>
            <a:off x="3484034" y="-2416174"/>
            <a:ext cx="184731" cy="461665"/>
          </a:xfrm>
          <a:prstGeom prst="rect">
            <a:avLst/>
          </a:prstGeom>
          <a:noFill/>
          <a:ln w="9525">
            <a:noFill/>
            <a:miter lim="800000"/>
            <a:headEnd/>
            <a:tailEnd/>
          </a:ln>
          <a:effectLst/>
        </p:spPr>
        <p:txBody>
          <a:bodyPr wrap="none">
            <a:spAutoFit/>
          </a:bodyPr>
          <a:lstStyle/>
          <a:p>
            <a:pPr eaLnBrk="0" hangingPunct="0">
              <a:defRPr/>
            </a:pPr>
            <a:endParaRPr lang="en-US" sz="2400" dirty="0">
              <a:latin typeface="Times" pitchFamily="-65" charset="0"/>
              <a:ea typeface="+mn-ea"/>
              <a:cs typeface="+mn-cs"/>
            </a:endParaRPr>
          </a:p>
        </p:txBody>
      </p:sp>
      <p:sp>
        <p:nvSpPr>
          <p:cNvPr id="8" name="Rectangle 11"/>
          <p:cNvSpPr>
            <a:spLocks noChangeArrowheads="1"/>
          </p:cNvSpPr>
          <p:nvPr/>
        </p:nvSpPr>
        <p:spPr bwMode="auto">
          <a:xfrm>
            <a:off x="7073900" y="-2378074"/>
            <a:ext cx="184731" cy="461665"/>
          </a:xfrm>
          <a:prstGeom prst="rect">
            <a:avLst/>
          </a:prstGeom>
          <a:noFill/>
          <a:ln w="9525">
            <a:noFill/>
            <a:miter lim="800000"/>
            <a:headEnd/>
            <a:tailEnd/>
          </a:ln>
          <a:effectLst/>
        </p:spPr>
        <p:txBody>
          <a:bodyPr wrap="none">
            <a:spAutoFit/>
          </a:bodyPr>
          <a:lstStyle/>
          <a:p>
            <a:pPr eaLnBrk="0" hangingPunct="0">
              <a:defRPr/>
            </a:pPr>
            <a:endParaRPr lang="en-US" sz="2400" dirty="0">
              <a:latin typeface="Times" pitchFamily="-65" charset="0"/>
              <a:ea typeface="+mn-ea"/>
              <a:cs typeface="+mn-cs"/>
            </a:endParaRPr>
          </a:p>
        </p:txBody>
      </p:sp>
      <p:sp>
        <p:nvSpPr>
          <p:cNvPr id="9" name="Rectangle 13"/>
          <p:cNvSpPr>
            <a:spLocks noChangeArrowheads="1"/>
          </p:cNvSpPr>
          <p:nvPr userDrawn="1"/>
        </p:nvSpPr>
        <p:spPr bwMode="auto">
          <a:xfrm>
            <a:off x="-996951" y="376240"/>
            <a:ext cx="184731" cy="461665"/>
          </a:xfrm>
          <a:prstGeom prst="rect">
            <a:avLst/>
          </a:prstGeom>
          <a:noFill/>
          <a:ln w="9525">
            <a:noFill/>
            <a:miter lim="800000"/>
            <a:headEnd/>
            <a:tailEnd/>
          </a:ln>
          <a:effectLst/>
        </p:spPr>
        <p:txBody>
          <a:bodyPr wrap="none">
            <a:spAutoFit/>
          </a:bodyPr>
          <a:lstStyle/>
          <a:p>
            <a:pPr eaLnBrk="0" hangingPunct="0">
              <a:defRPr/>
            </a:pPr>
            <a:endParaRPr lang="en-US" sz="2400" dirty="0">
              <a:latin typeface="Times" pitchFamily="-65" charset="0"/>
              <a:ea typeface="+mn-ea"/>
              <a:cs typeface="+mn-cs"/>
            </a:endParaRPr>
          </a:p>
        </p:txBody>
      </p:sp>
      <p:sp>
        <p:nvSpPr>
          <p:cNvPr id="4099" name="Rectangle 3"/>
          <p:cNvSpPr>
            <a:spLocks noGrp="1" noChangeArrowheads="1"/>
          </p:cNvSpPr>
          <p:nvPr>
            <p:ph type="ctrTitle" hasCustomPrompt="1"/>
          </p:nvPr>
        </p:nvSpPr>
        <p:spPr>
          <a:xfrm>
            <a:off x="2133600" y="2413000"/>
            <a:ext cx="8737600" cy="2870200"/>
          </a:xfrm>
        </p:spPr>
        <p:txBody>
          <a:bodyPr/>
          <a:lstStyle>
            <a:lvl1pPr algn="l">
              <a:defRPr sz="4800" b="1">
                <a:solidFill>
                  <a:srgbClr val="021C6E"/>
                </a:solidFill>
              </a:defRPr>
            </a:lvl1pPr>
          </a:lstStyle>
          <a:p>
            <a:r>
              <a:rPr lang="en-US" dirty="0"/>
              <a:t>Title</a:t>
            </a:r>
          </a:p>
        </p:txBody>
      </p:sp>
      <p:sp>
        <p:nvSpPr>
          <p:cNvPr id="13" name="Text Placeholder 12"/>
          <p:cNvSpPr>
            <a:spLocks noGrp="1"/>
          </p:cNvSpPr>
          <p:nvPr>
            <p:ph type="body" sz="quarter" idx="10"/>
          </p:nvPr>
        </p:nvSpPr>
        <p:spPr>
          <a:xfrm>
            <a:off x="2133600" y="5359401"/>
            <a:ext cx="8737600" cy="914399"/>
          </a:xfrm>
        </p:spPr>
        <p:txBody>
          <a:bodyPr/>
          <a:lstStyle>
            <a:lvl1pPr marL="0" indent="0">
              <a:lnSpc>
                <a:spcPct val="90000"/>
              </a:lnSpc>
              <a:buNone/>
              <a:defRPr sz="2667" baseline="0">
                <a:solidFill>
                  <a:srgbClr val="606060"/>
                </a:solidFill>
              </a:defRPr>
            </a:lvl1pPr>
            <a:lvl2pPr marL="609585" indent="0">
              <a:buNone/>
              <a:defRPr/>
            </a:lvl2pPr>
          </a:lstStyle>
          <a:p>
            <a:pPr lvl="0"/>
            <a:r>
              <a:rPr lang="en-US"/>
              <a:t>Click to edit Master text styles</a:t>
            </a:r>
          </a:p>
        </p:txBody>
      </p:sp>
      <p:sp>
        <p:nvSpPr>
          <p:cNvPr id="3" name="Rectangle 2"/>
          <p:cNvSpPr/>
          <p:nvPr userDrawn="1"/>
        </p:nvSpPr>
        <p:spPr bwMode="auto">
          <a:xfrm>
            <a:off x="0" y="0"/>
            <a:ext cx="12192000" cy="1397000"/>
          </a:xfrm>
          <a:prstGeom prst="rect">
            <a:avLst/>
          </a:prstGeom>
          <a:solidFill>
            <a:srgbClr val="02245A"/>
          </a:solidFill>
          <a:ln w="9525" cap="flat" cmpd="sng" algn="ctr">
            <a:noFill/>
            <a:prstDash val="solid"/>
            <a:round/>
            <a:headEnd type="none" w="med" len="med"/>
            <a:tailEnd type="none" w="med" len="med"/>
          </a:ln>
          <a:effectLst/>
        </p:spPr>
        <p:txBody>
          <a:bodyPr vert="horz" wrap="square" lIns="121920" tIns="60960" rIns="121920" bIns="60960" numCol="1" rtlCol="0" anchor="t" anchorCtr="0" compatLnSpc="1">
            <a:prstTxWarp prst="textNoShape">
              <a:avLst/>
            </a:prstTxWarp>
          </a:bodyPr>
          <a:lstStyle/>
          <a:p>
            <a:pPr marL="0" marR="0" indent="0" algn="l" defTabSz="121917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pitchFamily="-65" charset="0"/>
            </a:endParaRPr>
          </a:p>
        </p:txBody>
      </p:sp>
      <p:pic>
        <p:nvPicPr>
          <p:cNvPr id="11" name="Picture 10">
            <a:extLst>
              <a:ext uri="{FF2B5EF4-FFF2-40B4-BE49-F238E27FC236}">
                <a16:creationId xmlns:a16="http://schemas.microsoft.com/office/drawing/2014/main" id="{2C220FC9-5F76-DE47-8977-C926F8A0477F}"/>
              </a:ext>
            </a:extLst>
          </p:cNvPr>
          <p:cNvPicPr>
            <a:picLocks noChangeAspect="1"/>
          </p:cNvPicPr>
          <p:nvPr userDrawn="1"/>
        </p:nvPicPr>
        <p:blipFill>
          <a:blip r:embed="rId2"/>
          <a:stretch>
            <a:fillRect/>
          </a:stretch>
        </p:blipFill>
        <p:spPr>
          <a:xfrm>
            <a:off x="309723" y="237836"/>
            <a:ext cx="5887877" cy="925429"/>
          </a:xfrm>
          <a:prstGeom prst="rect">
            <a:avLst/>
          </a:prstGeom>
        </p:spPr>
      </p:pic>
    </p:spTree>
    <p:extLst>
      <p:ext uri="{BB962C8B-B14F-4D97-AF65-F5344CB8AC3E}">
        <p14:creationId xmlns:p14="http://schemas.microsoft.com/office/powerpoint/2010/main" val="20404990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E0579D-CEF8-4FDA-BB36-D04FF7AF5186}"/>
              </a:ext>
            </a:extLst>
          </p:cNvPr>
          <p:cNvSpPr>
            <a:spLocks noGrp="1"/>
          </p:cNvSpPr>
          <p:nvPr>
            <p:ph type="title"/>
          </p:nvPr>
        </p:nvSpPr>
        <p:spPr>
          <a:xfrm>
            <a:off x="838200" y="365125"/>
            <a:ext cx="10515600" cy="1325563"/>
          </a:xfrm>
          <a:prstGeom prst="rect">
            <a:avLst/>
          </a:prstGeom>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FC420F2E-9840-4936-A424-A2E0C0435B6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FD632F-340D-41AF-AF95-A6787358A6E9}"/>
              </a:ext>
            </a:extLst>
          </p:cNvPr>
          <p:cNvSpPr>
            <a:spLocks noGrp="1"/>
          </p:cNvSpPr>
          <p:nvPr>
            <p:ph type="dt" sz="half" idx="10"/>
          </p:nvPr>
        </p:nvSpPr>
        <p:spPr/>
        <p:txBody>
          <a:bodyPr/>
          <a:lstStyle/>
          <a:p>
            <a:fld id="{F31120B2-519F-4254-9883-746F1776B879}" type="datetimeFigureOut">
              <a:rPr lang="en-US" smtClean="0"/>
              <a:t>11/21/2023</a:t>
            </a:fld>
            <a:endParaRPr lang="en-US"/>
          </a:p>
        </p:txBody>
      </p:sp>
      <p:sp>
        <p:nvSpPr>
          <p:cNvPr id="5" name="Footer Placeholder 4">
            <a:extLst>
              <a:ext uri="{FF2B5EF4-FFF2-40B4-BE49-F238E27FC236}">
                <a16:creationId xmlns:a16="http://schemas.microsoft.com/office/drawing/2014/main" id="{24A163AE-76B0-4FB6-8337-EA8EA29FB1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96CEB8-2BD3-40AE-BF3E-FD953EF19E4C}"/>
              </a:ext>
            </a:extLst>
          </p:cNvPr>
          <p:cNvSpPr>
            <a:spLocks noGrp="1"/>
          </p:cNvSpPr>
          <p:nvPr>
            <p:ph type="sldNum" sz="quarter" idx="12"/>
          </p:nvPr>
        </p:nvSpPr>
        <p:spPr/>
        <p:txBody>
          <a:bodyPr/>
          <a:lstStyle/>
          <a:p>
            <a:fld id="{D3DD127C-BAFC-4CC9-9921-E12C420B6E62}" type="slidenum">
              <a:rPr lang="en-US" smtClean="0"/>
              <a:t>‹#›</a:t>
            </a:fld>
            <a:endParaRPr lang="en-US"/>
          </a:p>
        </p:txBody>
      </p:sp>
    </p:spTree>
    <p:extLst>
      <p:ext uri="{BB962C8B-B14F-4D97-AF65-F5344CB8AC3E}">
        <p14:creationId xmlns:p14="http://schemas.microsoft.com/office/powerpoint/2010/main" val="25687275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415671-E67C-49F3-AF60-9499A54C8C26}"/>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54C5B46-1E66-4CD1-AA54-59897C8CFD4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9CD7671-0CF8-466E-BE34-511B5F7F797F}"/>
              </a:ext>
            </a:extLst>
          </p:cNvPr>
          <p:cNvSpPr>
            <a:spLocks noGrp="1"/>
          </p:cNvSpPr>
          <p:nvPr>
            <p:ph type="dt" sz="half" idx="10"/>
          </p:nvPr>
        </p:nvSpPr>
        <p:spPr/>
        <p:txBody>
          <a:bodyPr/>
          <a:lstStyle/>
          <a:p>
            <a:fld id="{F31120B2-519F-4254-9883-746F1776B879}" type="datetimeFigureOut">
              <a:rPr lang="en-US" smtClean="0"/>
              <a:t>11/21/2023</a:t>
            </a:fld>
            <a:endParaRPr lang="en-US"/>
          </a:p>
        </p:txBody>
      </p:sp>
      <p:sp>
        <p:nvSpPr>
          <p:cNvPr id="5" name="Footer Placeholder 4">
            <a:extLst>
              <a:ext uri="{FF2B5EF4-FFF2-40B4-BE49-F238E27FC236}">
                <a16:creationId xmlns:a16="http://schemas.microsoft.com/office/drawing/2014/main" id="{2315EC25-D8DC-46A7-950C-A550651806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C31C9A0-BA45-47B1-BF2D-3BFB52D70083}"/>
              </a:ext>
            </a:extLst>
          </p:cNvPr>
          <p:cNvSpPr>
            <a:spLocks noGrp="1"/>
          </p:cNvSpPr>
          <p:nvPr>
            <p:ph type="sldNum" sz="quarter" idx="12"/>
          </p:nvPr>
        </p:nvSpPr>
        <p:spPr/>
        <p:txBody>
          <a:bodyPr/>
          <a:lstStyle/>
          <a:p>
            <a:fld id="{D3DD127C-BAFC-4CC9-9921-E12C420B6E62}" type="slidenum">
              <a:rPr lang="en-US" smtClean="0"/>
              <a:t>‹#›</a:t>
            </a:fld>
            <a:endParaRPr lang="en-US"/>
          </a:p>
        </p:txBody>
      </p:sp>
    </p:spTree>
    <p:extLst>
      <p:ext uri="{BB962C8B-B14F-4D97-AF65-F5344CB8AC3E}">
        <p14:creationId xmlns:p14="http://schemas.microsoft.com/office/powerpoint/2010/main" val="8330996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1A33F-5B25-49BD-B2C8-11DD6DC82E44}"/>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04EBABD2-4A72-491B-8790-BA6252CAF73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8CB9952-1613-4850-BDB9-EF10DCD2AB1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A38BC6F-44C5-4FA3-BC71-ECDFE6278216}"/>
              </a:ext>
            </a:extLst>
          </p:cNvPr>
          <p:cNvSpPr>
            <a:spLocks noGrp="1"/>
          </p:cNvSpPr>
          <p:nvPr>
            <p:ph type="dt" sz="half" idx="10"/>
          </p:nvPr>
        </p:nvSpPr>
        <p:spPr/>
        <p:txBody>
          <a:bodyPr/>
          <a:lstStyle/>
          <a:p>
            <a:fld id="{F31120B2-519F-4254-9883-746F1776B879}" type="datetimeFigureOut">
              <a:rPr lang="en-US" smtClean="0"/>
              <a:t>11/21/2023</a:t>
            </a:fld>
            <a:endParaRPr lang="en-US"/>
          </a:p>
        </p:txBody>
      </p:sp>
      <p:sp>
        <p:nvSpPr>
          <p:cNvPr id="6" name="Footer Placeholder 5">
            <a:extLst>
              <a:ext uri="{FF2B5EF4-FFF2-40B4-BE49-F238E27FC236}">
                <a16:creationId xmlns:a16="http://schemas.microsoft.com/office/drawing/2014/main" id="{DEA62C9B-0701-49C4-B87B-03F9B828C0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181E24F-3D43-40A1-8705-2DDB7D595963}"/>
              </a:ext>
            </a:extLst>
          </p:cNvPr>
          <p:cNvSpPr>
            <a:spLocks noGrp="1"/>
          </p:cNvSpPr>
          <p:nvPr>
            <p:ph type="sldNum" sz="quarter" idx="12"/>
          </p:nvPr>
        </p:nvSpPr>
        <p:spPr/>
        <p:txBody>
          <a:bodyPr/>
          <a:lstStyle/>
          <a:p>
            <a:fld id="{D3DD127C-BAFC-4CC9-9921-E12C420B6E62}" type="slidenum">
              <a:rPr lang="en-US" smtClean="0"/>
              <a:t>‹#›</a:t>
            </a:fld>
            <a:endParaRPr lang="en-US"/>
          </a:p>
        </p:txBody>
      </p:sp>
    </p:spTree>
    <p:extLst>
      <p:ext uri="{BB962C8B-B14F-4D97-AF65-F5344CB8AC3E}">
        <p14:creationId xmlns:p14="http://schemas.microsoft.com/office/powerpoint/2010/main" val="492863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EAF24-48BF-40C1-B1E4-19B4139C640A}"/>
              </a:ext>
            </a:extLst>
          </p:cNvPr>
          <p:cNvSpPr>
            <a:spLocks noGrp="1"/>
          </p:cNvSpPr>
          <p:nvPr>
            <p:ph type="title"/>
          </p:nvPr>
        </p:nvSpPr>
        <p:spPr>
          <a:xfrm>
            <a:off x="839788" y="365125"/>
            <a:ext cx="10515600" cy="1325563"/>
          </a:xfrm>
          <a:prstGeom prst="rect">
            <a:avLst/>
          </a:prstGeom>
        </p:spPr>
        <p:txBody>
          <a:bodyPr/>
          <a:lstStyle/>
          <a:p>
            <a:r>
              <a:rPr lang="en-US"/>
              <a:t>Click to edit Master title style</a:t>
            </a:r>
          </a:p>
        </p:txBody>
      </p:sp>
      <p:sp>
        <p:nvSpPr>
          <p:cNvPr id="3" name="Text Placeholder 2">
            <a:extLst>
              <a:ext uri="{FF2B5EF4-FFF2-40B4-BE49-F238E27FC236}">
                <a16:creationId xmlns:a16="http://schemas.microsoft.com/office/drawing/2014/main" id="{78091A1E-CF50-4D4A-840C-AE40D82DAE0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8F599FF-A9DB-49DC-8F20-8DC4ACBB5BD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B90954C-DE30-4D75-9E0D-DD34A35ACD8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0BFD128-F926-45C5-BC36-8F5B7336075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0C018A6-75B1-4366-A92D-BB1741C1BD7E}"/>
              </a:ext>
            </a:extLst>
          </p:cNvPr>
          <p:cNvSpPr>
            <a:spLocks noGrp="1"/>
          </p:cNvSpPr>
          <p:nvPr>
            <p:ph type="dt" sz="half" idx="10"/>
          </p:nvPr>
        </p:nvSpPr>
        <p:spPr/>
        <p:txBody>
          <a:bodyPr/>
          <a:lstStyle/>
          <a:p>
            <a:fld id="{F31120B2-519F-4254-9883-746F1776B879}" type="datetimeFigureOut">
              <a:rPr lang="en-US" smtClean="0"/>
              <a:t>11/21/2023</a:t>
            </a:fld>
            <a:endParaRPr lang="en-US"/>
          </a:p>
        </p:txBody>
      </p:sp>
      <p:sp>
        <p:nvSpPr>
          <p:cNvPr id="8" name="Footer Placeholder 7">
            <a:extLst>
              <a:ext uri="{FF2B5EF4-FFF2-40B4-BE49-F238E27FC236}">
                <a16:creationId xmlns:a16="http://schemas.microsoft.com/office/drawing/2014/main" id="{C4BDD6AA-17B3-4C8A-A4B8-4157EFE9E92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71C44DB-F312-4627-B92C-EE9198889756}"/>
              </a:ext>
            </a:extLst>
          </p:cNvPr>
          <p:cNvSpPr>
            <a:spLocks noGrp="1"/>
          </p:cNvSpPr>
          <p:nvPr>
            <p:ph type="sldNum" sz="quarter" idx="12"/>
          </p:nvPr>
        </p:nvSpPr>
        <p:spPr/>
        <p:txBody>
          <a:bodyPr/>
          <a:lstStyle/>
          <a:p>
            <a:fld id="{D3DD127C-BAFC-4CC9-9921-E12C420B6E62}" type="slidenum">
              <a:rPr lang="en-US" smtClean="0"/>
              <a:t>‹#›</a:t>
            </a:fld>
            <a:endParaRPr lang="en-US"/>
          </a:p>
        </p:txBody>
      </p:sp>
    </p:spTree>
    <p:extLst>
      <p:ext uri="{BB962C8B-B14F-4D97-AF65-F5344CB8AC3E}">
        <p14:creationId xmlns:p14="http://schemas.microsoft.com/office/powerpoint/2010/main" val="42365489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C7442-71A5-4053-9528-6B9F5B7C07F1}"/>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Date Placeholder 2">
            <a:extLst>
              <a:ext uri="{FF2B5EF4-FFF2-40B4-BE49-F238E27FC236}">
                <a16:creationId xmlns:a16="http://schemas.microsoft.com/office/drawing/2014/main" id="{C4615259-B6E1-48A4-BA0F-66CFD186B865}"/>
              </a:ext>
            </a:extLst>
          </p:cNvPr>
          <p:cNvSpPr>
            <a:spLocks noGrp="1"/>
          </p:cNvSpPr>
          <p:nvPr>
            <p:ph type="dt" sz="half" idx="10"/>
          </p:nvPr>
        </p:nvSpPr>
        <p:spPr/>
        <p:txBody>
          <a:bodyPr/>
          <a:lstStyle/>
          <a:p>
            <a:fld id="{F31120B2-519F-4254-9883-746F1776B879}" type="datetimeFigureOut">
              <a:rPr lang="en-US" smtClean="0"/>
              <a:t>11/21/2023</a:t>
            </a:fld>
            <a:endParaRPr lang="en-US"/>
          </a:p>
        </p:txBody>
      </p:sp>
      <p:sp>
        <p:nvSpPr>
          <p:cNvPr id="4" name="Footer Placeholder 3">
            <a:extLst>
              <a:ext uri="{FF2B5EF4-FFF2-40B4-BE49-F238E27FC236}">
                <a16:creationId xmlns:a16="http://schemas.microsoft.com/office/drawing/2014/main" id="{9DD742A8-33D7-4DFD-9733-9E699CD8CEB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DA30F65-220C-41EE-9477-2994A9C47F97}"/>
              </a:ext>
            </a:extLst>
          </p:cNvPr>
          <p:cNvSpPr>
            <a:spLocks noGrp="1"/>
          </p:cNvSpPr>
          <p:nvPr>
            <p:ph type="sldNum" sz="quarter" idx="12"/>
          </p:nvPr>
        </p:nvSpPr>
        <p:spPr/>
        <p:txBody>
          <a:bodyPr/>
          <a:lstStyle/>
          <a:p>
            <a:fld id="{D3DD127C-BAFC-4CC9-9921-E12C420B6E62}" type="slidenum">
              <a:rPr lang="en-US" smtClean="0"/>
              <a:t>‹#›</a:t>
            </a:fld>
            <a:endParaRPr lang="en-US"/>
          </a:p>
        </p:txBody>
      </p:sp>
    </p:spTree>
    <p:extLst>
      <p:ext uri="{BB962C8B-B14F-4D97-AF65-F5344CB8AC3E}">
        <p14:creationId xmlns:p14="http://schemas.microsoft.com/office/powerpoint/2010/main" val="5258495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3D7DE66-AF54-4DC7-BEEC-60D79A775ADE}"/>
              </a:ext>
            </a:extLst>
          </p:cNvPr>
          <p:cNvSpPr>
            <a:spLocks noGrp="1"/>
          </p:cNvSpPr>
          <p:nvPr>
            <p:ph type="dt" sz="half" idx="10"/>
          </p:nvPr>
        </p:nvSpPr>
        <p:spPr/>
        <p:txBody>
          <a:bodyPr/>
          <a:lstStyle/>
          <a:p>
            <a:fld id="{F31120B2-519F-4254-9883-746F1776B879}" type="datetimeFigureOut">
              <a:rPr lang="en-US" smtClean="0"/>
              <a:t>11/21/2023</a:t>
            </a:fld>
            <a:endParaRPr lang="en-US"/>
          </a:p>
        </p:txBody>
      </p:sp>
      <p:sp>
        <p:nvSpPr>
          <p:cNvPr id="3" name="Footer Placeholder 2">
            <a:extLst>
              <a:ext uri="{FF2B5EF4-FFF2-40B4-BE49-F238E27FC236}">
                <a16:creationId xmlns:a16="http://schemas.microsoft.com/office/drawing/2014/main" id="{8DBAD681-32AB-477F-B377-8996B8B1E3A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9D7B21F-1E86-4D5E-A496-32108E723D16}"/>
              </a:ext>
            </a:extLst>
          </p:cNvPr>
          <p:cNvSpPr>
            <a:spLocks noGrp="1"/>
          </p:cNvSpPr>
          <p:nvPr>
            <p:ph type="sldNum" sz="quarter" idx="12"/>
          </p:nvPr>
        </p:nvSpPr>
        <p:spPr/>
        <p:txBody>
          <a:bodyPr/>
          <a:lstStyle/>
          <a:p>
            <a:fld id="{D3DD127C-BAFC-4CC9-9921-E12C420B6E62}" type="slidenum">
              <a:rPr lang="en-US" smtClean="0"/>
              <a:t>‹#›</a:t>
            </a:fld>
            <a:endParaRPr lang="en-US"/>
          </a:p>
        </p:txBody>
      </p:sp>
    </p:spTree>
    <p:extLst>
      <p:ext uri="{BB962C8B-B14F-4D97-AF65-F5344CB8AC3E}">
        <p14:creationId xmlns:p14="http://schemas.microsoft.com/office/powerpoint/2010/main" val="22215379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5F97F0-8DD7-4E67-A1EE-E74D98C3E9B3}"/>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6F7E7FE-77F5-4BFB-813B-F2CBF1C7881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E4EA59A-8CFB-40FC-8AE6-00BFAC755E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1CF6ED4-53FA-4FD9-BF9F-B05BBD62E693}"/>
              </a:ext>
            </a:extLst>
          </p:cNvPr>
          <p:cNvSpPr>
            <a:spLocks noGrp="1"/>
          </p:cNvSpPr>
          <p:nvPr>
            <p:ph type="dt" sz="half" idx="10"/>
          </p:nvPr>
        </p:nvSpPr>
        <p:spPr/>
        <p:txBody>
          <a:bodyPr/>
          <a:lstStyle/>
          <a:p>
            <a:fld id="{F31120B2-519F-4254-9883-746F1776B879}" type="datetimeFigureOut">
              <a:rPr lang="en-US" smtClean="0"/>
              <a:t>11/21/2023</a:t>
            </a:fld>
            <a:endParaRPr lang="en-US"/>
          </a:p>
        </p:txBody>
      </p:sp>
      <p:sp>
        <p:nvSpPr>
          <p:cNvPr id="6" name="Footer Placeholder 5">
            <a:extLst>
              <a:ext uri="{FF2B5EF4-FFF2-40B4-BE49-F238E27FC236}">
                <a16:creationId xmlns:a16="http://schemas.microsoft.com/office/drawing/2014/main" id="{22E19F1B-3FFA-4322-BF9B-AD4B92DBB51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24E5F4C-9C6C-42A2-82F9-DF0F89AAEC47}"/>
              </a:ext>
            </a:extLst>
          </p:cNvPr>
          <p:cNvSpPr>
            <a:spLocks noGrp="1"/>
          </p:cNvSpPr>
          <p:nvPr>
            <p:ph type="sldNum" sz="quarter" idx="12"/>
          </p:nvPr>
        </p:nvSpPr>
        <p:spPr/>
        <p:txBody>
          <a:bodyPr/>
          <a:lstStyle/>
          <a:p>
            <a:fld id="{D3DD127C-BAFC-4CC9-9921-E12C420B6E62}" type="slidenum">
              <a:rPr lang="en-US" smtClean="0"/>
              <a:t>‹#›</a:t>
            </a:fld>
            <a:endParaRPr lang="en-US"/>
          </a:p>
        </p:txBody>
      </p:sp>
    </p:spTree>
    <p:extLst>
      <p:ext uri="{BB962C8B-B14F-4D97-AF65-F5344CB8AC3E}">
        <p14:creationId xmlns:p14="http://schemas.microsoft.com/office/powerpoint/2010/main" val="27656297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32572-8437-4174-BC85-6090EF7C0918}"/>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3088997-21CF-4066-88D8-4FE6A843BC5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DAF810C-0C10-473B-B79B-52643E91FEC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CE0EF2-3B34-47D5-8BF8-16B35C0184DA}"/>
              </a:ext>
            </a:extLst>
          </p:cNvPr>
          <p:cNvSpPr>
            <a:spLocks noGrp="1"/>
          </p:cNvSpPr>
          <p:nvPr>
            <p:ph type="dt" sz="half" idx="10"/>
          </p:nvPr>
        </p:nvSpPr>
        <p:spPr/>
        <p:txBody>
          <a:bodyPr/>
          <a:lstStyle/>
          <a:p>
            <a:fld id="{F31120B2-519F-4254-9883-746F1776B879}" type="datetimeFigureOut">
              <a:rPr lang="en-US" smtClean="0"/>
              <a:t>11/21/2023</a:t>
            </a:fld>
            <a:endParaRPr lang="en-US"/>
          </a:p>
        </p:txBody>
      </p:sp>
      <p:sp>
        <p:nvSpPr>
          <p:cNvPr id="6" name="Footer Placeholder 5">
            <a:extLst>
              <a:ext uri="{FF2B5EF4-FFF2-40B4-BE49-F238E27FC236}">
                <a16:creationId xmlns:a16="http://schemas.microsoft.com/office/drawing/2014/main" id="{1143A9AE-F15E-4229-A659-4FB2EFD3843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BB084E4-290D-4366-98E8-109B7FE40C68}"/>
              </a:ext>
            </a:extLst>
          </p:cNvPr>
          <p:cNvSpPr>
            <a:spLocks noGrp="1"/>
          </p:cNvSpPr>
          <p:nvPr>
            <p:ph type="sldNum" sz="quarter" idx="12"/>
          </p:nvPr>
        </p:nvSpPr>
        <p:spPr/>
        <p:txBody>
          <a:bodyPr/>
          <a:lstStyle/>
          <a:p>
            <a:fld id="{D3DD127C-BAFC-4CC9-9921-E12C420B6E62}" type="slidenum">
              <a:rPr lang="en-US" smtClean="0"/>
              <a:t>‹#›</a:t>
            </a:fld>
            <a:endParaRPr lang="en-US"/>
          </a:p>
        </p:txBody>
      </p:sp>
    </p:spTree>
    <p:extLst>
      <p:ext uri="{BB962C8B-B14F-4D97-AF65-F5344CB8AC3E}">
        <p14:creationId xmlns:p14="http://schemas.microsoft.com/office/powerpoint/2010/main" val="1304543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8426203-BA22-4FB6-8C76-E4ABB27895D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ABFB801-FD98-4BB6-BE58-96CC8587032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1120B2-519F-4254-9883-746F1776B879}" type="datetimeFigureOut">
              <a:rPr lang="en-US" smtClean="0"/>
              <a:t>11/21/2023</a:t>
            </a:fld>
            <a:endParaRPr lang="en-US"/>
          </a:p>
        </p:txBody>
      </p:sp>
      <p:sp>
        <p:nvSpPr>
          <p:cNvPr id="5" name="Footer Placeholder 4">
            <a:extLst>
              <a:ext uri="{FF2B5EF4-FFF2-40B4-BE49-F238E27FC236}">
                <a16:creationId xmlns:a16="http://schemas.microsoft.com/office/drawing/2014/main" id="{D87C3718-4FBE-4091-983C-9AFEF4A7E88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9D6E8CB-F8DB-4BD8-B9BD-44B87D8C47E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DD127C-BAFC-4CC9-9921-E12C420B6E62}" type="slidenum">
              <a:rPr lang="en-US" smtClean="0"/>
              <a:t>‹#›</a:t>
            </a:fld>
            <a:endParaRPr lang="en-US"/>
          </a:p>
        </p:txBody>
      </p:sp>
      <p:pic>
        <p:nvPicPr>
          <p:cNvPr id="8" name="Picture 7">
            <a:extLst>
              <a:ext uri="{FF2B5EF4-FFF2-40B4-BE49-F238E27FC236}">
                <a16:creationId xmlns:a16="http://schemas.microsoft.com/office/drawing/2014/main" id="{8ECFFCB6-5DD8-429B-9D56-EBADD517507D}"/>
              </a:ext>
            </a:extLst>
          </p:cNvPr>
          <p:cNvPicPr>
            <a:picLocks noChangeAspect="1"/>
          </p:cNvPicPr>
          <p:nvPr userDrawn="1"/>
        </p:nvPicPr>
        <p:blipFill>
          <a:blip r:embed="rId15"/>
          <a:stretch>
            <a:fillRect/>
          </a:stretch>
        </p:blipFill>
        <p:spPr>
          <a:xfrm>
            <a:off x="1" y="0"/>
            <a:ext cx="12192000" cy="1298561"/>
          </a:xfrm>
          <a:prstGeom prst="rect">
            <a:avLst/>
          </a:prstGeom>
        </p:spPr>
      </p:pic>
      <p:sp>
        <p:nvSpPr>
          <p:cNvPr id="7" name="TextBox 6">
            <a:extLst>
              <a:ext uri="{FF2B5EF4-FFF2-40B4-BE49-F238E27FC236}">
                <a16:creationId xmlns:a16="http://schemas.microsoft.com/office/drawing/2014/main" id="{D77D6023-6E96-31C4-62BE-357685811F5E}"/>
              </a:ext>
            </a:extLst>
          </p:cNvPr>
          <p:cNvSpPr txBox="1"/>
          <p:nvPr userDrawn="1">
            <p:extLst>
              <p:ext uri="{1162E1C5-73C7-4A58-AE30-91384D911F3F}">
                <p184:classification xmlns:p184="http://schemas.microsoft.com/office/powerpoint/2018/4/main" val="hdr"/>
              </p:ext>
            </p:extLst>
          </p:nvPr>
        </p:nvSpPr>
        <p:spPr>
          <a:xfrm>
            <a:off x="63500" y="63500"/>
            <a:ext cx="1903413" cy="167640"/>
          </a:xfrm>
          <a:prstGeom prst="rect">
            <a:avLst/>
          </a:prstGeom>
        </p:spPr>
        <p:txBody>
          <a:bodyPr horzOverflow="overflow" lIns="0" tIns="0" rIns="0" bIns="0">
            <a:spAutoFit/>
          </a:bodyPr>
          <a:lstStyle/>
          <a:p>
            <a:pPr algn="l"/>
            <a:r>
              <a:rPr lang="en-US" sz="1100">
                <a:solidFill>
                  <a:srgbClr val="000000"/>
                </a:solidFill>
                <a:latin typeface="Calibri" panose="020F0502020204030204" pitchFamily="34" charset="0"/>
                <a:cs typeface="Calibri" panose="020F0502020204030204" pitchFamily="34" charset="0"/>
              </a:rPr>
              <a:t>NONCONFIDENTIAL // EXTERNAL</a:t>
            </a:r>
          </a:p>
        </p:txBody>
      </p:sp>
    </p:spTree>
    <p:extLst>
      <p:ext uri="{BB962C8B-B14F-4D97-AF65-F5344CB8AC3E}">
        <p14:creationId xmlns:p14="http://schemas.microsoft.com/office/powerpoint/2010/main" val="16378710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2388496-3E69-819A-71B9-C959D95B70ED}"/>
              </a:ext>
            </a:extLst>
          </p:cNvPr>
          <p:cNvSpPr/>
          <p:nvPr/>
        </p:nvSpPr>
        <p:spPr>
          <a:xfrm>
            <a:off x="5127946" y="2588742"/>
            <a:ext cx="1936107" cy="461665"/>
          </a:xfrm>
          <a:prstGeom prst="rect">
            <a:avLst/>
          </a:prstGeom>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rPr>
              <a:t>Talking Points</a:t>
            </a:r>
            <a:endPar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 name="Rectangle 1">
            <a:extLst>
              <a:ext uri="{FF2B5EF4-FFF2-40B4-BE49-F238E27FC236}">
                <a16:creationId xmlns:a16="http://schemas.microsoft.com/office/drawing/2014/main" id="{5049CBE7-25E2-6D25-7682-CDCF1ECBA02E}"/>
              </a:ext>
            </a:extLst>
          </p:cNvPr>
          <p:cNvSpPr/>
          <p:nvPr/>
        </p:nvSpPr>
        <p:spPr>
          <a:xfrm>
            <a:off x="2162432" y="1505466"/>
            <a:ext cx="8229600" cy="954107"/>
          </a:xfrm>
          <a:prstGeom prst="rect">
            <a:avLst/>
          </a:prstGeom>
        </p:spPr>
        <p:txBody>
          <a:bodyPr wrap="square">
            <a:spAutoFit/>
          </a:bodyPr>
          <a:lstStyle/>
          <a:p>
            <a:pPr algn="ctr"/>
            <a:r>
              <a:rPr lang="en-US" sz="2800" b="1" dirty="0"/>
              <a:t>SESSION 17: SETTING &amp; ACHIEVING FINANCIAL GOALS AND SPENDING</a:t>
            </a:r>
          </a:p>
        </p:txBody>
      </p:sp>
      <p:sp>
        <p:nvSpPr>
          <p:cNvPr id="3" name="Rectangle 2">
            <a:extLst>
              <a:ext uri="{FF2B5EF4-FFF2-40B4-BE49-F238E27FC236}">
                <a16:creationId xmlns:a16="http://schemas.microsoft.com/office/drawing/2014/main" id="{6B177797-C05F-070A-F7E2-35FE7DB6A532}"/>
              </a:ext>
            </a:extLst>
          </p:cNvPr>
          <p:cNvSpPr/>
          <p:nvPr/>
        </p:nvSpPr>
        <p:spPr>
          <a:xfrm>
            <a:off x="551934" y="3179576"/>
            <a:ext cx="11088129" cy="2554545"/>
          </a:xfrm>
          <a:prstGeom prst="rect">
            <a:avLst/>
          </a:prstGeom>
        </p:spPr>
        <p:txBody>
          <a:bodyPr wrap="square">
            <a:spAutoFit/>
          </a:bodyPr>
          <a:lstStyle/>
          <a:p>
            <a:r>
              <a:rPr lang="en-US" sz="2000" i="1" dirty="0"/>
              <a:t>Setting &amp; Achieving Financial Goals</a:t>
            </a:r>
          </a:p>
          <a:p>
            <a:endParaRPr lang="en-US" sz="2000" i="1" dirty="0"/>
          </a:p>
          <a:p>
            <a:pPr marL="231775" indent="-231775"/>
            <a:r>
              <a:rPr lang="en-US" sz="2000" b="1" dirty="0"/>
              <a:t>1. </a:t>
            </a:r>
            <a:r>
              <a:rPr lang="en-US" sz="2000" dirty="0"/>
              <a:t>A financial goal is a monetary target to be met by a specific time in order to purchase a good or service (car, down payment on a house, college education, start-up funds for a business, retirement, and so on).</a:t>
            </a:r>
          </a:p>
          <a:p>
            <a:endParaRPr lang="en-US" sz="2000" dirty="0"/>
          </a:p>
          <a:p>
            <a:pPr marL="231775" indent="-231775"/>
            <a:r>
              <a:rPr lang="en-US" sz="2000" b="1" dirty="0"/>
              <a:t>2. </a:t>
            </a:r>
            <a:r>
              <a:rPr lang="en-US" sz="2000" dirty="0"/>
              <a:t>Financial goals are met with a systematic financial plan for saving (deciding how much to save each period) and investing (deciding what financial assets to purchase with income saved).</a:t>
            </a:r>
          </a:p>
        </p:txBody>
      </p:sp>
    </p:spTree>
    <p:extLst>
      <p:ext uri="{BB962C8B-B14F-4D97-AF65-F5344CB8AC3E}">
        <p14:creationId xmlns:p14="http://schemas.microsoft.com/office/powerpoint/2010/main" val="31922188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441747" y="1363189"/>
            <a:ext cx="6629400" cy="461665"/>
          </a:xfrm>
          <a:prstGeom prst="rect">
            <a:avLst/>
          </a:prstGeom>
        </p:spPr>
        <p:txBody>
          <a:bodyPr wrap="square">
            <a:spAutoFit/>
          </a:bodyPr>
          <a:lstStyle/>
          <a:p>
            <a:r>
              <a:rPr lang="en-US" sz="2400" b="1" dirty="0">
                <a:latin typeface="Calibri" pitchFamily="34" charset="0"/>
                <a:cs typeface="Calibri" pitchFamily="34" charset="0"/>
              </a:rPr>
              <a:t>Session 17: Talking Points, Cont’d</a:t>
            </a:r>
          </a:p>
        </p:txBody>
      </p:sp>
      <p:sp>
        <p:nvSpPr>
          <p:cNvPr id="2" name="Rectangle 1"/>
          <p:cNvSpPr/>
          <p:nvPr/>
        </p:nvSpPr>
        <p:spPr>
          <a:xfrm>
            <a:off x="97185" y="1884095"/>
            <a:ext cx="3836050" cy="400110"/>
          </a:xfrm>
          <a:prstGeom prst="rect">
            <a:avLst/>
          </a:prstGeom>
        </p:spPr>
        <p:txBody>
          <a:bodyPr wrap="none">
            <a:spAutoFit/>
          </a:bodyPr>
          <a:lstStyle/>
          <a:p>
            <a:r>
              <a:rPr lang="en-US" sz="2000" i="1" dirty="0"/>
              <a:t>Setting &amp; Achieving Financial Goals</a:t>
            </a:r>
          </a:p>
        </p:txBody>
      </p:sp>
      <p:sp>
        <p:nvSpPr>
          <p:cNvPr id="4" name="Rectangle 3"/>
          <p:cNvSpPr/>
          <p:nvPr/>
        </p:nvSpPr>
        <p:spPr>
          <a:xfrm>
            <a:off x="551935" y="2625811"/>
            <a:ext cx="11088129" cy="3570208"/>
          </a:xfrm>
          <a:prstGeom prst="rect">
            <a:avLst/>
          </a:prstGeom>
        </p:spPr>
        <p:txBody>
          <a:bodyPr wrap="square">
            <a:spAutoFit/>
          </a:bodyPr>
          <a:lstStyle/>
          <a:p>
            <a:r>
              <a:rPr lang="en-US" sz="2000" b="1" dirty="0"/>
              <a:t>3. </a:t>
            </a:r>
            <a:r>
              <a:rPr lang="en-US" sz="2000" dirty="0"/>
              <a:t>A financial plan largely depends on</a:t>
            </a:r>
          </a:p>
          <a:p>
            <a:endParaRPr lang="en-US" sz="1600" dirty="0"/>
          </a:p>
          <a:p>
            <a:pPr lvl="1"/>
            <a:r>
              <a:rPr lang="en-US" sz="2000" dirty="0"/>
              <a:t>a. the amount of the goal,</a:t>
            </a:r>
            <a:endParaRPr lang="en-US" sz="1600" dirty="0"/>
          </a:p>
          <a:p>
            <a:pPr lvl="1"/>
            <a:r>
              <a:rPr lang="en-US" sz="2000" dirty="0"/>
              <a:t>b. how long a person has until the goal must be met,</a:t>
            </a:r>
            <a:endParaRPr lang="en-US" sz="1600" dirty="0"/>
          </a:p>
          <a:p>
            <a:pPr lvl="1"/>
            <a:r>
              <a:rPr lang="en-US" sz="2000" dirty="0"/>
              <a:t>c. how much can be saved each period, and</a:t>
            </a:r>
            <a:endParaRPr lang="en-US" sz="1600" dirty="0"/>
          </a:p>
          <a:p>
            <a:pPr lvl="1"/>
            <a:r>
              <a:rPr lang="en-US" sz="2000" dirty="0"/>
              <a:t>d. the rate of return earned on investment assets.</a:t>
            </a:r>
          </a:p>
          <a:p>
            <a:endParaRPr lang="en-US" sz="1400" dirty="0"/>
          </a:p>
          <a:p>
            <a:pPr marL="231775" indent="-231775"/>
            <a:r>
              <a:rPr lang="en-US" sz="2000" b="1" dirty="0"/>
              <a:t>4. </a:t>
            </a:r>
            <a:r>
              <a:rPr lang="en-US" sz="2000" dirty="0"/>
              <a:t>A person’s net worth, or wealth, is the market value of the assets he or she owns minus the market value of the debt, or liabilities, he or she owes.</a:t>
            </a:r>
          </a:p>
          <a:p>
            <a:endParaRPr lang="en-US" sz="1600" dirty="0"/>
          </a:p>
          <a:p>
            <a:pPr marL="231775" indent="-231775"/>
            <a:r>
              <a:rPr lang="en-US" sz="2000" b="1" dirty="0"/>
              <a:t>5. </a:t>
            </a:r>
            <a:r>
              <a:rPr lang="en-US" sz="2000" dirty="0"/>
              <a:t>A person’s cash flow is the amount of income he or she earns minus the amount of expenses he or she incurs over a given period of time.</a:t>
            </a:r>
          </a:p>
        </p:txBody>
      </p:sp>
    </p:spTree>
    <p:extLst>
      <p:ext uri="{BB962C8B-B14F-4D97-AF65-F5344CB8AC3E}">
        <p14:creationId xmlns:p14="http://schemas.microsoft.com/office/powerpoint/2010/main" val="4267578538"/>
      </p:ext>
    </p:extLst>
  </p:cSld>
  <p:clrMapOvr>
    <a:masterClrMapping/>
  </p:clrMapOvr>
  <mc:AlternateContent xmlns:mc="http://schemas.openxmlformats.org/markup-compatibility/2006">
    <mc:Choice xmlns:p14="http://schemas.microsoft.com/office/powerpoint/2010/main" Requires="p14">
      <p:transition spd="slow" p14:dur="2000" advTm="6000"/>
    </mc:Choice>
    <mc:Fallback>
      <p:transition spd="slow" advTm="600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739979" y="1480364"/>
            <a:ext cx="6553200" cy="461665"/>
          </a:xfrm>
          <a:prstGeom prst="rect">
            <a:avLst/>
          </a:prstGeom>
        </p:spPr>
        <p:txBody>
          <a:bodyPr wrap="square">
            <a:spAutoFit/>
          </a:bodyPr>
          <a:lstStyle/>
          <a:p>
            <a:r>
              <a:rPr lang="en-US" sz="2400" b="1" dirty="0">
                <a:latin typeface="Calibri" pitchFamily="34" charset="0"/>
                <a:cs typeface="Calibri" pitchFamily="34" charset="0"/>
              </a:rPr>
              <a:t>Session 17: Talking Points, Cont’d</a:t>
            </a:r>
          </a:p>
        </p:txBody>
      </p:sp>
      <p:sp>
        <p:nvSpPr>
          <p:cNvPr id="4" name="Rectangle 3"/>
          <p:cNvSpPr/>
          <p:nvPr/>
        </p:nvSpPr>
        <p:spPr>
          <a:xfrm>
            <a:off x="205946" y="2473139"/>
            <a:ext cx="3836050" cy="400110"/>
          </a:xfrm>
          <a:prstGeom prst="rect">
            <a:avLst/>
          </a:prstGeom>
        </p:spPr>
        <p:txBody>
          <a:bodyPr wrap="none">
            <a:spAutoFit/>
          </a:bodyPr>
          <a:lstStyle/>
          <a:p>
            <a:r>
              <a:rPr lang="en-US" sz="2000" i="1" dirty="0"/>
              <a:t>Setting &amp; Achieving Financial Goals</a:t>
            </a:r>
          </a:p>
        </p:txBody>
      </p:sp>
      <p:sp>
        <p:nvSpPr>
          <p:cNvPr id="2" name="Rectangle 1"/>
          <p:cNvSpPr/>
          <p:nvPr/>
        </p:nvSpPr>
        <p:spPr>
          <a:xfrm>
            <a:off x="529281" y="3311611"/>
            <a:ext cx="10896600" cy="2862322"/>
          </a:xfrm>
          <a:prstGeom prst="rect">
            <a:avLst/>
          </a:prstGeom>
        </p:spPr>
        <p:txBody>
          <a:bodyPr wrap="square">
            <a:spAutoFit/>
          </a:bodyPr>
          <a:lstStyle/>
          <a:p>
            <a:pPr marL="231775" indent="-231775"/>
            <a:r>
              <a:rPr lang="en-US" sz="2000" b="1" dirty="0"/>
              <a:t>6. </a:t>
            </a:r>
            <a:r>
              <a:rPr lang="en-US" sz="2000" dirty="0"/>
              <a:t>A person’s net worth tends to rise when his or her cash flow is positive—that is, when income is greater than expenses each period.</a:t>
            </a:r>
          </a:p>
          <a:p>
            <a:endParaRPr lang="en-US" sz="2000" dirty="0"/>
          </a:p>
          <a:p>
            <a:pPr marL="231775" indent="-231775"/>
            <a:r>
              <a:rPr lang="en-US" sz="2000" b="1" dirty="0"/>
              <a:t>7. </a:t>
            </a:r>
            <a:r>
              <a:rPr lang="en-US" sz="2000" dirty="0"/>
              <a:t>A person’s net worth tends to fall when his or her cash flow is negative—that is, when income is less than expenses each period.</a:t>
            </a:r>
          </a:p>
          <a:p>
            <a:endParaRPr lang="en-US" sz="2000" dirty="0"/>
          </a:p>
          <a:p>
            <a:pPr marL="231775" indent="-231775"/>
            <a:r>
              <a:rPr lang="en-US" sz="2000" b="1" dirty="0"/>
              <a:t>8. </a:t>
            </a:r>
            <a:r>
              <a:rPr lang="en-US" sz="2000" dirty="0"/>
              <a:t>A budget is a cash-flow plan that decides how a person’s income is to be spent each period (all income each period is essentially spent on goods and services, taxes, and savings to purchase goods and services in the future).</a:t>
            </a:r>
          </a:p>
        </p:txBody>
      </p:sp>
    </p:spTree>
    <p:extLst>
      <p:ext uri="{BB962C8B-B14F-4D97-AF65-F5344CB8AC3E}">
        <p14:creationId xmlns:p14="http://schemas.microsoft.com/office/powerpoint/2010/main" val="3659764626"/>
      </p:ext>
    </p:extLst>
  </p:cSld>
  <p:clrMapOvr>
    <a:masterClrMapping/>
  </p:clrMapOvr>
  <mc:AlternateContent xmlns:mc="http://schemas.openxmlformats.org/markup-compatibility/2006">
    <mc:Choice xmlns:p14="http://schemas.microsoft.com/office/powerpoint/2010/main" Requires="p14">
      <p:transition spd="slow" p14:dur="2000" advTm="6000"/>
    </mc:Choice>
    <mc:Fallback>
      <p:transition spd="slow" advTm="600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598266" y="1347447"/>
            <a:ext cx="5836118" cy="461665"/>
          </a:xfrm>
          <a:prstGeom prst="rect">
            <a:avLst/>
          </a:prstGeom>
        </p:spPr>
        <p:txBody>
          <a:bodyPr wrap="square">
            <a:spAutoFit/>
          </a:bodyPr>
          <a:lstStyle/>
          <a:p>
            <a:r>
              <a:rPr lang="en-US" sz="2400" b="1" dirty="0">
                <a:latin typeface="Calibri" pitchFamily="34" charset="0"/>
                <a:cs typeface="Calibri" pitchFamily="34" charset="0"/>
              </a:rPr>
              <a:t>Session 17: Talking Points, Cont’d</a:t>
            </a:r>
          </a:p>
        </p:txBody>
      </p:sp>
      <p:sp>
        <p:nvSpPr>
          <p:cNvPr id="4" name="Rectangle 3"/>
          <p:cNvSpPr/>
          <p:nvPr/>
        </p:nvSpPr>
        <p:spPr>
          <a:xfrm>
            <a:off x="239926" y="1917046"/>
            <a:ext cx="3472617" cy="369332"/>
          </a:xfrm>
          <a:prstGeom prst="rect">
            <a:avLst/>
          </a:prstGeom>
        </p:spPr>
        <p:txBody>
          <a:bodyPr wrap="none">
            <a:spAutoFit/>
          </a:bodyPr>
          <a:lstStyle/>
          <a:p>
            <a:r>
              <a:rPr lang="en-US" i="1" dirty="0"/>
              <a:t>Setting &amp; Achieving Financial Goals</a:t>
            </a:r>
          </a:p>
        </p:txBody>
      </p:sp>
      <p:sp>
        <p:nvSpPr>
          <p:cNvPr id="2" name="Rectangle 1"/>
          <p:cNvSpPr/>
          <p:nvPr/>
        </p:nvSpPr>
        <p:spPr>
          <a:xfrm>
            <a:off x="239926" y="2502245"/>
            <a:ext cx="11597847" cy="3724096"/>
          </a:xfrm>
          <a:prstGeom prst="rect">
            <a:avLst/>
          </a:prstGeom>
        </p:spPr>
        <p:txBody>
          <a:bodyPr wrap="square">
            <a:spAutoFit/>
          </a:bodyPr>
          <a:lstStyle/>
          <a:p>
            <a:r>
              <a:rPr lang="en-US" sz="2000" b="1" dirty="0"/>
              <a:t>9. </a:t>
            </a:r>
            <a:r>
              <a:rPr lang="en-US" sz="2000" dirty="0"/>
              <a:t>There are three categories of spending in a typical monthly budget:</a:t>
            </a:r>
          </a:p>
          <a:p>
            <a:endParaRPr lang="en-US" sz="1400" dirty="0"/>
          </a:p>
          <a:p>
            <a:pPr lvl="1"/>
            <a:r>
              <a:rPr lang="en-US" sz="2000" dirty="0"/>
              <a:t>a. regular spending (goods and services typically purchased every </a:t>
            </a:r>
          </a:p>
          <a:p>
            <a:pPr lvl="1"/>
            <a:r>
              <a:rPr lang="en-US" sz="2000" dirty="0"/>
              <a:t>    month),</a:t>
            </a:r>
          </a:p>
          <a:p>
            <a:pPr lvl="1"/>
            <a:endParaRPr lang="en-US" sz="1400" dirty="0"/>
          </a:p>
          <a:p>
            <a:pPr marL="682625" lvl="1" indent="-225425"/>
            <a:r>
              <a:rPr lang="en-US" sz="2000" dirty="0"/>
              <a:t>b. irregular spending (financed by short-term saving for goods and services purchased on a non-monthly basis during the year), and</a:t>
            </a:r>
          </a:p>
          <a:p>
            <a:pPr lvl="1"/>
            <a:endParaRPr lang="en-US" sz="1400" dirty="0"/>
          </a:p>
          <a:p>
            <a:pPr lvl="1"/>
            <a:r>
              <a:rPr lang="en-US" sz="2000" dirty="0"/>
              <a:t>c. future spending (financed by long-term saving, or investment, for purchasing goods and services more    than a year away).</a:t>
            </a:r>
          </a:p>
          <a:p>
            <a:endParaRPr lang="en-US" sz="1400" dirty="0"/>
          </a:p>
          <a:p>
            <a:pPr marL="346075" indent="-346075"/>
            <a:r>
              <a:rPr lang="en-US" sz="2000" b="1" dirty="0"/>
              <a:t>10. </a:t>
            </a:r>
            <a:r>
              <a:rPr lang="en-US" sz="2000" dirty="0"/>
              <a:t>Making a budget involves trade-offs—allocating more spending to one item and less to other items—so one must consider the satisfaction per dollar spent on each item (see Session 1).</a:t>
            </a:r>
            <a:endParaRPr lang="en-US" dirty="0"/>
          </a:p>
        </p:txBody>
      </p:sp>
    </p:spTree>
    <p:extLst>
      <p:ext uri="{BB962C8B-B14F-4D97-AF65-F5344CB8AC3E}">
        <p14:creationId xmlns:p14="http://schemas.microsoft.com/office/powerpoint/2010/main" val="1732531097"/>
      </p:ext>
    </p:extLst>
  </p:cSld>
  <p:clrMapOvr>
    <a:masterClrMapping/>
  </p:clrMapOvr>
  <mc:AlternateContent xmlns:mc="http://schemas.openxmlformats.org/markup-compatibility/2006">
    <mc:Choice xmlns:p14="http://schemas.microsoft.com/office/powerpoint/2010/main" Requires="p14">
      <p:transition spd="slow" p14:dur="2000" advTm="6000"/>
    </mc:Choice>
    <mc:Fallback>
      <p:transition spd="slow" advTm="600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030322" y="1315607"/>
            <a:ext cx="7391400" cy="461665"/>
          </a:xfrm>
          <a:prstGeom prst="rect">
            <a:avLst/>
          </a:prstGeom>
        </p:spPr>
        <p:txBody>
          <a:bodyPr wrap="square">
            <a:spAutoFit/>
          </a:bodyPr>
          <a:lstStyle/>
          <a:p>
            <a:r>
              <a:rPr lang="en-US" sz="2400" b="1" dirty="0">
                <a:latin typeface="Calibri" pitchFamily="34" charset="0"/>
                <a:cs typeface="Calibri" pitchFamily="34" charset="0"/>
              </a:rPr>
              <a:t>Session 17: Talking Points, Cont’d</a:t>
            </a:r>
          </a:p>
        </p:txBody>
      </p:sp>
      <p:sp>
        <p:nvSpPr>
          <p:cNvPr id="2" name="Rectangle 1"/>
          <p:cNvSpPr/>
          <p:nvPr/>
        </p:nvSpPr>
        <p:spPr>
          <a:xfrm>
            <a:off x="280087" y="2430163"/>
            <a:ext cx="11911913" cy="4062651"/>
          </a:xfrm>
          <a:prstGeom prst="rect">
            <a:avLst/>
          </a:prstGeom>
        </p:spPr>
        <p:txBody>
          <a:bodyPr wrap="square">
            <a:spAutoFit/>
          </a:bodyPr>
          <a:lstStyle/>
          <a:p>
            <a:r>
              <a:rPr lang="en-US" sz="2000" dirty="0"/>
              <a:t> 1. The fundamental consumer problem is a scarcity of resources from which they are able to earn income. This means that people don’t have enough income to buy all the goods and services they would like to have. Thus, they must decide how to spend (or allocate) their income in order to best satisfy their unlimited wants.</a:t>
            </a:r>
          </a:p>
          <a:p>
            <a:endParaRPr lang="en-US" sz="1200" dirty="0"/>
          </a:p>
          <a:p>
            <a:r>
              <a:rPr lang="en-US" sz="2000" b="1" dirty="0"/>
              <a:t>2. </a:t>
            </a:r>
            <a:r>
              <a:rPr lang="en-US" sz="2000" dirty="0"/>
              <a:t>Two general assumptions are made about people’s preferences (or the satisfaction they get from consuming goods and services):</a:t>
            </a:r>
          </a:p>
          <a:p>
            <a:endParaRPr lang="en-US" sz="1200" dirty="0"/>
          </a:p>
          <a:p>
            <a:pPr lvl="1"/>
            <a:r>
              <a:rPr lang="en-US" sz="2000" dirty="0"/>
              <a:t>a. More is preferred.</a:t>
            </a:r>
            <a:endParaRPr lang="en-US" sz="1400" dirty="0"/>
          </a:p>
          <a:p>
            <a:pPr lvl="1"/>
            <a:r>
              <a:rPr lang="en-US" sz="2000" dirty="0"/>
              <a:t>b. Each additional unit of a particular good tends to add less satisfaction than </a:t>
            </a:r>
          </a:p>
          <a:p>
            <a:pPr lvl="1"/>
            <a:r>
              <a:rPr lang="en-US" sz="2000" dirty="0"/>
              <a:t>     the unit before it.</a:t>
            </a:r>
          </a:p>
          <a:p>
            <a:endParaRPr lang="en-US" sz="1400" dirty="0"/>
          </a:p>
          <a:p>
            <a:r>
              <a:rPr lang="en-US" sz="2000" b="1" dirty="0"/>
              <a:t>3. </a:t>
            </a:r>
            <a:r>
              <a:rPr lang="en-US" sz="2000" dirty="0"/>
              <a:t>People maximize their satisfaction by purchasing those goods or services that give them the most satisfaction per dollar spent. So, their preferences and the  prices of goods and services both matter in making spending decisions.</a:t>
            </a:r>
          </a:p>
        </p:txBody>
      </p:sp>
      <p:sp>
        <p:nvSpPr>
          <p:cNvPr id="4" name="Rectangle 3"/>
          <p:cNvSpPr/>
          <p:nvPr/>
        </p:nvSpPr>
        <p:spPr>
          <a:xfrm>
            <a:off x="131806" y="1958760"/>
            <a:ext cx="1045479" cy="369332"/>
          </a:xfrm>
          <a:prstGeom prst="rect">
            <a:avLst/>
          </a:prstGeom>
        </p:spPr>
        <p:txBody>
          <a:bodyPr wrap="none">
            <a:spAutoFit/>
          </a:bodyPr>
          <a:lstStyle/>
          <a:p>
            <a:r>
              <a:rPr lang="en-US" i="1" dirty="0"/>
              <a:t>Spending</a:t>
            </a:r>
          </a:p>
        </p:txBody>
      </p:sp>
    </p:spTree>
    <p:extLst>
      <p:ext uri="{BB962C8B-B14F-4D97-AF65-F5344CB8AC3E}">
        <p14:creationId xmlns:p14="http://schemas.microsoft.com/office/powerpoint/2010/main" val="3000226660"/>
      </p:ext>
    </p:extLst>
  </p:cSld>
  <p:clrMapOvr>
    <a:masterClrMapping/>
  </p:clrMapOvr>
  <mc:AlternateContent xmlns:mc="http://schemas.openxmlformats.org/markup-compatibility/2006">
    <mc:Choice xmlns:p14="http://schemas.microsoft.com/office/powerpoint/2010/main" Requires="p14">
      <p:transition spd="slow" p14:dur="2000" advTm="6000"/>
    </mc:Choice>
    <mc:Fallback>
      <p:transition spd="slow" advTm="6000"/>
    </mc:Fallback>
  </mc:AlternateContent>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636</Words>
  <Application>Microsoft Office PowerPoint</Application>
  <PresentationFormat>Widescreen</PresentationFormat>
  <Paragraphs>49</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Times</vt:lpstr>
      <vt:lpstr>1_Office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Geiger, Amanda</dc:creator>
  <cp:lastModifiedBy>Geiger, Amanda</cp:lastModifiedBy>
  <cp:revision>2</cp:revision>
  <dcterms:created xsi:type="dcterms:W3CDTF">2023-11-21T16:40:51Z</dcterms:created>
  <dcterms:modified xsi:type="dcterms:W3CDTF">2023-11-21T16:47:44Z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65269c60-0483-4c57-9e8c-3779d6900235_Enabled">
    <vt:lpwstr>true</vt:lpwstr>
  </property>
  <property fmtid="{D5CDD505-2E9C-101B-9397-08002B2CF9AE}" pid="3" name="MSIP_Label_65269c60-0483-4c57-9e8c-3779d6900235_SetDate">
    <vt:lpwstr>2023-11-21T16:41:19Z</vt:lpwstr>
  </property>
  <property fmtid="{D5CDD505-2E9C-101B-9397-08002B2CF9AE}" pid="4" name="MSIP_Label_65269c60-0483-4c57-9e8c-3779d6900235_Method">
    <vt:lpwstr>Privileged</vt:lpwstr>
  </property>
  <property fmtid="{D5CDD505-2E9C-101B-9397-08002B2CF9AE}" pid="5" name="MSIP_Label_65269c60-0483-4c57-9e8c-3779d6900235_Name">
    <vt:lpwstr>65269c60-0483-4c57-9e8c-3779d6900235</vt:lpwstr>
  </property>
  <property fmtid="{D5CDD505-2E9C-101B-9397-08002B2CF9AE}" pid="6" name="MSIP_Label_65269c60-0483-4c57-9e8c-3779d6900235_SiteId">
    <vt:lpwstr>b397c653-5b19-463f-b9fc-af658ded9128</vt:lpwstr>
  </property>
  <property fmtid="{D5CDD505-2E9C-101B-9397-08002B2CF9AE}" pid="7" name="MSIP_Label_65269c60-0483-4c57-9e8c-3779d6900235_ActionId">
    <vt:lpwstr>af6c3f44-dcda-4b08-be00-5d937c3316de</vt:lpwstr>
  </property>
  <property fmtid="{D5CDD505-2E9C-101B-9397-08002B2CF9AE}" pid="8" name="MSIP_Label_65269c60-0483-4c57-9e8c-3779d6900235_ContentBits">
    <vt:lpwstr>0</vt:lpwstr>
  </property>
</Properties>
</file>