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174233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35326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134597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3222976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123577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758421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66987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15957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5600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15831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987460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95328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1323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Tree>
    <p:extLst>
      <p:ext uri="{BB962C8B-B14F-4D97-AF65-F5344CB8AC3E}">
        <p14:creationId xmlns:p14="http://schemas.microsoft.com/office/powerpoint/2010/main" val="3928861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6A93577-C6CE-3874-0812-6F02BD54D3C2}"/>
              </a:ext>
            </a:extLst>
          </p:cNvPr>
          <p:cNvSpPr/>
          <p:nvPr/>
        </p:nvSpPr>
        <p:spPr>
          <a:xfrm>
            <a:off x="4265068" y="2190460"/>
            <a:ext cx="3661864"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AABA3D76-4575-95E8-3371-06DA2BAD4BAE}"/>
              </a:ext>
            </a:extLst>
          </p:cNvPr>
          <p:cNvSpPr/>
          <p:nvPr/>
        </p:nvSpPr>
        <p:spPr>
          <a:xfrm>
            <a:off x="2739704" y="1456888"/>
            <a:ext cx="6248400" cy="523220"/>
          </a:xfrm>
          <a:prstGeom prst="rect">
            <a:avLst/>
          </a:prstGeom>
        </p:spPr>
        <p:txBody>
          <a:bodyPr wrap="square">
            <a:spAutoFit/>
          </a:bodyPr>
          <a:lstStyle/>
          <a:p>
            <a:pPr algn="ctr"/>
            <a:r>
              <a:rPr lang="en-US" sz="2800" b="1" dirty="0"/>
              <a:t>SESSION 10: FINANCIAL INSTITUTIONS</a:t>
            </a:r>
          </a:p>
        </p:txBody>
      </p:sp>
      <p:sp>
        <p:nvSpPr>
          <p:cNvPr id="7" name="Rectangle 6">
            <a:extLst>
              <a:ext uri="{FF2B5EF4-FFF2-40B4-BE49-F238E27FC236}">
                <a16:creationId xmlns:a16="http://schemas.microsoft.com/office/drawing/2014/main" id="{905600B0-32EA-CC06-51B3-A6335F85B945}"/>
              </a:ext>
            </a:extLst>
          </p:cNvPr>
          <p:cNvSpPr/>
          <p:nvPr/>
        </p:nvSpPr>
        <p:spPr>
          <a:xfrm>
            <a:off x="1059808" y="2851558"/>
            <a:ext cx="10298885" cy="3077766"/>
          </a:xfrm>
          <a:prstGeom prst="rect">
            <a:avLst/>
          </a:prstGeom>
        </p:spPr>
        <p:txBody>
          <a:bodyPr wrap="square">
            <a:spAutoFit/>
          </a:bodyPr>
          <a:lstStyle/>
          <a:p>
            <a:r>
              <a:rPr lang="en-US" sz="2000" i="1" dirty="0"/>
              <a:t>Financial Institutions</a:t>
            </a:r>
          </a:p>
          <a:p>
            <a:endParaRPr lang="en-US" sz="1400" i="1" dirty="0"/>
          </a:p>
          <a:p>
            <a:pPr marL="231775" indent="-231775"/>
            <a:r>
              <a:rPr lang="en-US" sz="2000" b="1" dirty="0"/>
              <a:t>1. </a:t>
            </a:r>
            <a:r>
              <a:rPr lang="en-US" sz="2000" dirty="0"/>
              <a:t>Financial institutions are private or public institutions that may be for-profit or nonprofit. These organizations pool small amounts of money so that larger investments (with higher returns) can be made. They do this by collecting money from the public or from other institutions and investing those funds in financial assets. A common example is banks that take in customer deposits for safekeeping and use the deposits to make loans to other customers. Another example is insurance companies. Although insurance companies do not take in deposits, in exchange for premiums paid by customers, they guarantee payment to customers if a certain situation occurs.</a:t>
            </a:r>
          </a:p>
        </p:txBody>
      </p:sp>
    </p:spTree>
    <p:extLst>
      <p:ext uri="{BB962C8B-B14F-4D97-AF65-F5344CB8AC3E}">
        <p14:creationId xmlns:p14="http://schemas.microsoft.com/office/powerpoint/2010/main" val="342994204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2</cp:revision>
  <dcterms:created xsi:type="dcterms:W3CDTF">2023-10-20T14:46:34Z</dcterms:created>
  <dcterms:modified xsi:type="dcterms:W3CDTF">2023-10-20T14:47:54Z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2023-10-20T14:47:46Z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8907d72c-331b-439d-9791-b95eb822970d</vt:lpwstr>
  </property>
  <property fmtid="{D5CDD505-2E9C-101B-9397-08002B2CF9AE}" pid="8" name="MSIP_Label_65269c60-0483-4c57-9e8c-3779d6900235_ContentBits">
    <vt:lpwstr>0</vt:lpwstr>
  </property>
</Properties>
</file>