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8" r:id="rId9"/>
    <p:sldId id="260" r:id="rId10"/>
    <p:sldId id="267" r:id="rId11"/>
    <p:sldId id="266" r:id="rId12"/>
    <p:sldId id="265" r:id="rId13"/>
    <p:sldId id="264" r:id="rId14"/>
    <p:sldId id="273" r:id="rId15"/>
    <p:sldId id="272" r:id="rId16"/>
    <p:sldId id="271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1A48B-771E-454C-97A4-DA0E5212BC95}" v="36" dt="2023-06-07T15:47:58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man, Mike" userId="744cce2d-5d35-448d-aa39-efac2b024be9" providerId="ADAL" clId="{1271A48B-771E-454C-97A4-DA0E5212BC95}"/>
    <pc:docChg chg="undo custSel addSld delSld modSld sldOrd">
      <pc:chgData name="Kaiman, Mike" userId="744cce2d-5d35-448d-aa39-efac2b024be9" providerId="ADAL" clId="{1271A48B-771E-454C-97A4-DA0E5212BC95}" dt="2023-06-09T18:19:14.229" v="421" actId="20577"/>
      <pc:docMkLst>
        <pc:docMk/>
      </pc:docMkLst>
      <pc:sldChg chg="addSp delSp modSp mod">
        <pc:chgData name="Kaiman, Mike" userId="744cce2d-5d35-448d-aa39-efac2b024be9" providerId="ADAL" clId="{1271A48B-771E-454C-97A4-DA0E5212BC95}" dt="2023-06-09T18:19:14.229" v="421" actId="20577"/>
        <pc:sldMkLst>
          <pc:docMk/>
          <pc:sldMk cId="47107773" sldId="257"/>
        </pc:sldMkLst>
        <pc:spChg chg="mod">
          <ac:chgData name="Kaiman, Mike" userId="744cce2d-5d35-448d-aa39-efac2b024be9" providerId="ADAL" clId="{1271A48B-771E-454C-97A4-DA0E5212BC95}" dt="2023-06-07T19:25:19.101" v="391" actId="255"/>
          <ac:spMkLst>
            <pc:docMk/>
            <pc:sldMk cId="47107773" sldId="257"/>
            <ac:spMk id="2" creationId="{29CCED63-9D2E-28DC-EF82-198ADBF2EE24}"/>
          </ac:spMkLst>
        </pc:spChg>
        <pc:spChg chg="del">
          <ac:chgData name="Kaiman, Mike" userId="744cce2d-5d35-448d-aa39-efac2b024be9" providerId="ADAL" clId="{1271A48B-771E-454C-97A4-DA0E5212BC95}" dt="2023-06-07T14:06:26.093" v="0"/>
          <ac:spMkLst>
            <pc:docMk/>
            <pc:sldMk cId="47107773" sldId="257"/>
            <ac:spMk id="3" creationId="{422A3281-A1B7-B08B-EF3C-2D2D36AA45A9}"/>
          </ac:spMkLst>
        </pc:spChg>
        <pc:spChg chg="add mod">
          <ac:chgData name="Kaiman, Mike" userId="744cce2d-5d35-448d-aa39-efac2b024be9" providerId="ADAL" clId="{1271A48B-771E-454C-97A4-DA0E5212BC95}" dt="2023-06-07T15:46:51.656" v="375" actId="1076"/>
          <ac:spMkLst>
            <pc:docMk/>
            <pc:sldMk cId="47107773" sldId="257"/>
            <ac:spMk id="3" creationId="{E4D33AAB-AA9C-B8FE-1263-D8F7C7B1A226}"/>
          </ac:spMkLst>
        </pc:spChg>
        <pc:spChg chg="add mod">
          <ac:chgData name="Kaiman, Mike" userId="744cce2d-5d35-448d-aa39-efac2b024be9" providerId="ADAL" clId="{1271A48B-771E-454C-97A4-DA0E5212BC95}" dt="2023-06-09T18:19:14.229" v="421" actId="20577"/>
          <ac:spMkLst>
            <pc:docMk/>
            <pc:sldMk cId="47107773" sldId="257"/>
            <ac:spMk id="4" creationId="{BB6A26E5-868A-1A10-801B-DCAA28417F53}"/>
          </ac:spMkLst>
        </pc:spChg>
      </pc:sldChg>
      <pc:sldChg chg="addSp delSp modSp mod">
        <pc:chgData name="Kaiman, Mike" userId="744cce2d-5d35-448d-aa39-efac2b024be9" providerId="ADAL" clId="{1271A48B-771E-454C-97A4-DA0E5212BC95}" dt="2023-06-07T19:25:37.442" v="393" actId="27636"/>
        <pc:sldMkLst>
          <pc:docMk/>
          <pc:sldMk cId="1801358214" sldId="258"/>
        </pc:sldMkLst>
        <pc:spChg chg="mod">
          <ac:chgData name="Kaiman, Mike" userId="744cce2d-5d35-448d-aa39-efac2b024be9" providerId="ADAL" clId="{1271A48B-771E-454C-97A4-DA0E5212BC95}" dt="2023-06-07T19:25:37.442" v="393" actId="27636"/>
          <ac:spMkLst>
            <pc:docMk/>
            <pc:sldMk cId="1801358214" sldId="258"/>
            <ac:spMk id="2" creationId="{968E19DA-F016-9470-C53F-DAB1388741D5}"/>
          </ac:spMkLst>
        </pc:spChg>
        <pc:spChg chg="add mod">
          <ac:chgData name="Kaiman, Mike" userId="744cce2d-5d35-448d-aa39-efac2b024be9" providerId="ADAL" clId="{1271A48B-771E-454C-97A4-DA0E5212BC95}" dt="2023-06-07T15:46:59.262" v="376"/>
          <ac:spMkLst>
            <pc:docMk/>
            <pc:sldMk cId="1801358214" sldId="258"/>
            <ac:spMk id="3" creationId="{82DB69D9-1948-BDE2-13FA-B663F07BD12A}"/>
          </ac:spMkLst>
        </pc:spChg>
        <pc:spChg chg="del">
          <ac:chgData name="Kaiman, Mike" userId="744cce2d-5d35-448d-aa39-efac2b024be9" providerId="ADAL" clId="{1271A48B-771E-454C-97A4-DA0E5212BC95}" dt="2023-06-07T14:07:40.788" v="19" actId="22"/>
          <ac:spMkLst>
            <pc:docMk/>
            <pc:sldMk cId="1801358214" sldId="258"/>
            <ac:spMk id="3" creationId="{83403043-745A-4EE7-7A98-FD1CD3A3E8B3}"/>
          </ac:spMkLst>
        </pc:spChg>
        <pc:picChg chg="add mod ord">
          <ac:chgData name="Kaiman, Mike" userId="744cce2d-5d35-448d-aa39-efac2b024be9" providerId="ADAL" clId="{1271A48B-771E-454C-97A4-DA0E5212BC95}" dt="2023-06-07T14:07:40.788" v="19" actId="22"/>
          <ac:picMkLst>
            <pc:docMk/>
            <pc:sldMk cId="1801358214" sldId="258"/>
            <ac:picMk id="5" creationId="{EE645E73-816A-763C-E6B5-BF6208A22716}"/>
          </ac:picMkLst>
        </pc:picChg>
      </pc:sldChg>
      <pc:sldChg chg="addSp delSp modSp add mod">
        <pc:chgData name="Kaiman, Mike" userId="744cce2d-5d35-448d-aa39-efac2b024be9" providerId="ADAL" clId="{1271A48B-771E-454C-97A4-DA0E5212BC95}" dt="2023-06-07T19:25:45.610" v="395" actId="20577"/>
        <pc:sldMkLst>
          <pc:docMk/>
          <pc:sldMk cId="828581002" sldId="259"/>
        </pc:sldMkLst>
        <pc:spChg chg="mod">
          <ac:chgData name="Kaiman, Mike" userId="744cce2d-5d35-448d-aa39-efac2b024be9" providerId="ADAL" clId="{1271A48B-771E-454C-97A4-DA0E5212BC95}" dt="2023-06-07T19:25:45.610" v="395" actId="20577"/>
          <ac:spMkLst>
            <pc:docMk/>
            <pc:sldMk cId="828581002" sldId="259"/>
            <ac:spMk id="2" creationId="{968E19DA-F016-9470-C53F-DAB1388741D5}"/>
          </ac:spMkLst>
        </pc:spChg>
        <pc:spChg chg="add mod">
          <ac:chgData name="Kaiman, Mike" userId="744cce2d-5d35-448d-aa39-efac2b024be9" providerId="ADAL" clId="{1271A48B-771E-454C-97A4-DA0E5212BC95}" dt="2023-06-07T15:47:04.423" v="377"/>
          <ac:spMkLst>
            <pc:docMk/>
            <pc:sldMk cId="828581002" sldId="259"/>
            <ac:spMk id="3" creationId="{9B95E772-1899-A00C-3A33-7C4CD8165553}"/>
          </ac:spMkLst>
        </pc:spChg>
        <pc:spChg chg="add del mod">
          <ac:chgData name="Kaiman, Mike" userId="744cce2d-5d35-448d-aa39-efac2b024be9" providerId="ADAL" clId="{1271A48B-771E-454C-97A4-DA0E5212BC95}" dt="2023-06-07T14:10:15.179" v="124"/>
          <ac:spMkLst>
            <pc:docMk/>
            <pc:sldMk cId="828581002" sldId="259"/>
            <ac:spMk id="4" creationId="{3EFC1917-3CA0-D6FE-1674-057E913688AC}"/>
          </ac:spMkLst>
        </pc:spChg>
        <pc:picChg chg="del">
          <ac:chgData name="Kaiman, Mike" userId="744cce2d-5d35-448d-aa39-efac2b024be9" providerId="ADAL" clId="{1271A48B-771E-454C-97A4-DA0E5212BC95}" dt="2023-06-07T14:08:09.983" v="56" actId="478"/>
          <ac:picMkLst>
            <pc:docMk/>
            <pc:sldMk cId="828581002" sldId="259"/>
            <ac:picMk id="5" creationId="{EE645E73-816A-763C-E6B5-BF6208A22716}"/>
          </ac:picMkLst>
        </pc:picChg>
        <pc:picChg chg="add mod">
          <ac:chgData name="Kaiman, Mike" userId="744cce2d-5d35-448d-aa39-efac2b024be9" providerId="ADAL" clId="{1271A48B-771E-454C-97A4-DA0E5212BC95}" dt="2023-06-07T14:10:15.179" v="124"/>
          <ac:picMkLst>
            <pc:docMk/>
            <pc:sldMk cId="828581002" sldId="259"/>
            <ac:picMk id="6" creationId="{7884E467-083B-ECE1-61ED-F3BCDACE86A8}"/>
          </ac:picMkLst>
        </pc:picChg>
      </pc:sldChg>
      <pc:sldChg chg="addSp delSp modSp add mod ord">
        <pc:chgData name="Kaiman, Mike" userId="744cce2d-5d35-448d-aa39-efac2b024be9" providerId="ADAL" clId="{1271A48B-771E-454C-97A4-DA0E5212BC95}" dt="2023-06-07T19:26:44.103" v="401" actId="255"/>
        <pc:sldMkLst>
          <pc:docMk/>
          <pc:sldMk cId="3861576134" sldId="260"/>
        </pc:sldMkLst>
        <pc:spChg chg="mod">
          <ac:chgData name="Kaiman, Mike" userId="744cce2d-5d35-448d-aa39-efac2b024be9" providerId="ADAL" clId="{1271A48B-771E-454C-97A4-DA0E5212BC95}" dt="2023-06-07T19:26:44.103" v="401" actId="255"/>
          <ac:spMkLst>
            <pc:docMk/>
            <pc:sldMk cId="3861576134" sldId="260"/>
            <ac:spMk id="2" creationId="{968E19DA-F016-9470-C53F-DAB1388741D5}"/>
          </ac:spMkLst>
        </pc:spChg>
        <pc:spChg chg="del">
          <ac:chgData name="Kaiman, Mike" userId="744cce2d-5d35-448d-aa39-efac2b024be9" providerId="ADAL" clId="{1271A48B-771E-454C-97A4-DA0E5212BC95}" dt="2023-06-07T14:12:58.275" v="178"/>
          <ac:spMkLst>
            <pc:docMk/>
            <pc:sldMk cId="3861576134" sldId="260"/>
            <ac:spMk id="4" creationId="{3EFC1917-3CA0-D6FE-1674-057E913688AC}"/>
          </ac:spMkLst>
        </pc:spChg>
        <pc:spChg chg="add mod">
          <ac:chgData name="Kaiman, Mike" userId="744cce2d-5d35-448d-aa39-efac2b024be9" providerId="ADAL" clId="{1271A48B-771E-454C-97A4-DA0E5212BC95}" dt="2023-06-07T15:47:29.246" v="382"/>
          <ac:spMkLst>
            <pc:docMk/>
            <pc:sldMk cId="3861576134" sldId="260"/>
            <ac:spMk id="4" creationId="{9D564396-3930-B511-1E33-D2F0A24D262E}"/>
          </ac:spMkLst>
        </pc:spChg>
        <pc:picChg chg="add mod">
          <ac:chgData name="Kaiman, Mike" userId="744cce2d-5d35-448d-aa39-efac2b024be9" providerId="ADAL" clId="{1271A48B-771E-454C-97A4-DA0E5212BC95}" dt="2023-06-07T14:12:58.275" v="178"/>
          <ac:picMkLst>
            <pc:docMk/>
            <pc:sldMk cId="3861576134" sldId="260"/>
            <ac:picMk id="3" creationId="{C66E09A6-ADD6-FB8B-1E75-263E251184CC}"/>
          </ac:picMkLst>
        </pc:picChg>
      </pc:sldChg>
      <pc:sldChg chg="addSp delSp modSp add mod">
        <pc:chgData name="Kaiman, Mike" userId="744cce2d-5d35-448d-aa39-efac2b024be9" providerId="ADAL" clId="{1271A48B-771E-454C-97A4-DA0E5212BC95}" dt="2023-06-07T19:26:01.030" v="397" actId="20577"/>
        <pc:sldMkLst>
          <pc:docMk/>
          <pc:sldMk cId="3554278088" sldId="261"/>
        </pc:sldMkLst>
        <pc:spChg chg="mod">
          <ac:chgData name="Kaiman, Mike" userId="744cce2d-5d35-448d-aa39-efac2b024be9" providerId="ADAL" clId="{1271A48B-771E-454C-97A4-DA0E5212BC95}" dt="2023-06-07T19:26:01.030" v="397" actId="20577"/>
          <ac:spMkLst>
            <pc:docMk/>
            <pc:sldMk cId="3554278088" sldId="261"/>
            <ac:spMk id="2" creationId="{968E19DA-F016-9470-C53F-DAB1388741D5}"/>
          </ac:spMkLst>
        </pc:spChg>
        <pc:spChg chg="add mod">
          <ac:chgData name="Kaiman, Mike" userId="744cce2d-5d35-448d-aa39-efac2b024be9" providerId="ADAL" clId="{1271A48B-771E-454C-97A4-DA0E5212BC95}" dt="2023-06-07T15:47:13.789" v="378"/>
          <ac:spMkLst>
            <pc:docMk/>
            <pc:sldMk cId="3554278088" sldId="261"/>
            <ac:spMk id="4" creationId="{2775A115-74E8-D674-0B85-4AA344FF42FC}"/>
          </ac:spMkLst>
        </pc:spChg>
        <pc:spChg chg="del">
          <ac:chgData name="Kaiman, Mike" userId="744cce2d-5d35-448d-aa39-efac2b024be9" providerId="ADAL" clId="{1271A48B-771E-454C-97A4-DA0E5212BC95}" dt="2023-06-07T14:10:31.969" v="125"/>
          <ac:spMkLst>
            <pc:docMk/>
            <pc:sldMk cId="3554278088" sldId="261"/>
            <ac:spMk id="4" creationId="{3EFC1917-3CA0-D6FE-1674-057E913688AC}"/>
          </ac:spMkLst>
        </pc:spChg>
        <pc:picChg chg="add mod">
          <ac:chgData name="Kaiman, Mike" userId="744cce2d-5d35-448d-aa39-efac2b024be9" providerId="ADAL" clId="{1271A48B-771E-454C-97A4-DA0E5212BC95}" dt="2023-06-07T14:10:31.969" v="125"/>
          <ac:picMkLst>
            <pc:docMk/>
            <pc:sldMk cId="3554278088" sldId="261"/>
            <ac:picMk id="3" creationId="{DAD3147F-0729-8B7E-352D-B3B77D20ED32}"/>
          </ac:picMkLst>
        </pc:picChg>
      </pc:sldChg>
      <pc:sldChg chg="addSp delSp modSp add mod">
        <pc:chgData name="Kaiman, Mike" userId="744cce2d-5d35-448d-aa39-efac2b024be9" providerId="ADAL" clId="{1271A48B-771E-454C-97A4-DA0E5212BC95}" dt="2023-06-07T19:26:18.110" v="399" actId="255"/>
        <pc:sldMkLst>
          <pc:docMk/>
          <pc:sldMk cId="1539803435" sldId="262"/>
        </pc:sldMkLst>
        <pc:spChg chg="mod">
          <ac:chgData name="Kaiman, Mike" userId="744cce2d-5d35-448d-aa39-efac2b024be9" providerId="ADAL" clId="{1271A48B-771E-454C-97A4-DA0E5212BC95}" dt="2023-06-07T19:26:18.110" v="399" actId="255"/>
          <ac:spMkLst>
            <pc:docMk/>
            <pc:sldMk cId="1539803435" sldId="262"/>
            <ac:spMk id="2" creationId="{968E19DA-F016-9470-C53F-DAB1388741D5}"/>
          </ac:spMkLst>
        </pc:spChg>
        <pc:spChg chg="del">
          <ac:chgData name="Kaiman, Mike" userId="744cce2d-5d35-448d-aa39-efac2b024be9" providerId="ADAL" clId="{1271A48B-771E-454C-97A4-DA0E5212BC95}" dt="2023-06-07T14:11:50.972" v="150"/>
          <ac:spMkLst>
            <pc:docMk/>
            <pc:sldMk cId="1539803435" sldId="262"/>
            <ac:spMk id="4" creationId="{3EFC1917-3CA0-D6FE-1674-057E913688AC}"/>
          </ac:spMkLst>
        </pc:spChg>
        <pc:spChg chg="add mod">
          <ac:chgData name="Kaiman, Mike" userId="744cce2d-5d35-448d-aa39-efac2b024be9" providerId="ADAL" clId="{1271A48B-771E-454C-97A4-DA0E5212BC95}" dt="2023-06-07T15:47:17.089" v="379"/>
          <ac:spMkLst>
            <pc:docMk/>
            <pc:sldMk cId="1539803435" sldId="262"/>
            <ac:spMk id="4" creationId="{AB1FB09F-C6BC-84A7-0F74-E00A89AD7EFA}"/>
          </ac:spMkLst>
        </pc:spChg>
        <pc:picChg chg="add mod">
          <ac:chgData name="Kaiman, Mike" userId="744cce2d-5d35-448d-aa39-efac2b024be9" providerId="ADAL" clId="{1271A48B-771E-454C-97A4-DA0E5212BC95}" dt="2023-06-07T14:11:50.972" v="150"/>
          <ac:picMkLst>
            <pc:docMk/>
            <pc:sldMk cId="1539803435" sldId="262"/>
            <ac:picMk id="3" creationId="{70199349-02E4-1AB9-D400-C029B6CEFDB3}"/>
          </ac:picMkLst>
        </pc:picChg>
      </pc:sldChg>
      <pc:sldChg chg="addSp delSp modSp add mod">
        <pc:chgData name="Kaiman, Mike" userId="744cce2d-5d35-448d-aa39-efac2b024be9" providerId="ADAL" clId="{1271A48B-771E-454C-97A4-DA0E5212BC95}" dt="2023-06-07T19:26:10.399" v="398" actId="255"/>
        <pc:sldMkLst>
          <pc:docMk/>
          <pc:sldMk cId="2721614699" sldId="263"/>
        </pc:sldMkLst>
        <pc:spChg chg="add del mod">
          <ac:chgData name="Kaiman, Mike" userId="744cce2d-5d35-448d-aa39-efac2b024be9" providerId="ADAL" clId="{1271A48B-771E-454C-97A4-DA0E5212BC95}" dt="2023-06-07T19:26:10.399" v="398" actId="255"/>
          <ac:spMkLst>
            <pc:docMk/>
            <pc:sldMk cId="2721614699" sldId="263"/>
            <ac:spMk id="2" creationId="{968E19DA-F016-9470-C53F-DAB1388741D5}"/>
          </ac:spMkLst>
        </pc:spChg>
        <pc:spChg chg="del">
          <ac:chgData name="Kaiman, Mike" userId="744cce2d-5d35-448d-aa39-efac2b024be9" providerId="ADAL" clId="{1271A48B-771E-454C-97A4-DA0E5212BC95}" dt="2023-06-07T14:11:18.592" v="131"/>
          <ac:spMkLst>
            <pc:docMk/>
            <pc:sldMk cId="2721614699" sldId="263"/>
            <ac:spMk id="4" creationId="{3EFC1917-3CA0-D6FE-1674-057E913688AC}"/>
          </ac:spMkLst>
        </pc:spChg>
        <pc:spChg chg="add mod">
          <ac:chgData name="Kaiman, Mike" userId="744cce2d-5d35-448d-aa39-efac2b024be9" providerId="ADAL" clId="{1271A48B-771E-454C-97A4-DA0E5212BC95}" dt="2023-06-07T15:47:20.106" v="380"/>
          <ac:spMkLst>
            <pc:docMk/>
            <pc:sldMk cId="2721614699" sldId="263"/>
            <ac:spMk id="4" creationId="{B99B1110-0B15-6325-D499-CD5568766B8D}"/>
          </ac:spMkLst>
        </pc:spChg>
        <pc:picChg chg="add mod">
          <ac:chgData name="Kaiman, Mike" userId="744cce2d-5d35-448d-aa39-efac2b024be9" providerId="ADAL" clId="{1271A48B-771E-454C-97A4-DA0E5212BC95}" dt="2023-06-07T14:11:18.592" v="131"/>
          <ac:picMkLst>
            <pc:docMk/>
            <pc:sldMk cId="2721614699" sldId="263"/>
            <ac:picMk id="3" creationId="{EE13A4CB-599C-D026-F463-FC849BFA3996}"/>
          </ac:picMkLst>
        </pc:picChg>
      </pc:sldChg>
      <pc:sldChg chg="addSp delSp modSp add mod">
        <pc:chgData name="Kaiman, Mike" userId="744cce2d-5d35-448d-aa39-efac2b024be9" providerId="ADAL" clId="{1271A48B-771E-454C-97A4-DA0E5212BC95}" dt="2023-06-07T15:47:44.377" v="386"/>
        <pc:sldMkLst>
          <pc:docMk/>
          <pc:sldMk cId="548861022" sldId="264"/>
        </pc:sldMkLst>
        <pc:spChg chg="mod">
          <ac:chgData name="Kaiman, Mike" userId="744cce2d-5d35-448d-aa39-efac2b024be9" providerId="ADAL" clId="{1271A48B-771E-454C-97A4-DA0E5212BC95}" dt="2023-06-07T14:18:32.279" v="310" actId="20577"/>
          <ac:spMkLst>
            <pc:docMk/>
            <pc:sldMk cId="548861022" sldId="264"/>
            <ac:spMk id="2" creationId="{968E19DA-F016-9470-C53F-DAB1388741D5}"/>
          </ac:spMkLst>
        </pc:spChg>
        <pc:spChg chg="del">
          <ac:chgData name="Kaiman, Mike" userId="744cce2d-5d35-448d-aa39-efac2b024be9" providerId="ADAL" clId="{1271A48B-771E-454C-97A4-DA0E5212BC95}" dt="2023-06-07T14:16:33.690" v="303"/>
          <ac:spMkLst>
            <pc:docMk/>
            <pc:sldMk cId="548861022" sldId="264"/>
            <ac:spMk id="4" creationId="{3EFC1917-3CA0-D6FE-1674-057E913688AC}"/>
          </ac:spMkLst>
        </pc:spChg>
        <pc:spChg chg="add mod">
          <ac:chgData name="Kaiman, Mike" userId="744cce2d-5d35-448d-aa39-efac2b024be9" providerId="ADAL" clId="{1271A48B-771E-454C-97A4-DA0E5212BC95}" dt="2023-06-07T15:47:44.377" v="386"/>
          <ac:spMkLst>
            <pc:docMk/>
            <pc:sldMk cId="548861022" sldId="264"/>
            <ac:spMk id="4" creationId="{D2658883-8BE9-DA06-56A6-8E33F3D2D733}"/>
          </ac:spMkLst>
        </pc:spChg>
        <pc:picChg chg="add mod">
          <ac:chgData name="Kaiman, Mike" userId="744cce2d-5d35-448d-aa39-efac2b024be9" providerId="ADAL" clId="{1271A48B-771E-454C-97A4-DA0E5212BC95}" dt="2023-06-07T14:16:33.690" v="303"/>
          <ac:picMkLst>
            <pc:docMk/>
            <pc:sldMk cId="548861022" sldId="264"/>
            <ac:picMk id="3" creationId="{25749E5C-249E-2520-C38D-C0809F7FE82D}"/>
          </ac:picMkLst>
        </pc:picChg>
      </pc:sldChg>
      <pc:sldChg chg="addSp delSp modSp add mod">
        <pc:chgData name="Kaiman, Mike" userId="744cce2d-5d35-448d-aa39-efac2b024be9" providerId="ADAL" clId="{1271A48B-771E-454C-97A4-DA0E5212BC95}" dt="2023-06-07T19:27:55.937" v="405" actId="27636"/>
        <pc:sldMkLst>
          <pc:docMk/>
          <pc:sldMk cId="3729416453" sldId="265"/>
        </pc:sldMkLst>
        <pc:spChg chg="mod">
          <ac:chgData name="Kaiman, Mike" userId="744cce2d-5d35-448d-aa39-efac2b024be9" providerId="ADAL" clId="{1271A48B-771E-454C-97A4-DA0E5212BC95}" dt="2023-06-07T19:27:55.937" v="405" actId="27636"/>
          <ac:spMkLst>
            <pc:docMk/>
            <pc:sldMk cId="3729416453" sldId="265"/>
            <ac:spMk id="2" creationId="{968E19DA-F016-9470-C53F-DAB1388741D5}"/>
          </ac:spMkLst>
        </pc:spChg>
        <pc:spChg chg="del">
          <ac:chgData name="Kaiman, Mike" userId="744cce2d-5d35-448d-aa39-efac2b024be9" providerId="ADAL" clId="{1271A48B-771E-454C-97A4-DA0E5212BC95}" dt="2023-06-07T14:15:37.855" v="240"/>
          <ac:spMkLst>
            <pc:docMk/>
            <pc:sldMk cId="3729416453" sldId="265"/>
            <ac:spMk id="4" creationId="{3EFC1917-3CA0-D6FE-1674-057E913688AC}"/>
          </ac:spMkLst>
        </pc:spChg>
        <pc:spChg chg="add mod">
          <ac:chgData name="Kaiman, Mike" userId="744cce2d-5d35-448d-aa39-efac2b024be9" providerId="ADAL" clId="{1271A48B-771E-454C-97A4-DA0E5212BC95}" dt="2023-06-07T15:47:39.731" v="385"/>
          <ac:spMkLst>
            <pc:docMk/>
            <pc:sldMk cId="3729416453" sldId="265"/>
            <ac:spMk id="4" creationId="{4A8D4C42-CD11-7931-B679-ED5BBD2E58BC}"/>
          </ac:spMkLst>
        </pc:spChg>
        <pc:picChg chg="add mod">
          <ac:chgData name="Kaiman, Mike" userId="744cce2d-5d35-448d-aa39-efac2b024be9" providerId="ADAL" clId="{1271A48B-771E-454C-97A4-DA0E5212BC95}" dt="2023-06-07T14:15:37.855" v="240"/>
          <ac:picMkLst>
            <pc:docMk/>
            <pc:sldMk cId="3729416453" sldId="265"/>
            <ac:picMk id="3" creationId="{42AFD162-5FC3-A88A-66FD-000FBCD14CA7}"/>
          </ac:picMkLst>
        </pc:picChg>
      </pc:sldChg>
      <pc:sldChg chg="addSp delSp modSp add mod">
        <pc:chgData name="Kaiman, Mike" userId="744cce2d-5d35-448d-aa39-efac2b024be9" providerId="ADAL" clId="{1271A48B-771E-454C-97A4-DA0E5212BC95}" dt="2023-06-07T19:27:07.952" v="403" actId="255"/>
        <pc:sldMkLst>
          <pc:docMk/>
          <pc:sldMk cId="723726458" sldId="266"/>
        </pc:sldMkLst>
        <pc:spChg chg="mod">
          <ac:chgData name="Kaiman, Mike" userId="744cce2d-5d35-448d-aa39-efac2b024be9" providerId="ADAL" clId="{1271A48B-771E-454C-97A4-DA0E5212BC95}" dt="2023-06-07T19:27:07.952" v="403" actId="255"/>
          <ac:spMkLst>
            <pc:docMk/>
            <pc:sldMk cId="723726458" sldId="266"/>
            <ac:spMk id="2" creationId="{968E19DA-F016-9470-C53F-DAB1388741D5}"/>
          </ac:spMkLst>
        </pc:spChg>
        <pc:spChg chg="add mod">
          <ac:chgData name="Kaiman, Mike" userId="744cce2d-5d35-448d-aa39-efac2b024be9" providerId="ADAL" clId="{1271A48B-771E-454C-97A4-DA0E5212BC95}" dt="2023-06-07T15:47:36.428" v="384"/>
          <ac:spMkLst>
            <pc:docMk/>
            <pc:sldMk cId="723726458" sldId="266"/>
            <ac:spMk id="4" creationId="{14F0935E-3959-996C-2AB6-790AF48BE8A3}"/>
          </ac:spMkLst>
        </pc:spChg>
        <pc:spChg chg="del">
          <ac:chgData name="Kaiman, Mike" userId="744cce2d-5d35-448d-aa39-efac2b024be9" providerId="ADAL" clId="{1271A48B-771E-454C-97A4-DA0E5212BC95}" dt="2023-06-07T14:14:05.659" v="204"/>
          <ac:spMkLst>
            <pc:docMk/>
            <pc:sldMk cId="723726458" sldId="266"/>
            <ac:spMk id="4" creationId="{3EFC1917-3CA0-D6FE-1674-057E913688AC}"/>
          </ac:spMkLst>
        </pc:spChg>
        <pc:picChg chg="add mod">
          <ac:chgData name="Kaiman, Mike" userId="744cce2d-5d35-448d-aa39-efac2b024be9" providerId="ADAL" clId="{1271A48B-771E-454C-97A4-DA0E5212BC95}" dt="2023-06-07T14:14:05.659" v="204"/>
          <ac:picMkLst>
            <pc:docMk/>
            <pc:sldMk cId="723726458" sldId="266"/>
            <ac:picMk id="3" creationId="{B7DDDD5F-00B1-89D9-2B8C-C963AA83F31C}"/>
          </ac:picMkLst>
        </pc:picChg>
      </pc:sldChg>
      <pc:sldChg chg="addSp delSp modSp add mod">
        <pc:chgData name="Kaiman, Mike" userId="744cce2d-5d35-448d-aa39-efac2b024be9" providerId="ADAL" clId="{1271A48B-771E-454C-97A4-DA0E5212BC95}" dt="2023-06-07T19:26:50.231" v="402" actId="255"/>
        <pc:sldMkLst>
          <pc:docMk/>
          <pc:sldMk cId="3662181612" sldId="267"/>
        </pc:sldMkLst>
        <pc:spChg chg="mod">
          <ac:chgData name="Kaiman, Mike" userId="744cce2d-5d35-448d-aa39-efac2b024be9" providerId="ADAL" clId="{1271A48B-771E-454C-97A4-DA0E5212BC95}" dt="2023-06-07T19:26:50.231" v="402" actId="255"/>
          <ac:spMkLst>
            <pc:docMk/>
            <pc:sldMk cId="3662181612" sldId="267"/>
            <ac:spMk id="2" creationId="{968E19DA-F016-9470-C53F-DAB1388741D5}"/>
          </ac:spMkLst>
        </pc:spChg>
        <pc:spChg chg="del">
          <ac:chgData name="Kaiman, Mike" userId="744cce2d-5d35-448d-aa39-efac2b024be9" providerId="ADAL" clId="{1271A48B-771E-454C-97A4-DA0E5212BC95}" dt="2023-06-07T14:13:47.374" v="185"/>
          <ac:spMkLst>
            <pc:docMk/>
            <pc:sldMk cId="3662181612" sldId="267"/>
            <ac:spMk id="4" creationId="{3EFC1917-3CA0-D6FE-1674-057E913688AC}"/>
          </ac:spMkLst>
        </pc:spChg>
        <pc:spChg chg="add mod">
          <ac:chgData name="Kaiman, Mike" userId="744cce2d-5d35-448d-aa39-efac2b024be9" providerId="ADAL" clId="{1271A48B-771E-454C-97A4-DA0E5212BC95}" dt="2023-06-07T15:47:33.419" v="383"/>
          <ac:spMkLst>
            <pc:docMk/>
            <pc:sldMk cId="3662181612" sldId="267"/>
            <ac:spMk id="4" creationId="{D32A2390-40E8-1296-B029-0F381D0BA599}"/>
          </ac:spMkLst>
        </pc:spChg>
        <pc:picChg chg="add mod">
          <ac:chgData name="Kaiman, Mike" userId="744cce2d-5d35-448d-aa39-efac2b024be9" providerId="ADAL" clId="{1271A48B-771E-454C-97A4-DA0E5212BC95}" dt="2023-06-07T14:13:47.374" v="185"/>
          <ac:picMkLst>
            <pc:docMk/>
            <pc:sldMk cId="3662181612" sldId="267"/>
            <ac:picMk id="3" creationId="{D96F01AA-2B94-E05C-87E1-5EE831446135}"/>
          </ac:picMkLst>
        </pc:picChg>
      </pc:sldChg>
      <pc:sldChg chg="addSp delSp modSp add mod">
        <pc:chgData name="Kaiman, Mike" userId="744cce2d-5d35-448d-aa39-efac2b024be9" providerId="ADAL" clId="{1271A48B-771E-454C-97A4-DA0E5212BC95}" dt="2023-06-07T19:26:25.415" v="400" actId="255"/>
        <pc:sldMkLst>
          <pc:docMk/>
          <pc:sldMk cId="1655002664" sldId="268"/>
        </pc:sldMkLst>
        <pc:spChg chg="mod">
          <ac:chgData name="Kaiman, Mike" userId="744cce2d-5d35-448d-aa39-efac2b024be9" providerId="ADAL" clId="{1271A48B-771E-454C-97A4-DA0E5212BC95}" dt="2023-06-07T19:26:25.415" v="400" actId="255"/>
          <ac:spMkLst>
            <pc:docMk/>
            <pc:sldMk cId="1655002664" sldId="268"/>
            <ac:spMk id="2" creationId="{968E19DA-F016-9470-C53F-DAB1388741D5}"/>
          </ac:spMkLst>
        </pc:spChg>
        <pc:spChg chg="add mod">
          <ac:chgData name="Kaiman, Mike" userId="744cce2d-5d35-448d-aa39-efac2b024be9" providerId="ADAL" clId="{1271A48B-771E-454C-97A4-DA0E5212BC95}" dt="2023-06-07T15:47:23.650" v="381"/>
          <ac:spMkLst>
            <pc:docMk/>
            <pc:sldMk cId="1655002664" sldId="268"/>
            <ac:spMk id="3" creationId="{31342F10-438C-B6D5-ED37-1B08CB777BA1}"/>
          </ac:spMkLst>
        </pc:spChg>
        <pc:spChg chg="del">
          <ac:chgData name="Kaiman, Mike" userId="744cce2d-5d35-448d-aa39-efac2b024be9" providerId="ADAL" clId="{1271A48B-771E-454C-97A4-DA0E5212BC95}" dt="2023-06-07T14:12:35.201" v="162"/>
          <ac:spMkLst>
            <pc:docMk/>
            <pc:sldMk cId="1655002664" sldId="268"/>
            <ac:spMk id="4" creationId="{3EFC1917-3CA0-D6FE-1674-057E913688AC}"/>
          </ac:spMkLst>
        </pc:spChg>
        <pc:spChg chg="mod">
          <ac:chgData name="Kaiman, Mike" userId="744cce2d-5d35-448d-aa39-efac2b024be9" providerId="ADAL" clId="{1271A48B-771E-454C-97A4-DA0E5212BC95}" dt="2023-06-07T14:12:30.760" v="160"/>
          <ac:spMkLst>
            <pc:docMk/>
            <pc:sldMk cId="1655002664" sldId="268"/>
            <ac:spMk id="5" creationId="{F7BAE9C0-BD57-1B54-11FA-6B186F96EE64}"/>
          </ac:spMkLst>
        </pc:spChg>
        <pc:spChg chg="mod">
          <ac:chgData name="Kaiman, Mike" userId="744cce2d-5d35-448d-aa39-efac2b024be9" providerId="ADAL" clId="{1271A48B-771E-454C-97A4-DA0E5212BC95}" dt="2023-06-07T14:12:30.760" v="160"/>
          <ac:spMkLst>
            <pc:docMk/>
            <pc:sldMk cId="1655002664" sldId="268"/>
            <ac:spMk id="6" creationId="{E119C032-088B-1851-0133-248BD59FF016}"/>
          </ac:spMkLst>
        </pc:spChg>
        <pc:spChg chg="mod">
          <ac:chgData name="Kaiman, Mike" userId="744cce2d-5d35-448d-aa39-efac2b024be9" providerId="ADAL" clId="{1271A48B-771E-454C-97A4-DA0E5212BC95}" dt="2023-06-07T14:12:30.760" v="160"/>
          <ac:spMkLst>
            <pc:docMk/>
            <pc:sldMk cId="1655002664" sldId="268"/>
            <ac:spMk id="7" creationId="{98283B14-212B-0192-6985-011F57B3233E}"/>
          </ac:spMkLst>
        </pc:spChg>
        <pc:spChg chg="mod">
          <ac:chgData name="Kaiman, Mike" userId="744cce2d-5d35-448d-aa39-efac2b024be9" providerId="ADAL" clId="{1271A48B-771E-454C-97A4-DA0E5212BC95}" dt="2023-06-07T14:12:30.760" v="160"/>
          <ac:spMkLst>
            <pc:docMk/>
            <pc:sldMk cId="1655002664" sldId="268"/>
            <ac:spMk id="8" creationId="{5651DB96-EB07-0115-83FF-61F494EB9E95}"/>
          </ac:spMkLst>
        </pc:spChg>
        <pc:spChg chg="mod">
          <ac:chgData name="Kaiman, Mike" userId="744cce2d-5d35-448d-aa39-efac2b024be9" providerId="ADAL" clId="{1271A48B-771E-454C-97A4-DA0E5212BC95}" dt="2023-06-07T14:12:30.760" v="160"/>
          <ac:spMkLst>
            <pc:docMk/>
            <pc:sldMk cId="1655002664" sldId="268"/>
            <ac:spMk id="9" creationId="{E276CCB1-86B8-17FB-0492-9AF60B6C811A}"/>
          </ac:spMkLst>
        </pc:spChg>
        <pc:spChg chg="mod">
          <ac:chgData name="Kaiman, Mike" userId="744cce2d-5d35-448d-aa39-efac2b024be9" providerId="ADAL" clId="{1271A48B-771E-454C-97A4-DA0E5212BC95}" dt="2023-06-07T14:12:30.760" v="160"/>
          <ac:spMkLst>
            <pc:docMk/>
            <pc:sldMk cId="1655002664" sldId="268"/>
            <ac:spMk id="10" creationId="{8D32D4D9-50F4-9EC8-3FBF-4D0BDA78CFCA}"/>
          </ac:spMkLst>
        </pc:spChg>
        <pc:spChg chg="mod">
          <ac:chgData name="Kaiman, Mike" userId="744cce2d-5d35-448d-aa39-efac2b024be9" providerId="ADAL" clId="{1271A48B-771E-454C-97A4-DA0E5212BC95}" dt="2023-06-07T14:12:30.760" v="160"/>
          <ac:spMkLst>
            <pc:docMk/>
            <pc:sldMk cId="1655002664" sldId="268"/>
            <ac:spMk id="18" creationId="{10FB82DB-F5F7-822B-EBB1-EEAB0B2C8A9B}"/>
          </ac:spMkLst>
        </pc:spChg>
        <pc:spChg chg="mod">
          <ac:chgData name="Kaiman, Mike" userId="744cce2d-5d35-448d-aa39-efac2b024be9" providerId="ADAL" clId="{1271A48B-771E-454C-97A4-DA0E5212BC95}" dt="2023-06-07T14:12:30.760" v="160"/>
          <ac:spMkLst>
            <pc:docMk/>
            <pc:sldMk cId="1655002664" sldId="268"/>
            <ac:spMk id="19" creationId="{588D0D43-5967-A3F4-268E-634875885CCA}"/>
          </ac:spMkLst>
        </pc:spChg>
        <pc:spChg chg="mod">
          <ac:chgData name="Kaiman, Mike" userId="744cce2d-5d35-448d-aa39-efac2b024be9" providerId="ADAL" clId="{1271A48B-771E-454C-97A4-DA0E5212BC95}" dt="2023-06-07T14:12:30.760" v="160"/>
          <ac:spMkLst>
            <pc:docMk/>
            <pc:sldMk cId="1655002664" sldId="268"/>
            <ac:spMk id="20" creationId="{3CB37FB1-102D-440F-3D61-D0FB73BAEF3B}"/>
          </ac:spMkLst>
        </pc:spChg>
        <pc:spChg chg="mod">
          <ac:chgData name="Kaiman, Mike" userId="744cce2d-5d35-448d-aa39-efac2b024be9" providerId="ADAL" clId="{1271A48B-771E-454C-97A4-DA0E5212BC95}" dt="2023-06-07T14:12:30.760" v="160"/>
          <ac:spMkLst>
            <pc:docMk/>
            <pc:sldMk cId="1655002664" sldId="268"/>
            <ac:spMk id="21" creationId="{00ACF112-00BF-AD77-BD4B-FAC2D2101FD8}"/>
          </ac:spMkLst>
        </pc:spChg>
        <pc:spChg chg="mod">
          <ac:chgData name="Kaiman, Mike" userId="744cce2d-5d35-448d-aa39-efac2b024be9" providerId="ADAL" clId="{1271A48B-771E-454C-97A4-DA0E5212BC95}" dt="2023-06-07T14:12:30.760" v="160"/>
          <ac:spMkLst>
            <pc:docMk/>
            <pc:sldMk cId="1655002664" sldId="268"/>
            <ac:spMk id="22" creationId="{8441C019-AAC3-9A9C-71C1-005ABB4EF393}"/>
          </ac:spMkLst>
        </pc:spChg>
        <pc:spChg chg="mod">
          <ac:chgData name="Kaiman, Mike" userId="744cce2d-5d35-448d-aa39-efac2b024be9" providerId="ADAL" clId="{1271A48B-771E-454C-97A4-DA0E5212BC95}" dt="2023-06-07T14:12:30.760" v="160"/>
          <ac:spMkLst>
            <pc:docMk/>
            <pc:sldMk cId="1655002664" sldId="268"/>
            <ac:spMk id="43" creationId="{7EF80274-D2E6-CC24-6F29-F09A88396F90}"/>
          </ac:spMkLst>
        </pc:spChg>
        <pc:spChg chg="mod">
          <ac:chgData name="Kaiman, Mike" userId="744cce2d-5d35-448d-aa39-efac2b024be9" providerId="ADAL" clId="{1271A48B-771E-454C-97A4-DA0E5212BC95}" dt="2023-06-07T14:12:30.760" v="160"/>
          <ac:spMkLst>
            <pc:docMk/>
            <pc:sldMk cId="1655002664" sldId="268"/>
            <ac:spMk id="44" creationId="{CE43FA8A-ED88-CE6A-F2FA-8325BA591B19}"/>
          </ac:spMkLst>
        </pc:spChg>
        <pc:spChg chg="mod">
          <ac:chgData name="Kaiman, Mike" userId="744cce2d-5d35-448d-aa39-efac2b024be9" providerId="ADAL" clId="{1271A48B-771E-454C-97A4-DA0E5212BC95}" dt="2023-06-07T14:12:30.760" v="160"/>
          <ac:spMkLst>
            <pc:docMk/>
            <pc:sldMk cId="1655002664" sldId="268"/>
            <ac:spMk id="45" creationId="{54CABF86-BB2E-EEFA-380D-A98D864D4565}"/>
          </ac:spMkLst>
        </pc:spChg>
        <pc:spChg chg="mod">
          <ac:chgData name="Kaiman, Mike" userId="744cce2d-5d35-448d-aa39-efac2b024be9" providerId="ADAL" clId="{1271A48B-771E-454C-97A4-DA0E5212BC95}" dt="2023-06-07T14:12:30.760" v="160"/>
          <ac:spMkLst>
            <pc:docMk/>
            <pc:sldMk cId="1655002664" sldId="268"/>
            <ac:spMk id="46" creationId="{4CFE8686-5BBA-3020-ABB4-AAA486819FE0}"/>
          </ac:spMkLst>
        </pc:spChg>
        <pc:spChg chg="mod">
          <ac:chgData name="Kaiman, Mike" userId="744cce2d-5d35-448d-aa39-efac2b024be9" providerId="ADAL" clId="{1271A48B-771E-454C-97A4-DA0E5212BC95}" dt="2023-06-07T14:12:30.760" v="160"/>
          <ac:spMkLst>
            <pc:docMk/>
            <pc:sldMk cId="1655002664" sldId="268"/>
            <ac:spMk id="47" creationId="{87E252D7-3A2E-2D56-33B5-65F423376948}"/>
          </ac:spMkLst>
        </pc:spChg>
        <pc:spChg chg="mod">
          <ac:chgData name="Kaiman, Mike" userId="744cce2d-5d35-448d-aa39-efac2b024be9" providerId="ADAL" clId="{1271A48B-771E-454C-97A4-DA0E5212BC95}" dt="2023-06-07T14:12:30.760" v="160"/>
          <ac:spMkLst>
            <pc:docMk/>
            <pc:sldMk cId="1655002664" sldId="268"/>
            <ac:spMk id="48" creationId="{9F622D82-E2F9-BE04-07A9-D2BCD8FD10DA}"/>
          </ac:spMkLst>
        </pc:spChg>
        <pc:spChg chg="mod">
          <ac:chgData name="Kaiman, Mike" userId="744cce2d-5d35-448d-aa39-efac2b024be9" providerId="ADAL" clId="{1271A48B-771E-454C-97A4-DA0E5212BC95}" dt="2023-06-07T14:12:30.760" v="160"/>
          <ac:spMkLst>
            <pc:docMk/>
            <pc:sldMk cId="1655002664" sldId="268"/>
            <ac:spMk id="49" creationId="{CC4AF2DB-0B87-4449-4F52-F3E683411E86}"/>
          </ac:spMkLst>
        </pc:spChg>
        <pc:spChg chg="mod">
          <ac:chgData name="Kaiman, Mike" userId="744cce2d-5d35-448d-aa39-efac2b024be9" providerId="ADAL" clId="{1271A48B-771E-454C-97A4-DA0E5212BC95}" dt="2023-06-07T14:12:30.760" v="160"/>
          <ac:spMkLst>
            <pc:docMk/>
            <pc:sldMk cId="1655002664" sldId="268"/>
            <ac:spMk id="50" creationId="{B6C9E078-C5FB-A5A5-B618-8839A89D1AC3}"/>
          </ac:spMkLst>
        </pc:spChg>
        <pc:spChg chg="mod">
          <ac:chgData name="Kaiman, Mike" userId="744cce2d-5d35-448d-aa39-efac2b024be9" providerId="ADAL" clId="{1271A48B-771E-454C-97A4-DA0E5212BC95}" dt="2023-06-07T14:12:30.760" v="160"/>
          <ac:spMkLst>
            <pc:docMk/>
            <pc:sldMk cId="1655002664" sldId="268"/>
            <ac:spMk id="51" creationId="{C1BF24A7-790F-2AF3-9E82-3BD23E1E681D}"/>
          </ac:spMkLst>
        </pc:spChg>
        <pc:spChg chg="mod">
          <ac:chgData name="Kaiman, Mike" userId="744cce2d-5d35-448d-aa39-efac2b024be9" providerId="ADAL" clId="{1271A48B-771E-454C-97A4-DA0E5212BC95}" dt="2023-06-07T14:12:30.760" v="160"/>
          <ac:spMkLst>
            <pc:docMk/>
            <pc:sldMk cId="1655002664" sldId="268"/>
            <ac:spMk id="52" creationId="{26225A94-909A-9944-1C58-64FBC6796439}"/>
          </ac:spMkLst>
        </pc:spChg>
        <pc:spChg chg="mod">
          <ac:chgData name="Kaiman, Mike" userId="744cce2d-5d35-448d-aa39-efac2b024be9" providerId="ADAL" clId="{1271A48B-771E-454C-97A4-DA0E5212BC95}" dt="2023-06-07T14:12:30.760" v="160"/>
          <ac:spMkLst>
            <pc:docMk/>
            <pc:sldMk cId="1655002664" sldId="268"/>
            <ac:spMk id="53" creationId="{13214885-15F6-0154-53F2-20D335669BE2}"/>
          </ac:spMkLst>
        </pc:spChg>
        <pc:spChg chg="mod">
          <ac:chgData name="Kaiman, Mike" userId="744cce2d-5d35-448d-aa39-efac2b024be9" providerId="ADAL" clId="{1271A48B-771E-454C-97A4-DA0E5212BC95}" dt="2023-06-07T14:12:30.760" v="160"/>
          <ac:spMkLst>
            <pc:docMk/>
            <pc:sldMk cId="1655002664" sldId="268"/>
            <ac:spMk id="54" creationId="{521C5530-3425-271C-AB4A-30D56C55BE3F}"/>
          </ac:spMkLst>
        </pc:spChg>
        <pc:spChg chg="mod">
          <ac:chgData name="Kaiman, Mike" userId="744cce2d-5d35-448d-aa39-efac2b024be9" providerId="ADAL" clId="{1271A48B-771E-454C-97A4-DA0E5212BC95}" dt="2023-06-07T14:12:30.760" v="160"/>
          <ac:spMkLst>
            <pc:docMk/>
            <pc:sldMk cId="1655002664" sldId="268"/>
            <ac:spMk id="55" creationId="{C577E037-A9CA-4D6C-4B71-B451F531AD93}"/>
          </ac:spMkLst>
        </pc:spChg>
        <pc:spChg chg="mod">
          <ac:chgData name="Kaiman, Mike" userId="744cce2d-5d35-448d-aa39-efac2b024be9" providerId="ADAL" clId="{1271A48B-771E-454C-97A4-DA0E5212BC95}" dt="2023-06-07T14:12:30.760" v="160"/>
          <ac:spMkLst>
            <pc:docMk/>
            <pc:sldMk cId="1655002664" sldId="268"/>
            <ac:spMk id="56" creationId="{75AD9E58-314A-FE4B-CA1A-6B4251580954}"/>
          </ac:spMkLst>
        </pc:spChg>
        <pc:spChg chg="mod">
          <ac:chgData name="Kaiman, Mike" userId="744cce2d-5d35-448d-aa39-efac2b024be9" providerId="ADAL" clId="{1271A48B-771E-454C-97A4-DA0E5212BC95}" dt="2023-06-07T14:12:30.760" v="160"/>
          <ac:spMkLst>
            <pc:docMk/>
            <pc:sldMk cId="1655002664" sldId="268"/>
            <ac:spMk id="57" creationId="{766BE71A-F52D-D79B-FC23-FFEA9111911F}"/>
          </ac:spMkLst>
        </pc:spChg>
        <pc:spChg chg="mod">
          <ac:chgData name="Kaiman, Mike" userId="744cce2d-5d35-448d-aa39-efac2b024be9" providerId="ADAL" clId="{1271A48B-771E-454C-97A4-DA0E5212BC95}" dt="2023-06-07T14:12:30.760" v="160"/>
          <ac:spMkLst>
            <pc:docMk/>
            <pc:sldMk cId="1655002664" sldId="268"/>
            <ac:spMk id="58" creationId="{832A0182-FD77-CC3B-8EE1-58B7674F1340}"/>
          </ac:spMkLst>
        </pc:spChg>
        <pc:spChg chg="mod">
          <ac:chgData name="Kaiman, Mike" userId="744cce2d-5d35-448d-aa39-efac2b024be9" providerId="ADAL" clId="{1271A48B-771E-454C-97A4-DA0E5212BC95}" dt="2023-06-07T14:12:30.760" v="160"/>
          <ac:spMkLst>
            <pc:docMk/>
            <pc:sldMk cId="1655002664" sldId="268"/>
            <ac:spMk id="59" creationId="{ED57B501-36E6-56C8-3C2B-A22F8AFDDE45}"/>
          </ac:spMkLst>
        </pc:spChg>
        <pc:spChg chg="mod">
          <ac:chgData name="Kaiman, Mike" userId="744cce2d-5d35-448d-aa39-efac2b024be9" providerId="ADAL" clId="{1271A48B-771E-454C-97A4-DA0E5212BC95}" dt="2023-06-07T14:12:30.760" v="160"/>
          <ac:spMkLst>
            <pc:docMk/>
            <pc:sldMk cId="1655002664" sldId="268"/>
            <ac:spMk id="60" creationId="{3E06E49A-CE8E-3E03-AE31-B7552D104577}"/>
          </ac:spMkLst>
        </pc:spChg>
        <pc:spChg chg="mod">
          <ac:chgData name="Kaiman, Mike" userId="744cce2d-5d35-448d-aa39-efac2b024be9" providerId="ADAL" clId="{1271A48B-771E-454C-97A4-DA0E5212BC95}" dt="2023-06-07T14:12:30.760" v="160"/>
          <ac:spMkLst>
            <pc:docMk/>
            <pc:sldMk cId="1655002664" sldId="268"/>
            <ac:spMk id="62" creationId="{2E537857-A5EE-BF39-2FF6-D8B88962F736}"/>
          </ac:spMkLst>
        </pc:spChg>
        <pc:spChg chg="mod">
          <ac:chgData name="Kaiman, Mike" userId="744cce2d-5d35-448d-aa39-efac2b024be9" providerId="ADAL" clId="{1271A48B-771E-454C-97A4-DA0E5212BC95}" dt="2023-06-07T14:12:30.760" v="160"/>
          <ac:spMkLst>
            <pc:docMk/>
            <pc:sldMk cId="1655002664" sldId="268"/>
            <ac:spMk id="63" creationId="{6A9820B2-2379-82F6-ABA6-03BDA82FF18C}"/>
          </ac:spMkLst>
        </pc:spChg>
        <pc:spChg chg="mod">
          <ac:chgData name="Kaiman, Mike" userId="744cce2d-5d35-448d-aa39-efac2b024be9" providerId="ADAL" clId="{1271A48B-771E-454C-97A4-DA0E5212BC95}" dt="2023-06-07T14:12:30.760" v="160"/>
          <ac:spMkLst>
            <pc:docMk/>
            <pc:sldMk cId="1655002664" sldId="268"/>
            <ac:spMk id="64" creationId="{2EFF813A-C17C-0515-9207-0936698B9A93}"/>
          </ac:spMkLst>
        </pc:spChg>
        <pc:spChg chg="mod">
          <ac:chgData name="Kaiman, Mike" userId="744cce2d-5d35-448d-aa39-efac2b024be9" providerId="ADAL" clId="{1271A48B-771E-454C-97A4-DA0E5212BC95}" dt="2023-06-07T14:12:30.760" v="160"/>
          <ac:spMkLst>
            <pc:docMk/>
            <pc:sldMk cId="1655002664" sldId="268"/>
            <ac:spMk id="65" creationId="{1A4F21FB-11A4-CB03-B5F0-F7C18F51A5A8}"/>
          </ac:spMkLst>
        </pc:spChg>
        <pc:grpChg chg="add del mod">
          <ac:chgData name="Kaiman, Mike" userId="744cce2d-5d35-448d-aa39-efac2b024be9" providerId="ADAL" clId="{1271A48B-771E-454C-97A4-DA0E5212BC95}" dt="2023-06-07T14:12:33.140" v="161"/>
          <ac:grpSpMkLst>
            <pc:docMk/>
            <pc:sldMk cId="1655002664" sldId="268"/>
            <ac:grpSpMk id="3" creationId="{CF019A92-CBBC-C209-9B94-1460C9306011}"/>
          </ac:grpSpMkLst>
        </pc:grpChg>
        <pc:picChg chg="add mod">
          <ac:chgData name="Kaiman, Mike" userId="744cce2d-5d35-448d-aa39-efac2b024be9" providerId="ADAL" clId="{1271A48B-771E-454C-97A4-DA0E5212BC95}" dt="2023-06-07T14:12:35.201" v="162"/>
          <ac:picMkLst>
            <pc:docMk/>
            <pc:sldMk cId="1655002664" sldId="268"/>
            <ac:picMk id="66" creationId="{961BBAF3-D5F4-E099-8A25-EFBC2794D8E7}"/>
          </ac:picMkLst>
        </pc:picChg>
        <pc:cxnChg chg="mod">
          <ac:chgData name="Kaiman, Mike" userId="744cce2d-5d35-448d-aa39-efac2b024be9" providerId="ADAL" clId="{1271A48B-771E-454C-97A4-DA0E5212BC95}" dt="2023-06-07T14:12:30.760" v="160"/>
          <ac:cxnSpMkLst>
            <pc:docMk/>
            <pc:sldMk cId="1655002664" sldId="268"/>
            <ac:cxnSpMk id="11" creationId="{B11892F0-65A0-6A5F-A18B-B1BF254B7A71}"/>
          </ac:cxnSpMkLst>
        </pc:cxnChg>
        <pc:cxnChg chg="mod">
          <ac:chgData name="Kaiman, Mike" userId="744cce2d-5d35-448d-aa39-efac2b024be9" providerId="ADAL" clId="{1271A48B-771E-454C-97A4-DA0E5212BC95}" dt="2023-06-07T14:12:30.760" v="160"/>
          <ac:cxnSpMkLst>
            <pc:docMk/>
            <pc:sldMk cId="1655002664" sldId="268"/>
            <ac:cxnSpMk id="12" creationId="{71DC8864-59D0-873F-8783-FCDE317DAF55}"/>
          </ac:cxnSpMkLst>
        </pc:cxnChg>
        <pc:cxnChg chg="mod">
          <ac:chgData name="Kaiman, Mike" userId="744cce2d-5d35-448d-aa39-efac2b024be9" providerId="ADAL" clId="{1271A48B-771E-454C-97A4-DA0E5212BC95}" dt="2023-06-07T14:12:30.760" v="160"/>
          <ac:cxnSpMkLst>
            <pc:docMk/>
            <pc:sldMk cId="1655002664" sldId="268"/>
            <ac:cxnSpMk id="13" creationId="{78DF02D4-88CE-A967-7D62-280C6890692F}"/>
          </ac:cxnSpMkLst>
        </pc:cxnChg>
        <pc:cxnChg chg="mod">
          <ac:chgData name="Kaiman, Mike" userId="744cce2d-5d35-448d-aa39-efac2b024be9" providerId="ADAL" clId="{1271A48B-771E-454C-97A4-DA0E5212BC95}" dt="2023-06-07T14:12:30.760" v="160"/>
          <ac:cxnSpMkLst>
            <pc:docMk/>
            <pc:sldMk cId="1655002664" sldId="268"/>
            <ac:cxnSpMk id="14" creationId="{EDFFFCAB-5EC8-5405-8CBA-49719E5A8192}"/>
          </ac:cxnSpMkLst>
        </pc:cxnChg>
        <pc:cxnChg chg="mod">
          <ac:chgData name="Kaiman, Mike" userId="744cce2d-5d35-448d-aa39-efac2b024be9" providerId="ADAL" clId="{1271A48B-771E-454C-97A4-DA0E5212BC95}" dt="2023-06-07T14:12:30.760" v="160"/>
          <ac:cxnSpMkLst>
            <pc:docMk/>
            <pc:sldMk cId="1655002664" sldId="268"/>
            <ac:cxnSpMk id="15" creationId="{91546625-3509-E3A0-A0D4-B6F07B56C16B}"/>
          </ac:cxnSpMkLst>
        </pc:cxnChg>
        <pc:cxnChg chg="mod">
          <ac:chgData name="Kaiman, Mike" userId="744cce2d-5d35-448d-aa39-efac2b024be9" providerId="ADAL" clId="{1271A48B-771E-454C-97A4-DA0E5212BC95}" dt="2023-06-07T14:12:30.760" v="160"/>
          <ac:cxnSpMkLst>
            <pc:docMk/>
            <pc:sldMk cId="1655002664" sldId="268"/>
            <ac:cxnSpMk id="16" creationId="{E9765F8F-F0D5-52BB-847A-562F13C0F595}"/>
          </ac:cxnSpMkLst>
        </pc:cxnChg>
        <pc:cxnChg chg="mod">
          <ac:chgData name="Kaiman, Mike" userId="744cce2d-5d35-448d-aa39-efac2b024be9" providerId="ADAL" clId="{1271A48B-771E-454C-97A4-DA0E5212BC95}" dt="2023-06-07T14:12:30.760" v="160"/>
          <ac:cxnSpMkLst>
            <pc:docMk/>
            <pc:sldMk cId="1655002664" sldId="268"/>
            <ac:cxnSpMk id="17" creationId="{0C73944B-E8F9-6A52-764E-3AA70CE64455}"/>
          </ac:cxnSpMkLst>
        </pc:cxnChg>
        <pc:cxnChg chg="mod">
          <ac:chgData name="Kaiman, Mike" userId="744cce2d-5d35-448d-aa39-efac2b024be9" providerId="ADAL" clId="{1271A48B-771E-454C-97A4-DA0E5212BC95}" dt="2023-06-07T14:12:30.760" v="160"/>
          <ac:cxnSpMkLst>
            <pc:docMk/>
            <pc:sldMk cId="1655002664" sldId="268"/>
            <ac:cxnSpMk id="23" creationId="{B37C2A4A-2576-26C5-C72B-7B1D188746CA}"/>
          </ac:cxnSpMkLst>
        </pc:cxnChg>
        <pc:cxnChg chg="mod">
          <ac:chgData name="Kaiman, Mike" userId="744cce2d-5d35-448d-aa39-efac2b024be9" providerId="ADAL" clId="{1271A48B-771E-454C-97A4-DA0E5212BC95}" dt="2023-06-07T14:12:30.760" v="160"/>
          <ac:cxnSpMkLst>
            <pc:docMk/>
            <pc:sldMk cId="1655002664" sldId="268"/>
            <ac:cxnSpMk id="24" creationId="{DC9BD297-54C2-AC96-C00A-9112AC231569}"/>
          </ac:cxnSpMkLst>
        </pc:cxnChg>
        <pc:cxnChg chg="mod">
          <ac:chgData name="Kaiman, Mike" userId="744cce2d-5d35-448d-aa39-efac2b024be9" providerId="ADAL" clId="{1271A48B-771E-454C-97A4-DA0E5212BC95}" dt="2023-06-07T14:12:30.760" v="160"/>
          <ac:cxnSpMkLst>
            <pc:docMk/>
            <pc:sldMk cId="1655002664" sldId="268"/>
            <ac:cxnSpMk id="25" creationId="{CC44BBB6-828D-42DB-CAB3-8DAD4FFFFFCF}"/>
          </ac:cxnSpMkLst>
        </pc:cxnChg>
        <pc:cxnChg chg="mod">
          <ac:chgData name="Kaiman, Mike" userId="744cce2d-5d35-448d-aa39-efac2b024be9" providerId="ADAL" clId="{1271A48B-771E-454C-97A4-DA0E5212BC95}" dt="2023-06-07T14:12:30.760" v="160"/>
          <ac:cxnSpMkLst>
            <pc:docMk/>
            <pc:sldMk cId="1655002664" sldId="268"/>
            <ac:cxnSpMk id="26" creationId="{998DE7CA-09CF-BD10-F9F3-E5F95FD98745}"/>
          </ac:cxnSpMkLst>
        </pc:cxnChg>
        <pc:cxnChg chg="mod">
          <ac:chgData name="Kaiman, Mike" userId="744cce2d-5d35-448d-aa39-efac2b024be9" providerId="ADAL" clId="{1271A48B-771E-454C-97A4-DA0E5212BC95}" dt="2023-06-07T14:12:30.760" v="160"/>
          <ac:cxnSpMkLst>
            <pc:docMk/>
            <pc:sldMk cId="1655002664" sldId="268"/>
            <ac:cxnSpMk id="27" creationId="{CB1F07BE-CCE7-6415-BD21-BAB9AA0591D0}"/>
          </ac:cxnSpMkLst>
        </pc:cxnChg>
        <pc:cxnChg chg="mod">
          <ac:chgData name="Kaiman, Mike" userId="744cce2d-5d35-448d-aa39-efac2b024be9" providerId="ADAL" clId="{1271A48B-771E-454C-97A4-DA0E5212BC95}" dt="2023-06-07T14:12:30.760" v="160"/>
          <ac:cxnSpMkLst>
            <pc:docMk/>
            <pc:sldMk cId="1655002664" sldId="268"/>
            <ac:cxnSpMk id="28" creationId="{7689908A-2FBA-15EF-B88D-14B56249AF8A}"/>
          </ac:cxnSpMkLst>
        </pc:cxnChg>
        <pc:cxnChg chg="mod">
          <ac:chgData name="Kaiman, Mike" userId="744cce2d-5d35-448d-aa39-efac2b024be9" providerId="ADAL" clId="{1271A48B-771E-454C-97A4-DA0E5212BC95}" dt="2023-06-07T14:12:30.760" v="160"/>
          <ac:cxnSpMkLst>
            <pc:docMk/>
            <pc:sldMk cId="1655002664" sldId="268"/>
            <ac:cxnSpMk id="29" creationId="{7A31F030-EADD-7E99-5DCE-A13CFF40632C}"/>
          </ac:cxnSpMkLst>
        </pc:cxnChg>
        <pc:cxnChg chg="mod">
          <ac:chgData name="Kaiman, Mike" userId="744cce2d-5d35-448d-aa39-efac2b024be9" providerId="ADAL" clId="{1271A48B-771E-454C-97A4-DA0E5212BC95}" dt="2023-06-07T14:12:30.760" v="160"/>
          <ac:cxnSpMkLst>
            <pc:docMk/>
            <pc:sldMk cId="1655002664" sldId="268"/>
            <ac:cxnSpMk id="30" creationId="{6D86B8B3-58E7-C05D-C30A-19583D801CE8}"/>
          </ac:cxnSpMkLst>
        </pc:cxnChg>
        <pc:cxnChg chg="mod">
          <ac:chgData name="Kaiman, Mike" userId="744cce2d-5d35-448d-aa39-efac2b024be9" providerId="ADAL" clId="{1271A48B-771E-454C-97A4-DA0E5212BC95}" dt="2023-06-07T14:12:30.760" v="160"/>
          <ac:cxnSpMkLst>
            <pc:docMk/>
            <pc:sldMk cId="1655002664" sldId="268"/>
            <ac:cxnSpMk id="31" creationId="{DC6DE431-9C37-D886-7FBF-94AC7482E7E2}"/>
          </ac:cxnSpMkLst>
        </pc:cxnChg>
        <pc:cxnChg chg="mod">
          <ac:chgData name="Kaiman, Mike" userId="744cce2d-5d35-448d-aa39-efac2b024be9" providerId="ADAL" clId="{1271A48B-771E-454C-97A4-DA0E5212BC95}" dt="2023-06-07T14:12:30.760" v="160"/>
          <ac:cxnSpMkLst>
            <pc:docMk/>
            <pc:sldMk cId="1655002664" sldId="268"/>
            <ac:cxnSpMk id="32" creationId="{C8B60C87-07B1-64EC-1FFE-2AA95CE3A6F8}"/>
          </ac:cxnSpMkLst>
        </pc:cxnChg>
        <pc:cxnChg chg="mod">
          <ac:chgData name="Kaiman, Mike" userId="744cce2d-5d35-448d-aa39-efac2b024be9" providerId="ADAL" clId="{1271A48B-771E-454C-97A4-DA0E5212BC95}" dt="2023-06-07T14:12:30.760" v="160"/>
          <ac:cxnSpMkLst>
            <pc:docMk/>
            <pc:sldMk cId="1655002664" sldId="268"/>
            <ac:cxnSpMk id="33" creationId="{FE9349CC-DEB4-149E-CAEE-3288817FA01C}"/>
          </ac:cxnSpMkLst>
        </pc:cxnChg>
        <pc:cxnChg chg="mod">
          <ac:chgData name="Kaiman, Mike" userId="744cce2d-5d35-448d-aa39-efac2b024be9" providerId="ADAL" clId="{1271A48B-771E-454C-97A4-DA0E5212BC95}" dt="2023-06-07T14:12:30.760" v="160"/>
          <ac:cxnSpMkLst>
            <pc:docMk/>
            <pc:sldMk cId="1655002664" sldId="268"/>
            <ac:cxnSpMk id="34" creationId="{F1091458-705C-A9F5-2E5F-D4F9C8DE1BC3}"/>
          </ac:cxnSpMkLst>
        </pc:cxnChg>
        <pc:cxnChg chg="mod">
          <ac:chgData name="Kaiman, Mike" userId="744cce2d-5d35-448d-aa39-efac2b024be9" providerId="ADAL" clId="{1271A48B-771E-454C-97A4-DA0E5212BC95}" dt="2023-06-07T14:12:30.760" v="160"/>
          <ac:cxnSpMkLst>
            <pc:docMk/>
            <pc:sldMk cId="1655002664" sldId="268"/>
            <ac:cxnSpMk id="35" creationId="{22FBAEAF-6AFD-9D32-5551-0FBA749AED96}"/>
          </ac:cxnSpMkLst>
        </pc:cxnChg>
        <pc:cxnChg chg="mod">
          <ac:chgData name="Kaiman, Mike" userId="744cce2d-5d35-448d-aa39-efac2b024be9" providerId="ADAL" clId="{1271A48B-771E-454C-97A4-DA0E5212BC95}" dt="2023-06-07T14:12:30.760" v="160"/>
          <ac:cxnSpMkLst>
            <pc:docMk/>
            <pc:sldMk cId="1655002664" sldId="268"/>
            <ac:cxnSpMk id="36" creationId="{DAFD000F-BE7A-A810-70A1-49150A6B7A6E}"/>
          </ac:cxnSpMkLst>
        </pc:cxnChg>
        <pc:cxnChg chg="mod">
          <ac:chgData name="Kaiman, Mike" userId="744cce2d-5d35-448d-aa39-efac2b024be9" providerId="ADAL" clId="{1271A48B-771E-454C-97A4-DA0E5212BC95}" dt="2023-06-07T14:12:30.760" v="160"/>
          <ac:cxnSpMkLst>
            <pc:docMk/>
            <pc:sldMk cId="1655002664" sldId="268"/>
            <ac:cxnSpMk id="37" creationId="{8AD9F399-111E-1B14-226B-E018124D4AC0}"/>
          </ac:cxnSpMkLst>
        </pc:cxnChg>
        <pc:cxnChg chg="mod">
          <ac:chgData name="Kaiman, Mike" userId="744cce2d-5d35-448d-aa39-efac2b024be9" providerId="ADAL" clId="{1271A48B-771E-454C-97A4-DA0E5212BC95}" dt="2023-06-07T14:12:30.760" v="160"/>
          <ac:cxnSpMkLst>
            <pc:docMk/>
            <pc:sldMk cId="1655002664" sldId="268"/>
            <ac:cxnSpMk id="38" creationId="{045ED17F-B9B2-9904-E1DA-8A6685CE3A8B}"/>
          </ac:cxnSpMkLst>
        </pc:cxnChg>
        <pc:cxnChg chg="mod">
          <ac:chgData name="Kaiman, Mike" userId="744cce2d-5d35-448d-aa39-efac2b024be9" providerId="ADAL" clId="{1271A48B-771E-454C-97A4-DA0E5212BC95}" dt="2023-06-07T14:12:30.760" v="160"/>
          <ac:cxnSpMkLst>
            <pc:docMk/>
            <pc:sldMk cId="1655002664" sldId="268"/>
            <ac:cxnSpMk id="39" creationId="{497DFBF9-CA12-5B58-A58E-6EF6DCFC9CEC}"/>
          </ac:cxnSpMkLst>
        </pc:cxnChg>
        <pc:cxnChg chg="mod">
          <ac:chgData name="Kaiman, Mike" userId="744cce2d-5d35-448d-aa39-efac2b024be9" providerId="ADAL" clId="{1271A48B-771E-454C-97A4-DA0E5212BC95}" dt="2023-06-07T14:12:30.760" v="160"/>
          <ac:cxnSpMkLst>
            <pc:docMk/>
            <pc:sldMk cId="1655002664" sldId="268"/>
            <ac:cxnSpMk id="40" creationId="{3CE15D26-4442-ED0D-99FA-9ECE22A149B6}"/>
          </ac:cxnSpMkLst>
        </pc:cxnChg>
        <pc:cxnChg chg="mod">
          <ac:chgData name="Kaiman, Mike" userId="744cce2d-5d35-448d-aa39-efac2b024be9" providerId="ADAL" clId="{1271A48B-771E-454C-97A4-DA0E5212BC95}" dt="2023-06-07T14:12:30.760" v="160"/>
          <ac:cxnSpMkLst>
            <pc:docMk/>
            <pc:sldMk cId="1655002664" sldId="268"/>
            <ac:cxnSpMk id="41" creationId="{5EB17B29-F968-C035-1F23-4684DB40EE25}"/>
          </ac:cxnSpMkLst>
        </pc:cxnChg>
        <pc:cxnChg chg="mod">
          <ac:chgData name="Kaiman, Mike" userId="744cce2d-5d35-448d-aa39-efac2b024be9" providerId="ADAL" clId="{1271A48B-771E-454C-97A4-DA0E5212BC95}" dt="2023-06-07T14:12:30.760" v="160"/>
          <ac:cxnSpMkLst>
            <pc:docMk/>
            <pc:sldMk cId="1655002664" sldId="268"/>
            <ac:cxnSpMk id="42" creationId="{0D46907E-0072-8E01-AC47-82EA3ABD5A33}"/>
          </ac:cxnSpMkLst>
        </pc:cxnChg>
        <pc:cxnChg chg="mod">
          <ac:chgData name="Kaiman, Mike" userId="744cce2d-5d35-448d-aa39-efac2b024be9" providerId="ADAL" clId="{1271A48B-771E-454C-97A4-DA0E5212BC95}" dt="2023-06-07T14:12:30.760" v="160"/>
          <ac:cxnSpMkLst>
            <pc:docMk/>
            <pc:sldMk cId="1655002664" sldId="268"/>
            <ac:cxnSpMk id="61" creationId="{C1F9D50E-127F-4829-813E-D734840F04B2}"/>
          </ac:cxnSpMkLst>
        </pc:cxnChg>
      </pc:sldChg>
      <pc:sldChg chg="add del">
        <pc:chgData name="Kaiman, Mike" userId="744cce2d-5d35-448d-aa39-efac2b024be9" providerId="ADAL" clId="{1271A48B-771E-454C-97A4-DA0E5212BC95}" dt="2023-06-07T14:24:45.567" v="369" actId="47"/>
        <pc:sldMkLst>
          <pc:docMk/>
          <pc:sldMk cId="1400299124" sldId="269"/>
        </pc:sldMkLst>
      </pc:sldChg>
      <pc:sldChg chg="addSp delSp modSp add mod">
        <pc:chgData name="Kaiman, Mike" userId="744cce2d-5d35-448d-aa39-efac2b024be9" providerId="ADAL" clId="{1271A48B-771E-454C-97A4-DA0E5212BC95}" dt="2023-06-07T15:47:58.454" v="390"/>
        <pc:sldMkLst>
          <pc:docMk/>
          <pc:sldMk cId="3600580252" sldId="270"/>
        </pc:sldMkLst>
        <pc:spChg chg="mod">
          <ac:chgData name="Kaiman, Mike" userId="744cce2d-5d35-448d-aa39-efac2b024be9" providerId="ADAL" clId="{1271A48B-771E-454C-97A4-DA0E5212BC95}" dt="2023-06-07T14:23:45.526" v="367" actId="20577"/>
          <ac:spMkLst>
            <pc:docMk/>
            <pc:sldMk cId="3600580252" sldId="270"/>
            <ac:spMk id="2" creationId="{968E19DA-F016-9470-C53F-DAB1388741D5}"/>
          </ac:spMkLst>
        </pc:spChg>
        <pc:spChg chg="del">
          <ac:chgData name="Kaiman, Mike" userId="744cce2d-5d35-448d-aa39-efac2b024be9" providerId="ADAL" clId="{1271A48B-771E-454C-97A4-DA0E5212BC95}" dt="2023-06-07T14:24:16.938" v="368"/>
          <ac:spMkLst>
            <pc:docMk/>
            <pc:sldMk cId="3600580252" sldId="270"/>
            <ac:spMk id="4" creationId="{3EFC1917-3CA0-D6FE-1674-057E913688AC}"/>
          </ac:spMkLst>
        </pc:spChg>
        <pc:spChg chg="add mod">
          <ac:chgData name="Kaiman, Mike" userId="744cce2d-5d35-448d-aa39-efac2b024be9" providerId="ADAL" clId="{1271A48B-771E-454C-97A4-DA0E5212BC95}" dt="2023-06-07T15:47:58.454" v="390"/>
          <ac:spMkLst>
            <pc:docMk/>
            <pc:sldMk cId="3600580252" sldId="270"/>
            <ac:spMk id="4" creationId="{8464E140-79C1-5F40-EF8D-C57BC1010080}"/>
          </ac:spMkLst>
        </pc:spChg>
        <pc:picChg chg="add mod">
          <ac:chgData name="Kaiman, Mike" userId="744cce2d-5d35-448d-aa39-efac2b024be9" providerId="ADAL" clId="{1271A48B-771E-454C-97A4-DA0E5212BC95}" dt="2023-06-07T14:24:16.938" v="368"/>
          <ac:picMkLst>
            <pc:docMk/>
            <pc:sldMk cId="3600580252" sldId="270"/>
            <ac:picMk id="3" creationId="{9AEA3DCD-579D-687A-10FF-BDD61CB59A03}"/>
          </ac:picMkLst>
        </pc:picChg>
      </pc:sldChg>
      <pc:sldChg chg="addSp delSp modSp add mod">
        <pc:chgData name="Kaiman, Mike" userId="744cce2d-5d35-448d-aa39-efac2b024be9" providerId="ADAL" clId="{1271A48B-771E-454C-97A4-DA0E5212BC95}" dt="2023-06-07T15:47:53.851" v="389"/>
        <pc:sldMkLst>
          <pc:docMk/>
          <pc:sldMk cId="4055417236" sldId="271"/>
        </pc:sldMkLst>
        <pc:spChg chg="mod">
          <ac:chgData name="Kaiman, Mike" userId="744cce2d-5d35-448d-aa39-efac2b024be9" providerId="ADAL" clId="{1271A48B-771E-454C-97A4-DA0E5212BC95}" dt="2023-06-07T14:22:18.128" v="341" actId="20577"/>
          <ac:spMkLst>
            <pc:docMk/>
            <pc:sldMk cId="4055417236" sldId="271"/>
            <ac:spMk id="2" creationId="{968E19DA-F016-9470-C53F-DAB1388741D5}"/>
          </ac:spMkLst>
        </pc:spChg>
        <pc:spChg chg="add mod">
          <ac:chgData name="Kaiman, Mike" userId="744cce2d-5d35-448d-aa39-efac2b024be9" providerId="ADAL" clId="{1271A48B-771E-454C-97A4-DA0E5212BC95}" dt="2023-06-07T15:47:53.851" v="389"/>
          <ac:spMkLst>
            <pc:docMk/>
            <pc:sldMk cId="4055417236" sldId="271"/>
            <ac:spMk id="3" creationId="{3F6E35BF-51DB-1A1C-E9C8-8D858A585876}"/>
          </ac:spMkLst>
        </pc:spChg>
        <pc:spChg chg="add del">
          <ac:chgData name="Kaiman, Mike" userId="744cce2d-5d35-448d-aa39-efac2b024be9" providerId="ADAL" clId="{1271A48B-771E-454C-97A4-DA0E5212BC95}" dt="2023-06-07T14:22:55.122" v="344"/>
          <ac:spMkLst>
            <pc:docMk/>
            <pc:sldMk cId="4055417236" sldId="271"/>
            <ac:spMk id="4" creationId="{3EFC1917-3CA0-D6FE-1674-057E913688AC}"/>
          </ac:spMkLst>
        </pc:spChg>
        <pc:picChg chg="add del mod">
          <ac:chgData name="Kaiman, Mike" userId="744cce2d-5d35-448d-aa39-efac2b024be9" providerId="ADAL" clId="{1271A48B-771E-454C-97A4-DA0E5212BC95}" dt="2023-06-07T14:22:31.334" v="343"/>
          <ac:picMkLst>
            <pc:docMk/>
            <pc:sldMk cId="4055417236" sldId="271"/>
            <ac:picMk id="3" creationId="{4ED4E150-B357-1B01-9F88-929289C1B6A8}"/>
          </ac:picMkLst>
        </pc:picChg>
        <pc:picChg chg="add mod">
          <ac:chgData name="Kaiman, Mike" userId="744cce2d-5d35-448d-aa39-efac2b024be9" providerId="ADAL" clId="{1271A48B-771E-454C-97A4-DA0E5212BC95}" dt="2023-06-07T14:22:55.122" v="344"/>
          <ac:picMkLst>
            <pc:docMk/>
            <pc:sldMk cId="4055417236" sldId="271"/>
            <ac:picMk id="5" creationId="{575BE77B-F9BD-6D6B-0E36-CFE2B65C1807}"/>
          </ac:picMkLst>
        </pc:picChg>
      </pc:sldChg>
      <pc:sldChg chg="addSp delSp modSp add mod">
        <pc:chgData name="Kaiman, Mike" userId="744cce2d-5d35-448d-aa39-efac2b024be9" providerId="ADAL" clId="{1271A48B-771E-454C-97A4-DA0E5212BC95}" dt="2023-06-07T15:47:50.570" v="388"/>
        <pc:sldMkLst>
          <pc:docMk/>
          <pc:sldMk cId="3759197266" sldId="272"/>
        </pc:sldMkLst>
        <pc:spChg chg="mod">
          <ac:chgData name="Kaiman, Mike" userId="744cce2d-5d35-448d-aa39-efac2b024be9" providerId="ADAL" clId="{1271A48B-771E-454C-97A4-DA0E5212BC95}" dt="2023-06-07T14:21:25.041" v="331" actId="20577"/>
          <ac:spMkLst>
            <pc:docMk/>
            <pc:sldMk cId="3759197266" sldId="272"/>
            <ac:spMk id="2" creationId="{968E19DA-F016-9470-C53F-DAB1388741D5}"/>
          </ac:spMkLst>
        </pc:spChg>
        <pc:spChg chg="add mod">
          <ac:chgData name="Kaiman, Mike" userId="744cce2d-5d35-448d-aa39-efac2b024be9" providerId="ADAL" clId="{1271A48B-771E-454C-97A4-DA0E5212BC95}" dt="2023-06-07T15:47:50.570" v="388"/>
          <ac:spMkLst>
            <pc:docMk/>
            <pc:sldMk cId="3759197266" sldId="272"/>
            <ac:spMk id="4" creationId="{3930943D-E7A9-2FDF-E02A-0F7E59A388F7}"/>
          </ac:spMkLst>
        </pc:spChg>
        <pc:spChg chg="del">
          <ac:chgData name="Kaiman, Mike" userId="744cce2d-5d35-448d-aa39-efac2b024be9" providerId="ADAL" clId="{1271A48B-771E-454C-97A4-DA0E5212BC95}" dt="2023-06-07T14:21:38.546" v="332"/>
          <ac:spMkLst>
            <pc:docMk/>
            <pc:sldMk cId="3759197266" sldId="272"/>
            <ac:spMk id="4" creationId="{3EFC1917-3CA0-D6FE-1674-057E913688AC}"/>
          </ac:spMkLst>
        </pc:spChg>
        <pc:picChg chg="add mod">
          <ac:chgData name="Kaiman, Mike" userId="744cce2d-5d35-448d-aa39-efac2b024be9" providerId="ADAL" clId="{1271A48B-771E-454C-97A4-DA0E5212BC95}" dt="2023-06-07T14:21:38.546" v="332"/>
          <ac:picMkLst>
            <pc:docMk/>
            <pc:sldMk cId="3759197266" sldId="272"/>
            <ac:picMk id="3" creationId="{728AA62A-444E-B3F6-C7EB-DE2976F84408}"/>
          </ac:picMkLst>
        </pc:picChg>
      </pc:sldChg>
      <pc:sldChg chg="addSp delSp modSp add mod">
        <pc:chgData name="Kaiman, Mike" userId="744cce2d-5d35-448d-aa39-efac2b024be9" providerId="ADAL" clId="{1271A48B-771E-454C-97A4-DA0E5212BC95}" dt="2023-06-07T15:47:47.278" v="387"/>
        <pc:sldMkLst>
          <pc:docMk/>
          <pc:sldMk cId="1546604354" sldId="273"/>
        </pc:sldMkLst>
        <pc:spChg chg="mod">
          <ac:chgData name="Kaiman, Mike" userId="744cce2d-5d35-448d-aa39-efac2b024be9" providerId="ADAL" clId="{1271A48B-771E-454C-97A4-DA0E5212BC95}" dt="2023-06-07T14:19:30.573" v="320" actId="12"/>
          <ac:spMkLst>
            <pc:docMk/>
            <pc:sldMk cId="1546604354" sldId="273"/>
            <ac:spMk id="2" creationId="{968E19DA-F016-9470-C53F-DAB1388741D5}"/>
          </ac:spMkLst>
        </pc:spChg>
        <pc:spChg chg="add mod">
          <ac:chgData name="Kaiman, Mike" userId="744cce2d-5d35-448d-aa39-efac2b024be9" providerId="ADAL" clId="{1271A48B-771E-454C-97A4-DA0E5212BC95}" dt="2023-06-07T15:47:47.278" v="387"/>
          <ac:spMkLst>
            <pc:docMk/>
            <pc:sldMk cId="1546604354" sldId="273"/>
            <ac:spMk id="3" creationId="{2925356C-DC72-4DBE-EFD9-AE015D69248D}"/>
          </ac:spMkLst>
        </pc:spChg>
        <pc:spChg chg="del">
          <ac:chgData name="Kaiman, Mike" userId="744cce2d-5d35-448d-aa39-efac2b024be9" providerId="ADAL" clId="{1271A48B-771E-454C-97A4-DA0E5212BC95}" dt="2023-06-07T14:19:39.175" v="321"/>
          <ac:spMkLst>
            <pc:docMk/>
            <pc:sldMk cId="1546604354" sldId="273"/>
            <ac:spMk id="4" creationId="{3EFC1917-3CA0-D6FE-1674-057E913688AC}"/>
          </ac:spMkLst>
        </pc:spChg>
        <pc:spChg chg="add del mod">
          <ac:chgData name="Kaiman, Mike" userId="744cce2d-5d35-448d-aa39-efac2b024be9" providerId="ADAL" clId="{1271A48B-771E-454C-97A4-DA0E5212BC95}" dt="2023-06-07T14:20:27.640" v="323"/>
          <ac:spMkLst>
            <pc:docMk/>
            <pc:sldMk cId="1546604354" sldId="273"/>
            <ac:spMk id="6" creationId="{362A1698-2592-B4BB-F0CC-7E0E08ADA7E6}"/>
          </ac:spMkLst>
        </pc:spChg>
        <pc:picChg chg="add del mod">
          <ac:chgData name="Kaiman, Mike" userId="744cce2d-5d35-448d-aa39-efac2b024be9" providerId="ADAL" clId="{1271A48B-771E-454C-97A4-DA0E5212BC95}" dt="2023-06-07T14:19:56.995" v="322" actId="478"/>
          <ac:picMkLst>
            <pc:docMk/>
            <pc:sldMk cId="1546604354" sldId="273"/>
            <ac:picMk id="3" creationId="{09318BFC-096A-C5B7-6F35-E71FCA92728F}"/>
          </ac:picMkLst>
        </pc:picChg>
        <pc:picChg chg="add mod">
          <ac:chgData name="Kaiman, Mike" userId="744cce2d-5d35-448d-aa39-efac2b024be9" providerId="ADAL" clId="{1271A48B-771E-454C-97A4-DA0E5212BC95}" dt="2023-06-07T14:20:27.640" v="323"/>
          <ac:picMkLst>
            <pc:docMk/>
            <pc:sldMk cId="1546604354" sldId="273"/>
            <ac:picMk id="7" creationId="{282D18FC-0DB3-10DA-BF6F-C2E9AEE686B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0"/>
            <a:ext cx="9144000" cy="110331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   </a:t>
            </a:r>
            <a:endParaRPr lang="en-US" dirty="0"/>
          </a:p>
        </p:txBody>
      </p:sp>
      <p:pic>
        <p:nvPicPr>
          <p:cNvPr id="8" name="Picture 7" descr="EconomicEducationHeader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84141"/>
            <a:ext cx="5269526" cy="98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95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E4005-A271-2543-B299-1FD310F8C79E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36ED1C-3EE8-F246-AB24-E51E1B12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4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E4005-A271-2543-B299-1FD310F8C79E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36ED1C-3EE8-F246-AB24-E51E1B12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0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E4005-A271-2543-B299-1FD310F8C79E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36ED1C-3EE8-F246-AB24-E51E1B12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E4005-A271-2543-B299-1FD310F8C79E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36ED1C-3EE8-F246-AB24-E51E1B12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94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E4005-A271-2543-B299-1FD310F8C79E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36ED1C-3EE8-F246-AB24-E51E1B12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2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E4005-A271-2543-B299-1FD310F8C79E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36ED1C-3EE8-F246-AB24-E51E1B12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13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E4005-A271-2543-B299-1FD310F8C79E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36ED1C-3EE8-F246-AB24-E51E1B12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7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E4005-A271-2543-B299-1FD310F8C79E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36ED1C-3EE8-F246-AB24-E51E1B12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8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E4005-A271-2543-B299-1FD310F8C79E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36ED1C-3EE8-F246-AB24-E51E1B12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5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E4005-A271-2543-B299-1FD310F8C79E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36ED1C-3EE8-F246-AB24-E51E1B12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1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- 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0" y="6500813"/>
            <a:ext cx="914400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C22B26-7406-374D-95AD-6EE944AD72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RBSTL.ai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3" y="6318252"/>
            <a:ext cx="4572000" cy="914400"/>
          </a:xfrm>
          <a:prstGeom prst="rect">
            <a:avLst/>
          </a:prstGeom>
        </p:spPr>
      </p:pic>
      <p:sp>
        <p:nvSpPr>
          <p:cNvPr id="4" name="MSIPCMContentMarking" descr="{&quot;HashCode&quot;:320688167,&quot;Placement&quot;:&quot;Header&quot;,&quot;Top&quot;:0.0,&quot;Left&quot;:0.0,&quot;SlideWidth&quot;:720,&quot;SlideHeight&quot;:540}">
            <a:extLst>
              <a:ext uri="{FF2B5EF4-FFF2-40B4-BE49-F238E27FC236}">
                <a16:creationId xmlns:a16="http://schemas.microsoft.com/office/drawing/2014/main" id="{162323C6-9643-3E42-41B7-ABF1B1E4F08C}"/>
              </a:ext>
            </a:extLst>
          </p:cNvPr>
          <p:cNvSpPr txBox="1"/>
          <p:nvPr userDrawn="1"/>
        </p:nvSpPr>
        <p:spPr>
          <a:xfrm>
            <a:off x="0" y="0"/>
            <a:ext cx="220431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</a:rPr>
              <a:t>NONCONFIDENTIAL // EXTERNAL</a:t>
            </a:r>
          </a:p>
        </p:txBody>
      </p:sp>
    </p:spTree>
    <p:extLst>
      <p:ext uri="{BB962C8B-B14F-4D97-AF65-F5344CB8AC3E}">
        <p14:creationId xmlns:p14="http://schemas.microsoft.com/office/powerpoint/2010/main" val="20524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 spc="-12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spc="-40">
          <a:solidFill>
            <a:schemeClr val="tx1"/>
          </a:solidFill>
          <a:latin typeface="Arial"/>
          <a:ea typeface="+mn-ea"/>
          <a:cs typeface="Arial"/>
        </a:defRPr>
      </a:lvl1pPr>
      <a:lvl2pPr marL="9144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800" b="0" i="0" kern="1200" spc="-40">
          <a:solidFill>
            <a:schemeClr val="tx1"/>
          </a:solidFill>
          <a:latin typeface="Arial"/>
          <a:ea typeface="+mn-ea"/>
          <a:cs typeface="Arial"/>
        </a:defRPr>
      </a:lvl2pPr>
      <a:lvl3pPr marL="1257300" indent="-342900" algn="l" defTabSz="457200" rtl="0" eaLnBrk="1" latinLnBrk="0" hangingPunct="1">
        <a:spcBef>
          <a:spcPct val="20000"/>
        </a:spcBef>
        <a:buSzPct val="75000"/>
        <a:buFont typeface="Courier New"/>
        <a:buChar char="o"/>
        <a:defRPr sz="2400" b="0" i="0" kern="1200" spc="-4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 spc="-40">
          <a:solidFill>
            <a:schemeClr val="tx1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SzPct val="82000"/>
        <a:buFont typeface="Wingdings" charset="2"/>
        <a:buNone/>
        <a:defRPr sz="2000" b="0" i="0" kern="1200" spc="-40" baseline="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Market Structures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Monopoly</a:t>
            </a:r>
          </a:p>
        </p:txBody>
      </p:sp>
    </p:spTree>
    <p:extLst>
      <p:ext uri="{BB962C8B-B14F-4D97-AF65-F5344CB8AC3E}">
        <p14:creationId xmlns:p14="http://schemas.microsoft.com/office/powerpoint/2010/main" val="2801057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19DA-F016-9470-C53F-DAB13887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Average Total Cost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96F01AA-2B94-E05C-87E1-5EE831446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419" y="1659286"/>
            <a:ext cx="6389162" cy="44077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2A2390-40E8-1296-B029-0F381D0BA599}"/>
              </a:ext>
            </a:extLst>
          </p:cNvPr>
          <p:cNvSpPr txBox="1"/>
          <p:nvPr/>
        </p:nvSpPr>
        <p:spPr>
          <a:xfrm>
            <a:off x="7488936" y="6488668"/>
            <a:ext cx="119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Monopoly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81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19DA-F016-9470-C53F-DAB13887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/>
              <a:t>Step 5: Plot Average Revenue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7DDDD5F-00B1-89D9-2B8C-C963AA83F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419" y="1659286"/>
            <a:ext cx="6389162" cy="44077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F0935E-3959-996C-2AB6-790AF48BE8A3}"/>
              </a:ext>
            </a:extLst>
          </p:cNvPr>
          <p:cNvSpPr txBox="1"/>
          <p:nvPr/>
        </p:nvSpPr>
        <p:spPr>
          <a:xfrm>
            <a:off x="7488936" y="6488668"/>
            <a:ext cx="119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Monopoly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26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19DA-F016-9470-C53F-DAB13887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Average Revenue = Demand Curve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42AFD162-5FC3-A88A-66FD-000FBCD14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419" y="1659286"/>
            <a:ext cx="6389162" cy="44077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8D4C42-CD11-7931-B679-ED5BBD2E58BC}"/>
              </a:ext>
            </a:extLst>
          </p:cNvPr>
          <p:cNvSpPr txBox="1"/>
          <p:nvPr/>
        </p:nvSpPr>
        <p:spPr>
          <a:xfrm>
            <a:off x="7488936" y="6488668"/>
            <a:ext cx="119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Monopoly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16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19DA-F016-9470-C53F-DAB13887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6: Determine Profit Maximizing Output / Price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Find where MR intersects w/ MC (Quantity 4)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Price where quantity intersects w/ AR-D ($60)</a:t>
            </a:r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5749E5C-249E-2520-C38D-C0809F7FE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419" y="1625755"/>
            <a:ext cx="6389162" cy="44748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658883-8BE9-DA06-56A6-8E33F3D2D733}"/>
              </a:ext>
            </a:extLst>
          </p:cNvPr>
          <p:cNvSpPr txBox="1"/>
          <p:nvPr/>
        </p:nvSpPr>
        <p:spPr>
          <a:xfrm>
            <a:off x="7488936" y="6488668"/>
            <a:ext cx="119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Monopoly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861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19DA-F016-9470-C53F-DAB13887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7: Determine Total Revenue of Monopolist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$60 x 4 = $240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82D18FC-0DB3-10DA-BF6F-C2E9AEE68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419" y="1659286"/>
            <a:ext cx="6389162" cy="44077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25356C-DC72-4DBE-EFD9-AE015D69248D}"/>
              </a:ext>
            </a:extLst>
          </p:cNvPr>
          <p:cNvSpPr txBox="1"/>
          <p:nvPr/>
        </p:nvSpPr>
        <p:spPr>
          <a:xfrm>
            <a:off x="7488936" y="6488668"/>
            <a:ext cx="119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Monopoly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04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19DA-F016-9470-C53F-DAB13887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8: Determine Total Profit of Monopolist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$15 x 4 = $60</a:t>
            </a:r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28AA62A-444E-B3F6-C7EB-DE2976F84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419" y="1659286"/>
            <a:ext cx="6389162" cy="44077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30943D-E7A9-2FDF-E02A-0F7E59A388F7}"/>
              </a:ext>
            </a:extLst>
          </p:cNvPr>
          <p:cNvSpPr txBox="1"/>
          <p:nvPr/>
        </p:nvSpPr>
        <p:spPr>
          <a:xfrm>
            <a:off x="7488936" y="6488668"/>
            <a:ext cx="119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Monopoly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97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19DA-F016-9470-C53F-DAB13887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9: Determine Total Cost of Monopolist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$45 x 4 = $180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5BE77B-F9BD-6D6B-0E36-CFE2B65C1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419" y="1659286"/>
            <a:ext cx="6389162" cy="44077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6E35BF-51DB-1A1C-E9C8-8D858A585876}"/>
              </a:ext>
            </a:extLst>
          </p:cNvPr>
          <p:cNvSpPr txBox="1"/>
          <p:nvPr/>
        </p:nvSpPr>
        <p:spPr>
          <a:xfrm>
            <a:off x="7488936" y="6488668"/>
            <a:ext cx="119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Monopoly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17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19DA-F016-9470-C53F-DAB13887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10: Determine Deadweight Loss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  Area of triangle between profit maximizing quantity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  for firm &amp; socially optimal quantity </a:t>
            </a:r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AEA3DCD-579D-687A-10FF-BDD61CB59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419" y="1625755"/>
            <a:ext cx="6389162" cy="44748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64E140-79C1-5F40-EF8D-C57BC1010080}"/>
              </a:ext>
            </a:extLst>
          </p:cNvPr>
          <p:cNvSpPr txBox="1"/>
          <p:nvPr/>
        </p:nvSpPr>
        <p:spPr>
          <a:xfrm>
            <a:off x="7488936" y="6488668"/>
            <a:ext cx="119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Monopoly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8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CED63-9D2E-28DC-EF82-198ADBF2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Table of Contents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A26E5-868A-1A10-801B-DCAA28417F5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 - 16"/>
              </a:rPr>
              <a:t>Slide 3 presents a table that can be printed for each student.  For best results, use "landscape" page orientation.</a:t>
            </a:r>
          </a:p>
          <a:p>
            <a:endParaRPr lang="en-US" sz="1600" dirty="0">
              <a:solidFill>
                <a:srgbClr val="000000"/>
              </a:solidFill>
              <a:latin typeface="Arial - 16"/>
            </a:endParaRPr>
          </a:p>
          <a:p>
            <a:r>
              <a:rPr lang="en-US" sz="1600" dirty="0">
                <a:solidFill>
                  <a:srgbClr val="000000"/>
                </a:solidFill>
                <a:latin typeface="Arial - 16"/>
              </a:rPr>
              <a:t>Slides 4 through 12 plots and draws marginal revenue, marginal cost, average total cost, and average revenue (demand), respectively.</a:t>
            </a:r>
          </a:p>
          <a:p>
            <a:endParaRPr lang="en-US" sz="1600" dirty="0">
              <a:solidFill>
                <a:srgbClr val="000000"/>
              </a:solidFill>
              <a:latin typeface="Arial - 16"/>
            </a:endParaRPr>
          </a:p>
          <a:p>
            <a:r>
              <a:rPr lang="en-US" sz="1600" dirty="0">
                <a:solidFill>
                  <a:srgbClr val="000000"/>
                </a:solidFill>
                <a:latin typeface="Arial - 16"/>
              </a:rPr>
              <a:t>Slide 13 presents the profit maximizing output and price for the monopolist.</a:t>
            </a:r>
          </a:p>
          <a:p>
            <a:endParaRPr lang="en-US" sz="1600" dirty="0">
              <a:solidFill>
                <a:srgbClr val="000000"/>
              </a:solidFill>
              <a:latin typeface="Arial - 16"/>
            </a:endParaRPr>
          </a:p>
          <a:p>
            <a:r>
              <a:rPr lang="en-US" sz="1600" dirty="0">
                <a:solidFill>
                  <a:srgbClr val="000000"/>
                </a:solidFill>
                <a:latin typeface="Arial - 16"/>
              </a:rPr>
              <a:t>Slide 14 presents the total revenue received by the monopolist.</a:t>
            </a:r>
          </a:p>
          <a:p>
            <a:endParaRPr lang="en-US" sz="1600" dirty="0">
              <a:solidFill>
                <a:srgbClr val="000000"/>
              </a:solidFill>
              <a:latin typeface="Arial - 16"/>
            </a:endParaRPr>
          </a:p>
          <a:p>
            <a:r>
              <a:rPr lang="en-US" sz="1600" dirty="0">
                <a:solidFill>
                  <a:srgbClr val="000000"/>
                </a:solidFill>
                <a:latin typeface="Arial - 16"/>
              </a:rPr>
              <a:t>Slide 15 presents the economic profit received by the monopolist.</a:t>
            </a:r>
          </a:p>
          <a:p>
            <a:endParaRPr lang="en-US" sz="1600" dirty="0">
              <a:solidFill>
                <a:srgbClr val="000000"/>
              </a:solidFill>
              <a:latin typeface="Arial - 16"/>
            </a:endParaRPr>
          </a:p>
          <a:p>
            <a:r>
              <a:rPr lang="en-US" sz="1600" dirty="0">
                <a:solidFill>
                  <a:srgbClr val="000000"/>
                </a:solidFill>
                <a:latin typeface="Arial - 16"/>
              </a:rPr>
              <a:t>Slide 16 presents the total costs for the monopolist.</a:t>
            </a:r>
          </a:p>
          <a:p>
            <a:endParaRPr lang="en-US" sz="1600" dirty="0">
              <a:solidFill>
                <a:srgbClr val="000000"/>
              </a:solidFill>
              <a:latin typeface="Arial - 16"/>
            </a:endParaRPr>
          </a:p>
          <a:p>
            <a:r>
              <a:rPr lang="en-US" sz="1600" dirty="0">
                <a:solidFill>
                  <a:srgbClr val="000000"/>
                </a:solidFill>
                <a:latin typeface="Arial - 16"/>
              </a:rPr>
              <a:t>Slide 17 presents deadweight loss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D33AAB-AA9C-B8FE-1263-D8F7C7B1A226}"/>
              </a:ext>
            </a:extLst>
          </p:cNvPr>
          <p:cNvSpPr txBox="1"/>
          <p:nvPr/>
        </p:nvSpPr>
        <p:spPr>
          <a:xfrm>
            <a:off x="7488936" y="6488668"/>
            <a:ext cx="119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Monopoly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7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19DA-F016-9470-C53F-DAB13887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Quantity / Cost / Revenue Schedule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645E73-816A-763C-E6B5-BF6208A22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8436" y="1600200"/>
            <a:ext cx="6267127" cy="452596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DB69D9-1948-BDE2-13FA-B663F07BD12A}"/>
              </a:ext>
            </a:extLst>
          </p:cNvPr>
          <p:cNvSpPr txBox="1"/>
          <p:nvPr/>
        </p:nvSpPr>
        <p:spPr>
          <a:xfrm>
            <a:off x="7488936" y="6488668"/>
            <a:ext cx="119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Monopoly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58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19DA-F016-9470-C53F-DAB13887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1:  Create Market Graph with the following: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 Quantity on X-Axis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 Cost/Revenue on Y-Axis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884E467-083B-ECE1-61ED-F3BCDACE8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419" y="1659286"/>
            <a:ext cx="6389162" cy="44077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95E772-1899-A00C-3A33-7C4CD8165553}"/>
              </a:ext>
            </a:extLst>
          </p:cNvPr>
          <p:cNvSpPr txBox="1"/>
          <p:nvPr/>
        </p:nvSpPr>
        <p:spPr>
          <a:xfrm>
            <a:off x="7488936" y="6488668"/>
            <a:ext cx="119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Monopoly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581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19DA-F016-9470-C53F-DAB13887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2: Plot Marginal Revenue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(NOTE: It is necessary to draw MR line below X-Axis, but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not required to plot points below X-Axis)</a:t>
            </a:r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AD3147F-0729-8B7E-352D-B3B77D20E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419" y="1659286"/>
            <a:ext cx="6389162" cy="44077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75A115-74E8-D674-0B85-4AA344FF42FC}"/>
              </a:ext>
            </a:extLst>
          </p:cNvPr>
          <p:cNvSpPr txBox="1"/>
          <p:nvPr/>
        </p:nvSpPr>
        <p:spPr>
          <a:xfrm>
            <a:off x="7488936" y="6488668"/>
            <a:ext cx="119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Monopoly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78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19DA-F016-9470-C53F-DAB13887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Marginal Revenue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E13A4CB-599C-D026-F463-FC849BFA3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161" y="1600200"/>
            <a:ext cx="6349677" cy="45259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9B1110-0B15-6325-D499-CD5568766B8D}"/>
              </a:ext>
            </a:extLst>
          </p:cNvPr>
          <p:cNvSpPr txBox="1"/>
          <p:nvPr/>
        </p:nvSpPr>
        <p:spPr>
          <a:xfrm>
            <a:off x="7488936" y="6488668"/>
            <a:ext cx="119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Monopoly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14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19DA-F016-9470-C53F-DAB13887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Step 3: Plot Marginal Cost</a:t>
            </a:r>
            <a:endParaRPr lang="en-US" sz="2000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0199349-02E4-1AB9-D400-C029B6CEF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419" y="1659286"/>
            <a:ext cx="6389162" cy="44077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1FB09F-C6BC-84A7-0F74-E00A89AD7EFA}"/>
              </a:ext>
            </a:extLst>
          </p:cNvPr>
          <p:cNvSpPr txBox="1"/>
          <p:nvPr/>
        </p:nvSpPr>
        <p:spPr>
          <a:xfrm>
            <a:off x="7488936" y="6488668"/>
            <a:ext cx="119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Monopoly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03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19DA-F016-9470-C53F-DAB13887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Marginal Cost</a:t>
            </a:r>
          </a:p>
        </p:txBody>
      </p:sp>
      <p:pic>
        <p:nvPicPr>
          <p:cNvPr id="66" name="Content Placeholder 65">
            <a:extLst>
              <a:ext uri="{FF2B5EF4-FFF2-40B4-BE49-F238E27FC236}">
                <a16:creationId xmlns:a16="http://schemas.microsoft.com/office/drawing/2014/main" id="{961BBAF3-D5F4-E099-8A25-EFBC2794D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419" y="1659286"/>
            <a:ext cx="6389162" cy="44077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342F10-438C-B6D5-ED37-1B08CB777BA1}"/>
              </a:ext>
            </a:extLst>
          </p:cNvPr>
          <p:cNvSpPr txBox="1"/>
          <p:nvPr/>
        </p:nvSpPr>
        <p:spPr>
          <a:xfrm>
            <a:off x="7488936" y="6488668"/>
            <a:ext cx="119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Monopoly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02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19DA-F016-9470-C53F-DAB13887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Step 4: Plot Average Total Cost</a:t>
            </a:r>
            <a:endParaRPr lang="en-US" sz="2000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66E09A6-ADD6-FB8B-1E75-263E25118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419" y="1659286"/>
            <a:ext cx="6389162" cy="44077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64396-3930-B511-1E33-D2F0A24D262E}"/>
              </a:ext>
            </a:extLst>
          </p:cNvPr>
          <p:cNvSpPr txBox="1"/>
          <p:nvPr/>
        </p:nvSpPr>
        <p:spPr>
          <a:xfrm>
            <a:off x="7488936" y="6488668"/>
            <a:ext cx="119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Monopoly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76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324</Words>
  <Application>Microsoft Office PowerPoint</Application>
  <PresentationFormat>On-screen Show (4:3)</PresentationFormat>
  <Paragraphs>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- 16</vt:lpstr>
      <vt:lpstr>Calibri</vt:lpstr>
      <vt:lpstr>Courier New</vt:lpstr>
      <vt:lpstr>Wingdings</vt:lpstr>
      <vt:lpstr>Office Theme</vt:lpstr>
      <vt:lpstr>Market Structures</vt:lpstr>
      <vt:lpstr>Table of Contents</vt:lpstr>
      <vt:lpstr>Quantity / Cost / Revenue Schedule</vt:lpstr>
      <vt:lpstr>Step 1:  Create Market Graph with the following:   Quantity on X-Axis   Cost/Revenue on Y-Axis</vt:lpstr>
      <vt:lpstr>Step 2: Plot Marginal Revenue  (NOTE: It is necessary to draw MR line below X-Axis, but  not required to plot points below X-Axis)</vt:lpstr>
      <vt:lpstr>Marginal Revenue</vt:lpstr>
      <vt:lpstr>Step 3: Plot Marginal Cost</vt:lpstr>
      <vt:lpstr>Marginal Cost</vt:lpstr>
      <vt:lpstr>Step 4: Plot Average Total Cost</vt:lpstr>
      <vt:lpstr>Average Total Cost</vt:lpstr>
      <vt:lpstr>Step 5: Plot Average Revenue</vt:lpstr>
      <vt:lpstr>Average Revenue = Demand Curve</vt:lpstr>
      <vt:lpstr>Step 6: Determine Profit Maximizing Output / Price  Find where MR intersects w/ MC (Quantity 4)  Price where quantity intersects w/ AR-D ($60)</vt:lpstr>
      <vt:lpstr>Step 7: Determine Total Revenue of Monopolist  $60 x 4 = $240</vt:lpstr>
      <vt:lpstr>Step 8: Determine Total Profit of Monopolist  $15 x 4 = $60</vt:lpstr>
      <vt:lpstr>Step 9: Determine Total Cost of Monopolist  $45 x 4 = $180</vt:lpstr>
      <vt:lpstr>Step 10: Determine Deadweight Loss    Area of triangle between profit maximizing quantity    for firm &amp; socially optimal quantity </vt:lpstr>
    </vt:vector>
  </TitlesOfParts>
  <Company>FRB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Kathie L Lauher</dc:creator>
  <cp:lastModifiedBy>Kaiman, Mike</cp:lastModifiedBy>
  <cp:revision>5</cp:revision>
  <dcterms:created xsi:type="dcterms:W3CDTF">2017-05-10T19:59:53Z</dcterms:created>
  <dcterms:modified xsi:type="dcterms:W3CDTF">2023-06-09T18:20:21Z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51c2f0d-b3ff-4d77-9838-7b0e82bdd7ab_Enabled">
    <vt:lpwstr>true</vt:lpwstr>
  </property>
  <property fmtid="{D5CDD505-2E9C-101B-9397-08002B2CF9AE}" pid="3" name="MSIP_Label_b51c2f0d-b3ff-4d77-9838-7b0e82bdd7ab_SetDate">
    <vt:lpwstr>2023-06-09T18:20:21Z</vt:lpwstr>
  </property>
  <property fmtid="{D5CDD505-2E9C-101B-9397-08002B2CF9AE}" pid="4" name="MSIP_Label_b51c2f0d-b3ff-4d77-9838-7b0e82bdd7ab_Method">
    <vt:lpwstr>Privileged</vt:lpwstr>
  </property>
  <property fmtid="{D5CDD505-2E9C-101B-9397-08002B2CF9AE}" pid="5" name="MSIP_Label_b51c2f0d-b3ff-4d77-9838-7b0e82bdd7ab_Name">
    <vt:lpwstr>b51c2f0d-b3ff-4d77-9838-7b0e82bdd7ab</vt:lpwstr>
  </property>
  <property fmtid="{D5CDD505-2E9C-101B-9397-08002B2CF9AE}" pid="6" name="MSIP_Label_b51c2f0d-b3ff-4d77-9838-7b0e82bdd7ab_SiteId">
    <vt:lpwstr>b397c653-5b19-463f-b9fc-af658ded9128</vt:lpwstr>
  </property>
  <property fmtid="{D5CDD505-2E9C-101B-9397-08002B2CF9AE}" pid="7" name="MSIP_Label_b51c2f0d-b3ff-4d77-9838-7b0e82bdd7ab_ActionId">
    <vt:lpwstr>fa5c93b9-336c-485a-aaed-86294939cbf0</vt:lpwstr>
  </property>
  <property fmtid="{D5CDD505-2E9C-101B-9397-08002B2CF9AE}" pid="8" name="MSIP_Label_b51c2f0d-b3ff-4d77-9838-7b0e82bdd7ab_ContentBits">
    <vt:lpwstr>1</vt:lpwstr>
  </property>
</Properties>
</file>