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8" r:id="rId3"/>
    <p:sldId id="260"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280B5-3AD0-4EE5-B95F-59DB0D9A3E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62C6E9-1302-4CE9-941E-AD374B53C4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C35189-ACCE-4EBC-8830-D81A9661024A}"/>
              </a:ext>
            </a:extLst>
          </p:cNvPr>
          <p:cNvSpPr>
            <a:spLocks noGrp="1"/>
          </p:cNvSpPr>
          <p:nvPr>
            <p:ph type="dt" sz="half" idx="10"/>
          </p:nvPr>
        </p:nvSpPr>
        <p:spPr/>
        <p:txBody>
          <a:bodyPr/>
          <a:lstStyle/>
          <a:p>
            <a:fld id="{847FDFF0-1419-43CB-BBD9-E57477398867}" type="datetimeFigureOut">
              <a:rPr lang="en-US" smtClean="0"/>
              <a:t>10/21/2021</a:t>
            </a:fld>
            <a:endParaRPr lang="en-US"/>
          </a:p>
        </p:txBody>
      </p:sp>
      <p:sp>
        <p:nvSpPr>
          <p:cNvPr id="5" name="Footer Placeholder 4">
            <a:extLst>
              <a:ext uri="{FF2B5EF4-FFF2-40B4-BE49-F238E27FC236}">
                <a16:creationId xmlns:a16="http://schemas.microsoft.com/office/drawing/2014/main" id="{4EB6B9C8-9409-47A0-99DD-C1751DA870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E7823E-5B4A-47BF-9DDA-43BED3B06A7D}"/>
              </a:ext>
            </a:extLst>
          </p:cNvPr>
          <p:cNvSpPr>
            <a:spLocks noGrp="1"/>
          </p:cNvSpPr>
          <p:nvPr>
            <p:ph type="sldNum" sz="quarter" idx="12"/>
          </p:nvPr>
        </p:nvSpPr>
        <p:spPr/>
        <p:txBody>
          <a:bodyPr/>
          <a:lstStyle/>
          <a:p>
            <a:fld id="{CE876405-4FBA-40DD-95EA-029E6245E904}" type="slidenum">
              <a:rPr lang="en-US" smtClean="0"/>
              <a:t>‹#›</a:t>
            </a:fld>
            <a:endParaRPr lang="en-US"/>
          </a:p>
        </p:txBody>
      </p:sp>
    </p:spTree>
    <p:extLst>
      <p:ext uri="{BB962C8B-B14F-4D97-AF65-F5344CB8AC3E}">
        <p14:creationId xmlns:p14="http://schemas.microsoft.com/office/powerpoint/2010/main" val="3604296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94D30-4DE7-48D7-A0EB-0DF4F99E249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2C5CA59-0958-4546-8342-C6A88E86328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E043D6-2B52-4CDB-B6B8-1C2BACB5179F}"/>
              </a:ext>
            </a:extLst>
          </p:cNvPr>
          <p:cNvSpPr>
            <a:spLocks noGrp="1"/>
          </p:cNvSpPr>
          <p:nvPr>
            <p:ph type="dt" sz="half" idx="10"/>
          </p:nvPr>
        </p:nvSpPr>
        <p:spPr/>
        <p:txBody>
          <a:bodyPr/>
          <a:lstStyle/>
          <a:p>
            <a:fld id="{847FDFF0-1419-43CB-BBD9-E57477398867}" type="datetimeFigureOut">
              <a:rPr lang="en-US" smtClean="0"/>
              <a:t>10/21/2021</a:t>
            </a:fld>
            <a:endParaRPr lang="en-US"/>
          </a:p>
        </p:txBody>
      </p:sp>
      <p:sp>
        <p:nvSpPr>
          <p:cNvPr id="5" name="Footer Placeholder 4">
            <a:extLst>
              <a:ext uri="{FF2B5EF4-FFF2-40B4-BE49-F238E27FC236}">
                <a16:creationId xmlns:a16="http://schemas.microsoft.com/office/drawing/2014/main" id="{168B127E-A4F9-471B-949D-A8C9C3F1A7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5DA59C-C9C3-455D-8C5C-48BBE98C6467}"/>
              </a:ext>
            </a:extLst>
          </p:cNvPr>
          <p:cNvSpPr>
            <a:spLocks noGrp="1"/>
          </p:cNvSpPr>
          <p:nvPr>
            <p:ph type="sldNum" sz="quarter" idx="12"/>
          </p:nvPr>
        </p:nvSpPr>
        <p:spPr/>
        <p:txBody>
          <a:bodyPr/>
          <a:lstStyle/>
          <a:p>
            <a:fld id="{CE876405-4FBA-40DD-95EA-029E6245E904}" type="slidenum">
              <a:rPr lang="en-US" smtClean="0"/>
              <a:t>‹#›</a:t>
            </a:fld>
            <a:endParaRPr lang="en-US"/>
          </a:p>
        </p:txBody>
      </p:sp>
    </p:spTree>
    <p:extLst>
      <p:ext uri="{BB962C8B-B14F-4D97-AF65-F5344CB8AC3E}">
        <p14:creationId xmlns:p14="http://schemas.microsoft.com/office/powerpoint/2010/main" val="421854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960DC87-E181-45CE-A70C-423AA8F9C3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94BBA3-5B90-4C2D-8829-C13A2E39F92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527DB8-6944-4519-A3FF-9A3C0F751927}"/>
              </a:ext>
            </a:extLst>
          </p:cNvPr>
          <p:cNvSpPr>
            <a:spLocks noGrp="1"/>
          </p:cNvSpPr>
          <p:nvPr>
            <p:ph type="dt" sz="half" idx="10"/>
          </p:nvPr>
        </p:nvSpPr>
        <p:spPr/>
        <p:txBody>
          <a:bodyPr/>
          <a:lstStyle/>
          <a:p>
            <a:fld id="{847FDFF0-1419-43CB-BBD9-E57477398867}" type="datetimeFigureOut">
              <a:rPr lang="en-US" smtClean="0"/>
              <a:t>10/21/2021</a:t>
            </a:fld>
            <a:endParaRPr lang="en-US"/>
          </a:p>
        </p:txBody>
      </p:sp>
      <p:sp>
        <p:nvSpPr>
          <p:cNvPr id="5" name="Footer Placeholder 4">
            <a:extLst>
              <a:ext uri="{FF2B5EF4-FFF2-40B4-BE49-F238E27FC236}">
                <a16:creationId xmlns:a16="http://schemas.microsoft.com/office/drawing/2014/main" id="{98EDBB3C-258B-47E6-8304-DA409ED27F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65B0DA-B330-4DDE-9D74-0137047E40EC}"/>
              </a:ext>
            </a:extLst>
          </p:cNvPr>
          <p:cNvSpPr>
            <a:spLocks noGrp="1"/>
          </p:cNvSpPr>
          <p:nvPr>
            <p:ph type="sldNum" sz="quarter" idx="12"/>
          </p:nvPr>
        </p:nvSpPr>
        <p:spPr/>
        <p:txBody>
          <a:bodyPr/>
          <a:lstStyle/>
          <a:p>
            <a:fld id="{CE876405-4FBA-40DD-95EA-029E6245E904}" type="slidenum">
              <a:rPr lang="en-US" smtClean="0"/>
              <a:t>‹#›</a:t>
            </a:fld>
            <a:endParaRPr lang="en-US"/>
          </a:p>
        </p:txBody>
      </p:sp>
    </p:spTree>
    <p:extLst>
      <p:ext uri="{BB962C8B-B14F-4D97-AF65-F5344CB8AC3E}">
        <p14:creationId xmlns:p14="http://schemas.microsoft.com/office/powerpoint/2010/main" val="1538394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93415-14A8-4CC9-B9D1-2966CC37E7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71F977-18BF-4DA5-9B64-0751C1E755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C4959A-F30D-4B06-BB01-8D82220080CD}"/>
              </a:ext>
            </a:extLst>
          </p:cNvPr>
          <p:cNvSpPr>
            <a:spLocks noGrp="1"/>
          </p:cNvSpPr>
          <p:nvPr>
            <p:ph type="dt" sz="half" idx="10"/>
          </p:nvPr>
        </p:nvSpPr>
        <p:spPr/>
        <p:txBody>
          <a:bodyPr/>
          <a:lstStyle/>
          <a:p>
            <a:fld id="{847FDFF0-1419-43CB-BBD9-E57477398867}" type="datetimeFigureOut">
              <a:rPr lang="en-US" smtClean="0"/>
              <a:t>10/21/2021</a:t>
            </a:fld>
            <a:endParaRPr lang="en-US"/>
          </a:p>
        </p:txBody>
      </p:sp>
      <p:sp>
        <p:nvSpPr>
          <p:cNvPr id="5" name="Footer Placeholder 4">
            <a:extLst>
              <a:ext uri="{FF2B5EF4-FFF2-40B4-BE49-F238E27FC236}">
                <a16:creationId xmlns:a16="http://schemas.microsoft.com/office/drawing/2014/main" id="{9F22ED70-B457-470D-BF1C-4449207D4B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C85467-8498-461E-A549-DF2D7BB324AB}"/>
              </a:ext>
            </a:extLst>
          </p:cNvPr>
          <p:cNvSpPr>
            <a:spLocks noGrp="1"/>
          </p:cNvSpPr>
          <p:nvPr>
            <p:ph type="sldNum" sz="quarter" idx="12"/>
          </p:nvPr>
        </p:nvSpPr>
        <p:spPr/>
        <p:txBody>
          <a:bodyPr/>
          <a:lstStyle/>
          <a:p>
            <a:fld id="{CE876405-4FBA-40DD-95EA-029E6245E904}" type="slidenum">
              <a:rPr lang="en-US" smtClean="0"/>
              <a:t>‹#›</a:t>
            </a:fld>
            <a:endParaRPr lang="en-US"/>
          </a:p>
        </p:txBody>
      </p:sp>
    </p:spTree>
    <p:extLst>
      <p:ext uri="{BB962C8B-B14F-4D97-AF65-F5344CB8AC3E}">
        <p14:creationId xmlns:p14="http://schemas.microsoft.com/office/powerpoint/2010/main" val="263374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F9897-B9F3-4AEB-8E9C-3193DE3613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E9F79CC-F487-40FD-98FF-C289A8012D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83513C4-1229-4963-AA9E-290E4646007E}"/>
              </a:ext>
            </a:extLst>
          </p:cNvPr>
          <p:cNvSpPr>
            <a:spLocks noGrp="1"/>
          </p:cNvSpPr>
          <p:nvPr>
            <p:ph type="dt" sz="half" idx="10"/>
          </p:nvPr>
        </p:nvSpPr>
        <p:spPr/>
        <p:txBody>
          <a:bodyPr/>
          <a:lstStyle/>
          <a:p>
            <a:fld id="{847FDFF0-1419-43CB-BBD9-E57477398867}" type="datetimeFigureOut">
              <a:rPr lang="en-US" smtClean="0"/>
              <a:t>10/21/2021</a:t>
            </a:fld>
            <a:endParaRPr lang="en-US"/>
          </a:p>
        </p:txBody>
      </p:sp>
      <p:sp>
        <p:nvSpPr>
          <p:cNvPr id="5" name="Footer Placeholder 4">
            <a:extLst>
              <a:ext uri="{FF2B5EF4-FFF2-40B4-BE49-F238E27FC236}">
                <a16:creationId xmlns:a16="http://schemas.microsoft.com/office/drawing/2014/main" id="{8CAB1AAF-8595-4390-B513-C0195D433A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A9781B-DFAF-46C6-B319-0E15BAD0644A}"/>
              </a:ext>
            </a:extLst>
          </p:cNvPr>
          <p:cNvSpPr>
            <a:spLocks noGrp="1"/>
          </p:cNvSpPr>
          <p:nvPr>
            <p:ph type="sldNum" sz="quarter" idx="12"/>
          </p:nvPr>
        </p:nvSpPr>
        <p:spPr/>
        <p:txBody>
          <a:bodyPr/>
          <a:lstStyle/>
          <a:p>
            <a:fld id="{CE876405-4FBA-40DD-95EA-029E6245E904}" type="slidenum">
              <a:rPr lang="en-US" smtClean="0"/>
              <a:t>‹#›</a:t>
            </a:fld>
            <a:endParaRPr lang="en-US"/>
          </a:p>
        </p:txBody>
      </p:sp>
    </p:spTree>
    <p:extLst>
      <p:ext uri="{BB962C8B-B14F-4D97-AF65-F5344CB8AC3E}">
        <p14:creationId xmlns:p14="http://schemas.microsoft.com/office/powerpoint/2010/main" val="945246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166C7-0968-4B69-9ACB-640B2DF846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95F90F-9371-4A43-82BE-5DD190EF06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E15E4E-0007-4463-B35F-28D6B992311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4BEB5A-0EC0-4627-87CD-A5E15EC3EA9D}"/>
              </a:ext>
            </a:extLst>
          </p:cNvPr>
          <p:cNvSpPr>
            <a:spLocks noGrp="1"/>
          </p:cNvSpPr>
          <p:nvPr>
            <p:ph type="dt" sz="half" idx="10"/>
          </p:nvPr>
        </p:nvSpPr>
        <p:spPr/>
        <p:txBody>
          <a:bodyPr/>
          <a:lstStyle/>
          <a:p>
            <a:fld id="{847FDFF0-1419-43CB-BBD9-E57477398867}" type="datetimeFigureOut">
              <a:rPr lang="en-US" smtClean="0"/>
              <a:t>10/21/2021</a:t>
            </a:fld>
            <a:endParaRPr lang="en-US"/>
          </a:p>
        </p:txBody>
      </p:sp>
      <p:sp>
        <p:nvSpPr>
          <p:cNvPr id="6" name="Footer Placeholder 5">
            <a:extLst>
              <a:ext uri="{FF2B5EF4-FFF2-40B4-BE49-F238E27FC236}">
                <a16:creationId xmlns:a16="http://schemas.microsoft.com/office/drawing/2014/main" id="{3E6DEEFA-F065-4011-805F-33F803437C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827A54-676E-42C1-B687-DC7B387227B1}"/>
              </a:ext>
            </a:extLst>
          </p:cNvPr>
          <p:cNvSpPr>
            <a:spLocks noGrp="1"/>
          </p:cNvSpPr>
          <p:nvPr>
            <p:ph type="sldNum" sz="quarter" idx="12"/>
          </p:nvPr>
        </p:nvSpPr>
        <p:spPr/>
        <p:txBody>
          <a:bodyPr/>
          <a:lstStyle/>
          <a:p>
            <a:fld id="{CE876405-4FBA-40DD-95EA-029E6245E904}" type="slidenum">
              <a:rPr lang="en-US" smtClean="0"/>
              <a:t>‹#›</a:t>
            </a:fld>
            <a:endParaRPr lang="en-US"/>
          </a:p>
        </p:txBody>
      </p:sp>
    </p:spTree>
    <p:extLst>
      <p:ext uri="{BB962C8B-B14F-4D97-AF65-F5344CB8AC3E}">
        <p14:creationId xmlns:p14="http://schemas.microsoft.com/office/powerpoint/2010/main" val="1871958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62425-A979-4738-A74F-E6F04454FB9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54F650A-A380-44F2-B87B-86EA6CFD2F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CE395D-7538-426E-BB65-03F8FF19F8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BEB1FDD-A79F-431D-BAE6-4C38A1EAE5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F075592-7AA4-4F82-A127-2ECE5FE631D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FE0FC-DFF5-4225-A8E2-C4CBB5E2EDCF}"/>
              </a:ext>
            </a:extLst>
          </p:cNvPr>
          <p:cNvSpPr>
            <a:spLocks noGrp="1"/>
          </p:cNvSpPr>
          <p:nvPr>
            <p:ph type="dt" sz="half" idx="10"/>
          </p:nvPr>
        </p:nvSpPr>
        <p:spPr/>
        <p:txBody>
          <a:bodyPr/>
          <a:lstStyle/>
          <a:p>
            <a:fld id="{847FDFF0-1419-43CB-BBD9-E57477398867}" type="datetimeFigureOut">
              <a:rPr lang="en-US" smtClean="0"/>
              <a:t>10/21/2021</a:t>
            </a:fld>
            <a:endParaRPr lang="en-US"/>
          </a:p>
        </p:txBody>
      </p:sp>
      <p:sp>
        <p:nvSpPr>
          <p:cNvPr id="8" name="Footer Placeholder 7">
            <a:extLst>
              <a:ext uri="{FF2B5EF4-FFF2-40B4-BE49-F238E27FC236}">
                <a16:creationId xmlns:a16="http://schemas.microsoft.com/office/drawing/2014/main" id="{03FBCC07-59F6-40CE-86E8-EA31160829D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EB9852E-86A4-4FE8-A8F2-BDD026A18F69}"/>
              </a:ext>
            </a:extLst>
          </p:cNvPr>
          <p:cNvSpPr>
            <a:spLocks noGrp="1"/>
          </p:cNvSpPr>
          <p:nvPr>
            <p:ph type="sldNum" sz="quarter" idx="12"/>
          </p:nvPr>
        </p:nvSpPr>
        <p:spPr/>
        <p:txBody>
          <a:bodyPr/>
          <a:lstStyle/>
          <a:p>
            <a:fld id="{CE876405-4FBA-40DD-95EA-029E6245E904}" type="slidenum">
              <a:rPr lang="en-US" smtClean="0"/>
              <a:t>‹#›</a:t>
            </a:fld>
            <a:endParaRPr lang="en-US"/>
          </a:p>
        </p:txBody>
      </p:sp>
    </p:spTree>
    <p:extLst>
      <p:ext uri="{BB962C8B-B14F-4D97-AF65-F5344CB8AC3E}">
        <p14:creationId xmlns:p14="http://schemas.microsoft.com/office/powerpoint/2010/main" val="3627518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5AD6D-1548-4845-B4F4-7B221A044D8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E55DE0-81A4-449E-BD9B-18998B8191E1}"/>
              </a:ext>
            </a:extLst>
          </p:cNvPr>
          <p:cNvSpPr>
            <a:spLocks noGrp="1"/>
          </p:cNvSpPr>
          <p:nvPr>
            <p:ph type="dt" sz="half" idx="10"/>
          </p:nvPr>
        </p:nvSpPr>
        <p:spPr/>
        <p:txBody>
          <a:bodyPr/>
          <a:lstStyle/>
          <a:p>
            <a:fld id="{847FDFF0-1419-43CB-BBD9-E57477398867}" type="datetimeFigureOut">
              <a:rPr lang="en-US" smtClean="0"/>
              <a:t>10/21/2021</a:t>
            </a:fld>
            <a:endParaRPr lang="en-US"/>
          </a:p>
        </p:txBody>
      </p:sp>
      <p:sp>
        <p:nvSpPr>
          <p:cNvPr id="4" name="Footer Placeholder 3">
            <a:extLst>
              <a:ext uri="{FF2B5EF4-FFF2-40B4-BE49-F238E27FC236}">
                <a16:creationId xmlns:a16="http://schemas.microsoft.com/office/drawing/2014/main" id="{F9812ABB-A776-42D4-88C6-98456F32948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906293-38C4-47A5-AC44-5836E725E920}"/>
              </a:ext>
            </a:extLst>
          </p:cNvPr>
          <p:cNvSpPr>
            <a:spLocks noGrp="1"/>
          </p:cNvSpPr>
          <p:nvPr>
            <p:ph type="sldNum" sz="quarter" idx="12"/>
          </p:nvPr>
        </p:nvSpPr>
        <p:spPr/>
        <p:txBody>
          <a:bodyPr/>
          <a:lstStyle/>
          <a:p>
            <a:fld id="{CE876405-4FBA-40DD-95EA-029E6245E904}" type="slidenum">
              <a:rPr lang="en-US" smtClean="0"/>
              <a:t>‹#›</a:t>
            </a:fld>
            <a:endParaRPr lang="en-US"/>
          </a:p>
        </p:txBody>
      </p:sp>
    </p:spTree>
    <p:extLst>
      <p:ext uri="{BB962C8B-B14F-4D97-AF65-F5344CB8AC3E}">
        <p14:creationId xmlns:p14="http://schemas.microsoft.com/office/powerpoint/2010/main" val="3177882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6E076A-A40C-44DC-BC29-3F4EF661D156}"/>
              </a:ext>
            </a:extLst>
          </p:cNvPr>
          <p:cNvSpPr>
            <a:spLocks noGrp="1"/>
          </p:cNvSpPr>
          <p:nvPr>
            <p:ph type="dt" sz="half" idx="10"/>
          </p:nvPr>
        </p:nvSpPr>
        <p:spPr/>
        <p:txBody>
          <a:bodyPr/>
          <a:lstStyle/>
          <a:p>
            <a:fld id="{847FDFF0-1419-43CB-BBD9-E57477398867}" type="datetimeFigureOut">
              <a:rPr lang="en-US" smtClean="0"/>
              <a:t>10/21/2021</a:t>
            </a:fld>
            <a:endParaRPr lang="en-US"/>
          </a:p>
        </p:txBody>
      </p:sp>
      <p:sp>
        <p:nvSpPr>
          <p:cNvPr id="3" name="Footer Placeholder 2">
            <a:extLst>
              <a:ext uri="{FF2B5EF4-FFF2-40B4-BE49-F238E27FC236}">
                <a16:creationId xmlns:a16="http://schemas.microsoft.com/office/drawing/2014/main" id="{47582925-2FBF-4C7F-9239-70AA4850E7B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F1BD88B-956E-44B4-A856-BCD7EC080704}"/>
              </a:ext>
            </a:extLst>
          </p:cNvPr>
          <p:cNvSpPr>
            <a:spLocks noGrp="1"/>
          </p:cNvSpPr>
          <p:nvPr>
            <p:ph type="sldNum" sz="quarter" idx="12"/>
          </p:nvPr>
        </p:nvSpPr>
        <p:spPr/>
        <p:txBody>
          <a:bodyPr/>
          <a:lstStyle/>
          <a:p>
            <a:fld id="{CE876405-4FBA-40DD-95EA-029E6245E904}" type="slidenum">
              <a:rPr lang="en-US" smtClean="0"/>
              <a:t>‹#›</a:t>
            </a:fld>
            <a:endParaRPr lang="en-US"/>
          </a:p>
        </p:txBody>
      </p:sp>
    </p:spTree>
    <p:extLst>
      <p:ext uri="{BB962C8B-B14F-4D97-AF65-F5344CB8AC3E}">
        <p14:creationId xmlns:p14="http://schemas.microsoft.com/office/powerpoint/2010/main" val="1381870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8CC0B-F97E-416F-9CF5-6174B99646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3DDDB98-D0DE-4D16-86E4-62065E554C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C6D3DE-5754-4275-9529-2C752DC216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8624B9-C214-4B7A-9FDD-CED96D7290E6}"/>
              </a:ext>
            </a:extLst>
          </p:cNvPr>
          <p:cNvSpPr>
            <a:spLocks noGrp="1"/>
          </p:cNvSpPr>
          <p:nvPr>
            <p:ph type="dt" sz="half" idx="10"/>
          </p:nvPr>
        </p:nvSpPr>
        <p:spPr/>
        <p:txBody>
          <a:bodyPr/>
          <a:lstStyle/>
          <a:p>
            <a:fld id="{847FDFF0-1419-43CB-BBD9-E57477398867}" type="datetimeFigureOut">
              <a:rPr lang="en-US" smtClean="0"/>
              <a:t>10/21/2021</a:t>
            </a:fld>
            <a:endParaRPr lang="en-US"/>
          </a:p>
        </p:txBody>
      </p:sp>
      <p:sp>
        <p:nvSpPr>
          <p:cNvPr id="6" name="Footer Placeholder 5">
            <a:extLst>
              <a:ext uri="{FF2B5EF4-FFF2-40B4-BE49-F238E27FC236}">
                <a16:creationId xmlns:a16="http://schemas.microsoft.com/office/drawing/2014/main" id="{57FAC298-EADB-453E-A846-3939EBBDDB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A56C9D-B6F8-4437-A48D-8918A0BA60F0}"/>
              </a:ext>
            </a:extLst>
          </p:cNvPr>
          <p:cNvSpPr>
            <a:spLocks noGrp="1"/>
          </p:cNvSpPr>
          <p:nvPr>
            <p:ph type="sldNum" sz="quarter" idx="12"/>
          </p:nvPr>
        </p:nvSpPr>
        <p:spPr/>
        <p:txBody>
          <a:bodyPr/>
          <a:lstStyle/>
          <a:p>
            <a:fld id="{CE876405-4FBA-40DD-95EA-029E6245E904}" type="slidenum">
              <a:rPr lang="en-US" smtClean="0"/>
              <a:t>‹#›</a:t>
            </a:fld>
            <a:endParaRPr lang="en-US"/>
          </a:p>
        </p:txBody>
      </p:sp>
    </p:spTree>
    <p:extLst>
      <p:ext uri="{BB962C8B-B14F-4D97-AF65-F5344CB8AC3E}">
        <p14:creationId xmlns:p14="http://schemas.microsoft.com/office/powerpoint/2010/main" val="2011590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E29EF-9046-4616-81DC-5348E7FE7B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CA4BE2-9602-43D0-A104-45BD340ADD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7B60AE-3A84-40C3-9AA0-44D21118C2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F1DBA2-662A-48A9-984F-9311BFACFF77}"/>
              </a:ext>
            </a:extLst>
          </p:cNvPr>
          <p:cNvSpPr>
            <a:spLocks noGrp="1"/>
          </p:cNvSpPr>
          <p:nvPr>
            <p:ph type="dt" sz="half" idx="10"/>
          </p:nvPr>
        </p:nvSpPr>
        <p:spPr/>
        <p:txBody>
          <a:bodyPr/>
          <a:lstStyle/>
          <a:p>
            <a:fld id="{847FDFF0-1419-43CB-BBD9-E57477398867}" type="datetimeFigureOut">
              <a:rPr lang="en-US" smtClean="0"/>
              <a:t>10/21/2021</a:t>
            </a:fld>
            <a:endParaRPr lang="en-US"/>
          </a:p>
        </p:txBody>
      </p:sp>
      <p:sp>
        <p:nvSpPr>
          <p:cNvPr id="6" name="Footer Placeholder 5">
            <a:extLst>
              <a:ext uri="{FF2B5EF4-FFF2-40B4-BE49-F238E27FC236}">
                <a16:creationId xmlns:a16="http://schemas.microsoft.com/office/drawing/2014/main" id="{5DD8586B-D348-4205-B1DD-8A88FD25DF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ACFB05-5834-4324-AB9F-9440A14875C2}"/>
              </a:ext>
            </a:extLst>
          </p:cNvPr>
          <p:cNvSpPr>
            <a:spLocks noGrp="1"/>
          </p:cNvSpPr>
          <p:nvPr>
            <p:ph type="sldNum" sz="quarter" idx="12"/>
          </p:nvPr>
        </p:nvSpPr>
        <p:spPr/>
        <p:txBody>
          <a:bodyPr/>
          <a:lstStyle/>
          <a:p>
            <a:fld id="{CE876405-4FBA-40DD-95EA-029E6245E904}" type="slidenum">
              <a:rPr lang="en-US" smtClean="0"/>
              <a:t>‹#›</a:t>
            </a:fld>
            <a:endParaRPr lang="en-US"/>
          </a:p>
        </p:txBody>
      </p:sp>
    </p:spTree>
    <p:extLst>
      <p:ext uri="{BB962C8B-B14F-4D97-AF65-F5344CB8AC3E}">
        <p14:creationId xmlns:p14="http://schemas.microsoft.com/office/powerpoint/2010/main" val="304519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E2699F-5D56-4EB3-BF38-7DD601358A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387774A-D3A8-4569-A967-F1AC3D2B17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B99E7E-E9B1-4C50-B38A-642ECFA7A8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7FDFF0-1419-43CB-BBD9-E57477398867}" type="datetimeFigureOut">
              <a:rPr lang="en-US" smtClean="0"/>
              <a:t>10/21/2021</a:t>
            </a:fld>
            <a:endParaRPr lang="en-US"/>
          </a:p>
        </p:txBody>
      </p:sp>
      <p:sp>
        <p:nvSpPr>
          <p:cNvPr id="5" name="Footer Placeholder 4">
            <a:extLst>
              <a:ext uri="{FF2B5EF4-FFF2-40B4-BE49-F238E27FC236}">
                <a16:creationId xmlns:a16="http://schemas.microsoft.com/office/drawing/2014/main" id="{0B19BA02-BDC8-4D1B-898F-8F889247AD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3126AB7-87BE-453F-BA0D-A596B255E1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876405-4FBA-40DD-95EA-029E6245E904}" type="slidenum">
              <a:rPr lang="en-US" smtClean="0"/>
              <a:t>‹#›</a:t>
            </a:fld>
            <a:endParaRPr lang="en-US"/>
          </a:p>
        </p:txBody>
      </p:sp>
    </p:spTree>
    <p:extLst>
      <p:ext uri="{BB962C8B-B14F-4D97-AF65-F5344CB8AC3E}">
        <p14:creationId xmlns:p14="http://schemas.microsoft.com/office/powerpoint/2010/main" val="1744210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9.xml"/><Relationship Id="rId6" Type="http://schemas.openxmlformats.org/officeDocument/2006/relationships/hyperlink" Target="https://www.stlouisfed.org/about-us" TargetMode="External"/><Relationship Id="rId5" Type="http://schemas.openxmlformats.org/officeDocument/2006/relationships/hyperlink" Target="https://fraser.stlouisfed.org/timeline/st-louis-fed-centennial#9" TargetMode="External"/><Relationship Id="rId4" Type="http://schemas.openxmlformats.org/officeDocument/2006/relationships/hyperlink" Target="https://www.stlouisfed.org/annual-report/2013/symbo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BA693C8-6223-40FF-854D-67A08054AEA2}"/>
              </a:ext>
            </a:extLst>
          </p:cNvPr>
          <p:cNvSpPr>
            <a:spLocks noGrp="1"/>
          </p:cNvSpPr>
          <p:nvPr>
            <p:ph type="title"/>
          </p:nvPr>
        </p:nvSpPr>
        <p:spPr>
          <a:xfrm>
            <a:off x="749526" y="770980"/>
            <a:ext cx="4343400" cy="674914"/>
          </a:xfrm>
        </p:spPr>
        <p:txBody>
          <a:bodyPr>
            <a:normAutofit fontScale="90000"/>
          </a:bodyPr>
          <a:lstStyle/>
          <a:p>
            <a:r>
              <a:rPr lang="en-US" b="1" dirty="0">
                <a:latin typeface="+mn-lt"/>
              </a:rPr>
              <a:t>Name or nickname </a:t>
            </a:r>
            <a:br>
              <a:rPr lang="en-US" b="1" dirty="0">
                <a:latin typeface="+mn-lt"/>
              </a:rPr>
            </a:br>
            <a:r>
              <a:rPr lang="en-US" b="1" dirty="0">
                <a:latin typeface="+mn-lt"/>
              </a:rPr>
              <a:t>of building</a:t>
            </a:r>
          </a:p>
        </p:txBody>
      </p:sp>
      <p:sp>
        <p:nvSpPr>
          <p:cNvPr id="11" name="TextBox 10">
            <a:extLst>
              <a:ext uri="{FF2B5EF4-FFF2-40B4-BE49-F238E27FC236}">
                <a16:creationId xmlns:a16="http://schemas.microsoft.com/office/drawing/2014/main" id="{C590A7B1-1ED8-4917-AC97-24906C80B894}"/>
              </a:ext>
            </a:extLst>
          </p:cNvPr>
          <p:cNvSpPr txBox="1"/>
          <p:nvPr/>
        </p:nvSpPr>
        <p:spPr>
          <a:xfrm>
            <a:off x="5733235" y="378821"/>
            <a:ext cx="3405934" cy="5078313"/>
          </a:xfrm>
          <a:prstGeom prst="rect">
            <a:avLst/>
          </a:prstGeom>
          <a:noFill/>
        </p:spPr>
        <p:txBody>
          <a:bodyPr wrap="square" rtlCol="0">
            <a:spAutoFit/>
          </a:bodyPr>
          <a:lstStyle/>
          <a:p>
            <a:r>
              <a:rPr lang="en-US" dirty="0"/>
              <a:t>Short summary of the building and its history. In about 100 words (5-8 sentences), explain:</a:t>
            </a:r>
          </a:p>
          <a:p>
            <a:r>
              <a:rPr lang="en-US" dirty="0"/>
              <a:t> </a:t>
            </a:r>
          </a:p>
          <a:p>
            <a:pPr marL="285750" indent="-285750">
              <a:buFont typeface="Arial" panose="020B0604020202020204" pitchFamily="34" charset="0"/>
              <a:buChar char="•"/>
            </a:pPr>
            <a:r>
              <a:rPr lang="en-US" dirty="0"/>
              <a:t>why the building was built in your community</a:t>
            </a:r>
          </a:p>
          <a:p>
            <a:pPr marL="285750" indent="-285750">
              <a:buFont typeface="Arial" panose="020B0604020202020204" pitchFamily="34" charset="0"/>
              <a:buChar char="•"/>
            </a:pPr>
            <a:r>
              <a:rPr lang="en-US" dirty="0"/>
              <a:t>when it was built</a:t>
            </a:r>
          </a:p>
          <a:p>
            <a:pPr marL="285750" indent="-285750">
              <a:buFont typeface="Arial" panose="020B0604020202020204" pitchFamily="34" charset="0"/>
              <a:buChar char="•"/>
            </a:pPr>
            <a:r>
              <a:rPr lang="en-US" dirty="0"/>
              <a:t>why it was built – for what purpose</a:t>
            </a:r>
          </a:p>
          <a:p>
            <a:pPr marL="285750" indent="-285750">
              <a:buFont typeface="Arial" panose="020B0604020202020204" pitchFamily="34" charset="0"/>
              <a:buChar char="•"/>
            </a:pPr>
            <a:r>
              <a:rPr lang="en-US" dirty="0"/>
              <a:t>what it’s used for today</a:t>
            </a:r>
          </a:p>
          <a:p>
            <a:pPr marL="285750" indent="-285750">
              <a:buFont typeface="Arial" panose="020B0604020202020204" pitchFamily="34" charset="0"/>
              <a:buChar char="•"/>
            </a:pPr>
            <a:r>
              <a:rPr lang="en-US" dirty="0"/>
              <a:t>anything else that’s important to understand the building and its history</a:t>
            </a:r>
          </a:p>
          <a:p>
            <a:endParaRPr lang="en-US" dirty="0"/>
          </a:p>
          <a:p>
            <a:endParaRPr lang="en-US" dirty="0"/>
          </a:p>
          <a:p>
            <a:endParaRPr lang="en-US" dirty="0"/>
          </a:p>
          <a:p>
            <a:endParaRPr lang="en-US" dirty="0"/>
          </a:p>
          <a:p>
            <a:r>
              <a:rPr lang="en-US" dirty="0"/>
              <a:t>1-3 sources with citations or links</a:t>
            </a:r>
          </a:p>
        </p:txBody>
      </p:sp>
      <p:sp>
        <p:nvSpPr>
          <p:cNvPr id="4" name="Rectangle 3">
            <a:extLst>
              <a:ext uri="{FF2B5EF4-FFF2-40B4-BE49-F238E27FC236}">
                <a16:creationId xmlns:a16="http://schemas.microsoft.com/office/drawing/2014/main" id="{F5B32D41-33A3-4E6B-BBC0-9F0BF3A15B19}"/>
              </a:ext>
            </a:extLst>
          </p:cNvPr>
          <p:cNvSpPr/>
          <p:nvPr/>
        </p:nvSpPr>
        <p:spPr>
          <a:xfrm>
            <a:off x="852419" y="1398268"/>
            <a:ext cx="4622574" cy="42165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BC5C8852-502E-47E2-A328-CEED4CE8B471}"/>
              </a:ext>
            </a:extLst>
          </p:cNvPr>
          <p:cNvSpPr txBox="1"/>
          <p:nvPr/>
        </p:nvSpPr>
        <p:spPr>
          <a:xfrm>
            <a:off x="2482668" y="3105150"/>
            <a:ext cx="1362075" cy="461665"/>
          </a:xfrm>
          <a:prstGeom prst="rect">
            <a:avLst/>
          </a:prstGeom>
          <a:noFill/>
        </p:spPr>
        <p:txBody>
          <a:bodyPr wrap="square" rtlCol="0">
            <a:spAutoFit/>
          </a:bodyPr>
          <a:lstStyle/>
          <a:p>
            <a:r>
              <a:rPr lang="en-US" sz="2400" b="1" dirty="0">
                <a:solidFill>
                  <a:schemeClr val="bg1"/>
                </a:solidFill>
              </a:rPr>
              <a:t>picture</a:t>
            </a:r>
          </a:p>
        </p:txBody>
      </p:sp>
      <p:sp>
        <p:nvSpPr>
          <p:cNvPr id="9" name="Rectangle 8">
            <a:extLst>
              <a:ext uri="{FF2B5EF4-FFF2-40B4-BE49-F238E27FC236}">
                <a16:creationId xmlns:a16="http://schemas.microsoft.com/office/drawing/2014/main" id="{0CB7CFDD-0EB1-42D8-8092-8C874772BBCE}"/>
              </a:ext>
            </a:extLst>
          </p:cNvPr>
          <p:cNvSpPr/>
          <p:nvPr/>
        </p:nvSpPr>
        <p:spPr>
          <a:xfrm>
            <a:off x="9205844" y="378821"/>
            <a:ext cx="2633731" cy="1459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DAD1F05E-0B33-4D0E-8D4B-B3C28C1B4FE1}"/>
              </a:ext>
            </a:extLst>
          </p:cNvPr>
          <p:cNvSpPr txBox="1"/>
          <p:nvPr/>
        </p:nvSpPr>
        <p:spPr>
          <a:xfrm>
            <a:off x="10007418" y="969937"/>
            <a:ext cx="1362075" cy="276999"/>
          </a:xfrm>
          <a:prstGeom prst="rect">
            <a:avLst/>
          </a:prstGeom>
          <a:noFill/>
        </p:spPr>
        <p:txBody>
          <a:bodyPr wrap="square" rtlCol="0">
            <a:spAutoFit/>
          </a:bodyPr>
          <a:lstStyle/>
          <a:p>
            <a:r>
              <a:rPr lang="en-US" sz="1200" b="1" dirty="0">
                <a:solidFill>
                  <a:schemeClr val="bg1"/>
                </a:solidFill>
              </a:rPr>
              <a:t>map (optional)</a:t>
            </a:r>
          </a:p>
        </p:txBody>
      </p:sp>
      <p:sp>
        <p:nvSpPr>
          <p:cNvPr id="12" name="TextBox 11">
            <a:extLst>
              <a:ext uri="{FF2B5EF4-FFF2-40B4-BE49-F238E27FC236}">
                <a16:creationId xmlns:a16="http://schemas.microsoft.com/office/drawing/2014/main" id="{7FEBF424-B160-471B-BDDB-AA386682ED49}"/>
              </a:ext>
            </a:extLst>
          </p:cNvPr>
          <p:cNvSpPr txBox="1"/>
          <p:nvPr/>
        </p:nvSpPr>
        <p:spPr>
          <a:xfrm>
            <a:off x="5427368" y="0"/>
            <a:ext cx="1238250" cy="369332"/>
          </a:xfrm>
          <a:prstGeom prst="rect">
            <a:avLst/>
          </a:prstGeom>
          <a:noFill/>
        </p:spPr>
        <p:txBody>
          <a:bodyPr wrap="square" rtlCol="0">
            <a:spAutoFit/>
          </a:bodyPr>
          <a:lstStyle/>
          <a:p>
            <a:r>
              <a:rPr lang="en-US" b="1" dirty="0">
                <a:solidFill>
                  <a:schemeClr val="accent2"/>
                </a:solidFill>
              </a:rPr>
              <a:t>template</a:t>
            </a:r>
          </a:p>
        </p:txBody>
      </p:sp>
    </p:spTree>
    <p:extLst>
      <p:ext uri="{BB962C8B-B14F-4D97-AF65-F5344CB8AC3E}">
        <p14:creationId xmlns:p14="http://schemas.microsoft.com/office/powerpoint/2010/main" val="348096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BA693C8-6223-40FF-854D-67A08054AEA2}"/>
              </a:ext>
            </a:extLst>
          </p:cNvPr>
          <p:cNvSpPr>
            <a:spLocks noGrp="1"/>
          </p:cNvSpPr>
          <p:nvPr>
            <p:ph type="title"/>
          </p:nvPr>
        </p:nvSpPr>
        <p:spPr>
          <a:xfrm>
            <a:off x="749526" y="770980"/>
            <a:ext cx="4343400" cy="674914"/>
          </a:xfrm>
        </p:spPr>
        <p:txBody>
          <a:bodyPr>
            <a:normAutofit fontScale="90000"/>
          </a:bodyPr>
          <a:lstStyle/>
          <a:p>
            <a:r>
              <a:rPr lang="en-US" b="1" dirty="0">
                <a:latin typeface="+mn-lt"/>
              </a:rPr>
              <a:t>Federal Reserve </a:t>
            </a:r>
            <a:br>
              <a:rPr lang="en-US" b="1" dirty="0">
                <a:latin typeface="+mn-lt"/>
              </a:rPr>
            </a:br>
            <a:r>
              <a:rPr lang="en-US" b="1" dirty="0">
                <a:latin typeface="+mn-lt"/>
              </a:rPr>
              <a:t>Bank of St. Louis</a:t>
            </a:r>
          </a:p>
        </p:txBody>
      </p:sp>
      <p:sp>
        <p:nvSpPr>
          <p:cNvPr id="11" name="TextBox 10">
            <a:extLst>
              <a:ext uri="{FF2B5EF4-FFF2-40B4-BE49-F238E27FC236}">
                <a16:creationId xmlns:a16="http://schemas.microsoft.com/office/drawing/2014/main" id="{C590A7B1-1ED8-4917-AC97-24906C80B894}"/>
              </a:ext>
            </a:extLst>
          </p:cNvPr>
          <p:cNvSpPr txBox="1"/>
          <p:nvPr/>
        </p:nvSpPr>
        <p:spPr>
          <a:xfrm>
            <a:off x="5799910" y="492307"/>
            <a:ext cx="3239315" cy="2031325"/>
          </a:xfrm>
          <a:prstGeom prst="rect">
            <a:avLst/>
          </a:prstGeom>
          <a:noFill/>
        </p:spPr>
        <p:txBody>
          <a:bodyPr wrap="square" rtlCol="0">
            <a:spAutoFit/>
          </a:bodyPr>
          <a:lstStyle/>
          <a:p>
            <a:r>
              <a:rPr lang="en-US" dirty="0"/>
              <a:t>The building at 1 Federal Reserve Bank Plaza was built 1924 and opened for business in June 1925. </a:t>
            </a:r>
          </a:p>
          <a:p>
            <a:endParaRPr lang="en-US" dirty="0"/>
          </a:p>
          <a:p>
            <a:r>
              <a:rPr lang="en-US" dirty="0"/>
              <a:t>Before this building was built, the Federal Reserve Bank of St.</a:t>
            </a:r>
          </a:p>
        </p:txBody>
      </p:sp>
      <p:pic>
        <p:nvPicPr>
          <p:cNvPr id="2" name="Picture 1">
            <a:extLst>
              <a:ext uri="{FF2B5EF4-FFF2-40B4-BE49-F238E27FC236}">
                <a16:creationId xmlns:a16="http://schemas.microsoft.com/office/drawing/2014/main" id="{A70DBD19-AB7D-4364-97BF-6DE6FDCE8243}"/>
              </a:ext>
            </a:extLst>
          </p:cNvPr>
          <p:cNvPicPr>
            <a:picLocks noChangeAspect="1"/>
          </p:cNvPicPr>
          <p:nvPr/>
        </p:nvPicPr>
        <p:blipFill>
          <a:blip r:embed="rId2"/>
          <a:stretch>
            <a:fillRect/>
          </a:stretch>
        </p:blipFill>
        <p:spPr>
          <a:xfrm>
            <a:off x="9117013" y="523215"/>
            <a:ext cx="2732087" cy="1845357"/>
          </a:xfrm>
          <a:prstGeom prst="rect">
            <a:avLst/>
          </a:prstGeom>
        </p:spPr>
      </p:pic>
      <p:pic>
        <p:nvPicPr>
          <p:cNvPr id="2050" name="Picture 2">
            <a:extLst>
              <a:ext uri="{FF2B5EF4-FFF2-40B4-BE49-F238E27FC236}">
                <a16:creationId xmlns:a16="http://schemas.microsoft.com/office/drawing/2014/main" id="{684F046F-7E43-493C-AA4D-944ED025E0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20" y="1507969"/>
            <a:ext cx="4581448" cy="422638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1820D70F-BD9B-4F3D-A668-F35AAADCBC45}"/>
              </a:ext>
            </a:extLst>
          </p:cNvPr>
          <p:cNvSpPr txBox="1"/>
          <p:nvPr/>
        </p:nvSpPr>
        <p:spPr>
          <a:xfrm>
            <a:off x="5799910" y="2406672"/>
            <a:ext cx="6200775" cy="4216539"/>
          </a:xfrm>
          <a:prstGeom prst="rect">
            <a:avLst/>
          </a:prstGeom>
          <a:noFill/>
        </p:spPr>
        <p:txBody>
          <a:bodyPr wrap="square" rtlCol="0">
            <a:spAutoFit/>
          </a:bodyPr>
          <a:lstStyle/>
          <a:p>
            <a:r>
              <a:rPr lang="en-US" dirty="0"/>
              <a:t>Louis had offices in the National Bank of Commerce Building down the street. The current building is the third location of the St. Louis Fed. All the Federal Reserve Banks began operation in November of 1914. St. Louis was a major banking center at the time.</a:t>
            </a:r>
          </a:p>
          <a:p>
            <a:endParaRPr lang="en-US" dirty="0"/>
          </a:p>
          <a:p>
            <a:r>
              <a:rPr lang="en-US" dirty="0"/>
              <a:t>It was built because the Fed needed a secure building for cash operations and its other business as the “bankers’ bank” and a large enough building to house its growing staff. </a:t>
            </a:r>
          </a:p>
          <a:p>
            <a:endParaRPr lang="en-US" dirty="0"/>
          </a:p>
          <a:p>
            <a:r>
              <a:rPr lang="en-US" dirty="0"/>
              <a:t>The building is still used today for the same purpose.</a:t>
            </a:r>
          </a:p>
          <a:p>
            <a:endParaRPr lang="en-US" dirty="0"/>
          </a:p>
          <a:p>
            <a:r>
              <a:rPr lang="en-US" sz="1600" dirty="0"/>
              <a:t>Sources: </a:t>
            </a:r>
          </a:p>
          <a:p>
            <a:pPr marL="285750" indent="-285750">
              <a:buFont typeface="Arial" panose="020B0604020202020204" pitchFamily="34" charset="0"/>
              <a:buChar char="•"/>
            </a:pPr>
            <a:r>
              <a:rPr lang="en-US" sz="1200" dirty="0">
                <a:hlinkClick r:id="rId4"/>
              </a:rPr>
              <a:t>https://www.stlouisfed.org/annual-report/2013/symbol</a:t>
            </a:r>
            <a:r>
              <a:rPr lang="en-US" sz="1200" dirty="0"/>
              <a:t> </a:t>
            </a:r>
          </a:p>
          <a:p>
            <a:pPr marL="285750" indent="-285750">
              <a:buFont typeface="Arial" panose="020B0604020202020204" pitchFamily="34" charset="0"/>
              <a:buChar char="•"/>
            </a:pPr>
            <a:r>
              <a:rPr lang="en-US" sz="1200" dirty="0">
                <a:hlinkClick r:id="rId5"/>
              </a:rPr>
              <a:t>https://fraser.stlouisfed.org/timeline/st-louis-fed-centennial#9</a:t>
            </a:r>
            <a:r>
              <a:rPr lang="en-US" sz="1200" dirty="0"/>
              <a:t> </a:t>
            </a:r>
          </a:p>
          <a:p>
            <a:pPr marL="285750" indent="-285750">
              <a:buFont typeface="Arial" panose="020B0604020202020204" pitchFamily="34" charset="0"/>
              <a:buChar char="•"/>
            </a:pPr>
            <a:r>
              <a:rPr lang="en-US" sz="1200" dirty="0">
                <a:hlinkClick r:id="rId6"/>
              </a:rPr>
              <a:t>https://www.stlouisfed.org/about-us</a:t>
            </a:r>
            <a:r>
              <a:rPr lang="en-US" sz="1200" dirty="0"/>
              <a:t> </a:t>
            </a:r>
          </a:p>
        </p:txBody>
      </p:sp>
      <p:sp>
        <p:nvSpPr>
          <p:cNvPr id="4" name="TextBox 3">
            <a:extLst>
              <a:ext uri="{FF2B5EF4-FFF2-40B4-BE49-F238E27FC236}">
                <a16:creationId xmlns:a16="http://schemas.microsoft.com/office/drawing/2014/main" id="{755D8994-B3A2-497B-A8F3-14141A6984EA}"/>
              </a:ext>
            </a:extLst>
          </p:cNvPr>
          <p:cNvSpPr txBox="1"/>
          <p:nvPr/>
        </p:nvSpPr>
        <p:spPr>
          <a:xfrm>
            <a:off x="5427368" y="0"/>
            <a:ext cx="1238250" cy="369332"/>
          </a:xfrm>
          <a:prstGeom prst="rect">
            <a:avLst/>
          </a:prstGeom>
          <a:noFill/>
        </p:spPr>
        <p:txBody>
          <a:bodyPr wrap="square" rtlCol="0">
            <a:spAutoFit/>
          </a:bodyPr>
          <a:lstStyle/>
          <a:p>
            <a:r>
              <a:rPr lang="en-US" b="1" dirty="0">
                <a:solidFill>
                  <a:schemeClr val="accent2"/>
                </a:solidFill>
              </a:rPr>
              <a:t>sample</a:t>
            </a:r>
          </a:p>
        </p:txBody>
      </p:sp>
    </p:spTree>
    <p:extLst>
      <p:ext uri="{BB962C8B-B14F-4D97-AF65-F5344CB8AC3E}">
        <p14:creationId xmlns:p14="http://schemas.microsoft.com/office/powerpoint/2010/main" val="2046389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5CA3898-550D-4688-80BF-D5EEBDB80989}"/>
              </a:ext>
            </a:extLst>
          </p:cNvPr>
          <p:cNvSpPr>
            <a:spLocks noGrp="1"/>
          </p:cNvSpPr>
          <p:nvPr>
            <p:ph type="title"/>
          </p:nvPr>
        </p:nvSpPr>
        <p:spPr>
          <a:xfrm>
            <a:off x="1571811" y="1573586"/>
            <a:ext cx="9122584" cy="1325563"/>
          </a:xfrm>
        </p:spPr>
        <p:txBody>
          <a:bodyPr>
            <a:normAutofit/>
          </a:bodyPr>
          <a:lstStyle/>
          <a:p>
            <a:r>
              <a:rPr lang="en-US" b="1" dirty="0"/>
              <a:t>Analysis Questions</a:t>
            </a:r>
            <a:endParaRPr lang="en-US" b="1"/>
          </a:p>
        </p:txBody>
      </p:sp>
      <p:sp>
        <p:nvSpPr>
          <p:cNvPr id="6" name="Content Placeholder 5">
            <a:extLst>
              <a:ext uri="{FF2B5EF4-FFF2-40B4-BE49-F238E27FC236}">
                <a16:creationId xmlns:a16="http://schemas.microsoft.com/office/drawing/2014/main" id="{FCD2BDDF-ACA2-42E9-BE97-EFF17BD9F41C}"/>
              </a:ext>
            </a:extLst>
          </p:cNvPr>
          <p:cNvSpPr>
            <a:spLocks noGrp="1"/>
          </p:cNvSpPr>
          <p:nvPr>
            <p:ph idx="1"/>
          </p:nvPr>
        </p:nvSpPr>
        <p:spPr>
          <a:xfrm>
            <a:off x="1571811" y="3060017"/>
            <a:ext cx="6066118" cy="2438546"/>
          </a:xfrm>
        </p:spPr>
        <p:txBody>
          <a:bodyPr>
            <a:normAutofit/>
          </a:bodyPr>
          <a:lstStyle/>
          <a:p>
            <a:r>
              <a:rPr lang="en-US" sz="1500"/>
              <a:t>1. Is the purpose the building was created for still needed? If the purpose is still needed but not conducted in this building, where is it done and why?</a:t>
            </a:r>
          </a:p>
          <a:p>
            <a:r>
              <a:rPr lang="en-US" sz="1500"/>
              <a:t>2. What does the building say about your town/community at the time it was built? What was the population? What were the main industries?</a:t>
            </a:r>
          </a:p>
          <a:p>
            <a:r>
              <a:rPr lang="en-US" sz="1500"/>
              <a:t>3. How has your town/community changed since the building was built?</a:t>
            </a:r>
          </a:p>
          <a:p>
            <a:r>
              <a:rPr lang="en-US" sz="1500"/>
              <a:t>4. Is there controversy about this building or was there in the past? Were there members of the community that supported or opposed this building? </a:t>
            </a:r>
          </a:p>
          <a:p>
            <a:endParaRPr lang="en-US" sz="1500"/>
          </a:p>
          <a:p>
            <a:endParaRPr lang="en-US" sz="1500"/>
          </a:p>
        </p:txBody>
      </p:sp>
      <p:sp>
        <p:nvSpPr>
          <p:cNvPr id="15" name="Freeform 6">
            <a:extLst>
              <a:ext uri="{FF2B5EF4-FFF2-40B4-BE49-F238E27FC236}">
                <a16:creationId xmlns:a16="http://schemas.microsoft.com/office/drawing/2014/main" id="{A9616D99-AEFB-4C95-84EF-5DEC698D92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rgbClr val="4C4C4C"/>
          </a:solidFill>
          <a:ln w="0">
            <a:noFill/>
            <a:prstDash val="solid"/>
            <a:round/>
            <a:headEnd/>
            <a:tailEnd/>
          </a:ln>
        </p:spPr>
      </p:sp>
      <p:sp>
        <p:nvSpPr>
          <p:cNvPr id="17" name="Freeform 6">
            <a:extLst>
              <a:ext uri="{FF2B5EF4-FFF2-40B4-BE49-F238E27FC236}">
                <a16:creationId xmlns:a16="http://schemas.microsoft.com/office/drawing/2014/main" id="{D0F97023-F626-4FC5-8C2D-753B5C7F4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rgbClr val="4C4C4C"/>
          </a:solidFill>
          <a:ln w="0">
            <a:noFill/>
            <a:prstDash val="solid"/>
            <a:round/>
            <a:headEnd/>
            <a:tailEnd/>
          </a:ln>
        </p:spPr>
      </p:sp>
      <p:pic>
        <p:nvPicPr>
          <p:cNvPr id="10" name="Picture 9">
            <a:extLst>
              <a:ext uri="{FF2B5EF4-FFF2-40B4-BE49-F238E27FC236}">
                <a16:creationId xmlns:a16="http://schemas.microsoft.com/office/drawing/2014/main" id="{3DF99079-4104-4FE2-9F48-2D197C35F6FB}"/>
              </a:ext>
            </a:extLst>
          </p:cNvPr>
          <p:cNvPicPr>
            <a:picLocks noChangeAspect="1"/>
          </p:cNvPicPr>
          <p:nvPr/>
        </p:nvPicPr>
        <p:blipFill>
          <a:blip r:embed="rId2"/>
          <a:stretch>
            <a:fillRect/>
          </a:stretch>
        </p:blipFill>
        <p:spPr>
          <a:xfrm>
            <a:off x="8151962" y="3744023"/>
            <a:ext cx="2542433" cy="1089614"/>
          </a:xfrm>
          <a:prstGeom prst="rect">
            <a:avLst/>
          </a:prstGeom>
        </p:spPr>
      </p:pic>
    </p:spTree>
    <p:extLst>
      <p:ext uri="{BB962C8B-B14F-4D97-AF65-F5344CB8AC3E}">
        <p14:creationId xmlns:p14="http://schemas.microsoft.com/office/powerpoint/2010/main" val="302452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358</Words>
  <Application>Microsoft Office PowerPoint</Application>
  <PresentationFormat>Widescreen</PresentationFormat>
  <Paragraphs>36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Name or nickname  of building</vt:lpstr>
      <vt:lpstr>Federal Reserve  Bank of St. Louis</vt:lpstr>
      <vt:lpstr>Analysis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dc:title>
  <dc:creator>Podleski, Genevieve M</dc:creator>
  <cp:lastModifiedBy>Johnston, Eva K</cp:lastModifiedBy>
  <cp:revision>8</cp:revision>
  <cp:lastPrinted>2021-02-05T21:00:19Z</cp:lastPrinted>
  <dcterms:created xsi:type="dcterms:W3CDTF">2021-02-05T20:26:41Z</dcterms:created>
  <dcterms:modified xsi:type="dcterms:W3CDTF">2021-10-21T15:31:17Z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6724fc6f-9a80-458a-8deb-d3fa61af1225</vt:lpwstr>
  </property>
</Properties>
</file>