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770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4A: What Are Taxes For?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312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4: Paying Taxes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661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965" y="1464889"/>
            <a:ext cx="8630278" cy="6448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Why does the government provide public goods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and transfer payments?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00500" y="330287"/>
            <a:ext cx="4195611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4A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667125" y="349948"/>
            <a:ext cx="482789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4A.1: Two Boxes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30205" y="4399737"/>
            <a:ext cx="42610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w Cen MT Condensed" panose="020B0606020104020203" pitchFamily="34" charset="0"/>
              </a:rPr>
              <a:t>For each token you place in </a:t>
            </a:r>
          </a:p>
          <a:p>
            <a:r>
              <a:rPr lang="en-US" sz="3200" dirty="0">
                <a:latin typeface="Tw Cen MT Condensed" panose="020B0606020104020203" pitchFamily="34" charset="0"/>
              </a:rPr>
              <a:t>Box 1, you will receive </a:t>
            </a:r>
            <a:r>
              <a:rPr lang="en-US" sz="3200" b="1" dirty="0">
                <a:latin typeface="Tw Cen MT Condensed" panose="020B0606020104020203" pitchFamily="34" charset="0"/>
              </a:rPr>
              <a:t>1 treat.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30878" y="4399737"/>
            <a:ext cx="48753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w Cen MT Condensed" panose="020B0606020104020203" pitchFamily="34" charset="0"/>
              </a:rPr>
              <a:t>For every           tokens placed in</a:t>
            </a:r>
          </a:p>
          <a:p>
            <a:r>
              <a:rPr lang="en-US" sz="3200" dirty="0">
                <a:latin typeface="Tw Cen MT Condensed" panose="020B0606020104020203" pitchFamily="34" charset="0"/>
              </a:rPr>
              <a:t>Box 2 by the class, each student in the class will receive </a:t>
            </a:r>
            <a:r>
              <a:rPr lang="en-US" sz="3200" b="1" dirty="0">
                <a:latin typeface="Tw Cen MT Condensed" panose="020B0606020104020203" pitchFamily="34" charset="0"/>
              </a:rPr>
              <a:t>1 treat.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58737" y="1388730"/>
            <a:ext cx="56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71134" y="1416129"/>
            <a:ext cx="56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4A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944323" y="4819650"/>
            <a:ext cx="646989" cy="11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552700" y="2124075"/>
            <a:ext cx="2276475" cy="2066925"/>
          </a:xfrm>
          <a:prstGeom prst="rect">
            <a:avLst/>
          </a:prstGeom>
          <a:noFill/>
          <a:ln w="50800">
            <a:solidFill>
              <a:srgbClr val="9DB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23396" y="2124075"/>
            <a:ext cx="2276475" cy="2066925"/>
          </a:xfrm>
          <a:prstGeom prst="rect">
            <a:avLst/>
          </a:prstGeom>
          <a:noFill/>
          <a:ln w="50800">
            <a:solidFill>
              <a:srgbClr val="9DB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ED537202-F5FE-4F5A-8A8D-407853525930}"/>
</file>

<file path=customXml/itemProps2.xml><?xml version="1.0" encoding="utf-8"?>
<ds:datastoreItem xmlns:ds="http://schemas.openxmlformats.org/officeDocument/2006/customXml" ds:itemID="{60CE4BDB-7AEF-4E6E-A7D3-F067F6C5AA43}"/>
</file>

<file path=customXml/itemProps3.xml><?xml version="1.0" encoding="utf-8"?>
<ds:datastoreItem xmlns:ds="http://schemas.openxmlformats.org/officeDocument/2006/customXml" ds:itemID="{EE56C2F8-80F8-421C-ABB0-AB9769AE2CE4}"/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52</cp:revision>
  <cp:lastPrinted>2017-02-10T19:32:16Z</cp:lastPrinted>
  <dcterms:created xsi:type="dcterms:W3CDTF">2016-07-22T18:34:21Z</dcterms:created>
  <dcterms:modified xsi:type="dcterms:W3CDTF">2024-07-17T18:57:58Z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2024-07-17T18:57:51Z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f3f854b2-6916-4fcb-8f57-d31a62c7837d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</Properties>
</file>