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3B: Entrepreneurship—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Working for Yourself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808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3: Earning Income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64" y="1480991"/>
            <a:ext cx="10515600" cy="644859"/>
          </a:xfrm>
        </p:spPr>
        <p:txBody>
          <a:bodyPr>
            <a:noAutofit/>
          </a:bodyPr>
          <a:lstStyle/>
          <a:p>
            <a:pPr mar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What personal characteristics do </a:t>
            </a:r>
            <a:endParaRPr lang="en-US" sz="4000" b="1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pPr mar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entrepreneurs often </a:t>
            </a: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have?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2398" y="330287"/>
            <a:ext cx="421887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99200" y="358186"/>
            <a:ext cx="899609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3B.1: Scoring Your Personal Assessment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844" y="1258288"/>
            <a:ext cx="6796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w Cen MT Condensed" panose="020B0606020104020203" pitchFamily="34" charset="0"/>
              </a:rPr>
              <a:t>1.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</a:rPr>
              <a:t>     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2.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</a:rPr>
              <a:t> 1 point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B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</a:rPr>
              <a:t> 3 points 				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</a:rPr>
              <a:t>     C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</a:rPr>
              <a:t> 2 points 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3.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				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</a:rPr>
              <a:t>     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4.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 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 	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 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 </a:t>
            </a:r>
            <a:r>
              <a:rPr lang="en-US" sz="2400" dirty="0"/>
              <a:t>	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50361" y="1261292"/>
            <a:ext cx="4801314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w Cen MT Condensed" panose="020B0606020104020203" pitchFamily="34" charset="0"/>
              </a:rPr>
              <a:t>5.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smtClean="0">
                <a:latin typeface="Tw Cen MT Condensed" panose="020B0606020104020203" pitchFamily="34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 		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smtClean="0">
                <a:latin typeface="Tw Cen MT Condensed" panose="020B0606020104020203" pitchFamily="34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6.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smtClean="0">
                <a:latin typeface="Tw Cen MT Condensed" panose="020B0606020104020203" pitchFamily="34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smtClean="0">
                <a:latin typeface="Tw Cen MT Condensed" panose="020B0606020104020203" pitchFamily="34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7.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 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 				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</a:rPr>
              <a:t>      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</a:rPr>
              <a:t>8.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3 points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 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b="1" dirty="0" smtClean="0">
                <a:latin typeface="Tw Cen MT Condensed" panose="020B0606020104020203" pitchFamily="34" charset="0"/>
              </a:rPr>
              <a:t>      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8985" y="1280732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9.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10.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points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11.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A: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12.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A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  <a:endParaRPr lang="en-US" sz="24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4782" y="1255626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13.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14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15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16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</a:t>
            </a:r>
            <a:r>
              <a:rPr lang="en-US" sz="24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  <a:endParaRPr lang="en-US" sz="24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2689" y="1280732"/>
            <a:ext cx="1534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</a:rPr>
              <a:t>17.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B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2 points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</a:t>
            </a:r>
            <a:r>
              <a:rPr lang="en-US" sz="2400" b="1" dirty="0" smtClean="0">
                <a:latin typeface="Tw Cen MT Condensed" panose="020B0606020104020203" pitchFamily="34" charset="0"/>
              </a:rPr>
              <a:t>C</a:t>
            </a:r>
            <a:r>
              <a:rPr lang="en-US" sz="2400" b="1" dirty="0">
                <a:latin typeface="Tw Cen MT Condensed" panose="020B0606020104020203" pitchFamily="34" charset="0"/>
              </a:rPr>
              <a:t>.</a:t>
            </a:r>
            <a:r>
              <a:rPr lang="en-US" sz="2400" dirty="0">
                <a:latin typeface="Tw Cen MT Condensed" panose="020B0606020104020203" pitchFamily="34" charset="0"/>
              </a:rPr>
              <a:t> 1 point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9743" y="349797"/>
            <a:ext cx="87832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3B.2: Characteristics of Entrepreneurs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466686" y="1376288"/>
            <a:ext cx="5181600" cy="43513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take risks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work hard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persevere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lead</a:t>
            </a:r>
          </a:p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solve problems</a:t>
            </a:r>
          </a:p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make decisions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Able to plan and organize</a:t>
            </a:r>
          </a:p>
          <a:p>
            <a:pPr marL="0" indent="0">
              <a:buNone/>
            </a:pPr>
            <a:endParaRPr lang="en-US" sz="3600" b="1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5057615" y="1382631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Self-reliant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Self-confident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Self-motivated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Competitive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Creative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Positive attitude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Doesn’t fear failure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34309" y="130849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Highly energetic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Sociable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Desires </a:t>
            </a: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achievement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72280" y="349948"/>
            <a:ext cx="852204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3B.3: What Does Your Score Indicate?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66684" y="1389019"/>
            <a:ext cx="9858632" cy="4351338"/>
          </a:xfrm>
        </p:spPr>
        <p:txBody>
          <a:bodyPr>
            <a:noAutofit/>
          </a:bodyPr>
          <a:lstStyle/>
          <a:p>
            <a:pPr marL="0" indent="-82296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17-28: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You would likely be most comfortable and productive in a position  where you work for someone else and welcome being able to leave your work behind when you leave it each day.</a:t>
            </a:r>
          </a:p>
          <a:p>
            <a:pPr marL="0" indent="-82296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29-39: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If you desire to be an entrepreneur, there are some characteristics on which you will need to work; however, you would likely be very comfortable and productive as a manager or supervisor.</a:t>
            </a:r>
          </a:p>
          <a:p>
            <a:pPr marL="0" indent="-822960"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40-51: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You have strong entrepreneurial tendencies and would likely be most comfortable pursuing your own interests or running your own business.</a:t>
            </a:r>
            <a:endParaRPr lang="en-US" sz="32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279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46</cp:revision>
  <dcterms:created xsi:type="dcterms:W3CDTF">2016-07-22T18:34:21Z</dcterms:created>
  <dcterms:modified xsi:type="dcterms:W3CDTF">2017-02-13T19:53:49Z</dcterms:modified>
</cp:coreProperties>
</file>