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6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2207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</a:t>
            </a:r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2</a:t>
            </a:r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B: Meeting Financial Goals—</a:t>
            </a:r>
          </a:p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Rate of Return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6217" y="1445355"/>
            <a:ext cx="6145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2: Planning and Tracking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8185" y="5100637"/>
            <a:ext cx="3581400" cy="409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</a:t>
            </a:r>
            <a:r>
              <a:rPr lang="en-US" sz="1200" dirty="0" smtClean="0">
                <a:latin typeface="Tw Cen MT Condensed" panose="020B0606020104020203" pitchFamily="34" charset="0"/>
              </a:rPr>
              <a:t>2017, </a:t>
            </a:r>
            <a:r>
              <a:rPr lang="en-US" sz="1200" dirty="0" smtClean="0">
                <a:latin typeface="Tw Cen MT Condensed" panose="020B0606020104020203" pitchFamily="34" charset="0"/>
              </a:rPr>
              <a:t>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659" y="1488287"/>
            <a:ext cx="10515600" cy="6448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is an asset’s rate of return measured?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2B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019277" y="366154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44959" y="355612"/>
            <a:ext cx="962501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B.1: Calculating the Annual Rate of Return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913" y="1144838"/>
            <a:ext cx="10015538" cy="20317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570" y="3116789"/>
            <a:ext cx="10098881" cy="2713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2B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512543" y="355612"/>
            <a:ext cx="714580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2B.2: Expected Rate of Return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417" y="1335974"/>
            <a:ext cx="8153638" cy="31066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8273" y="4707721"/>
            <a:ext cx="8417087" cy="14766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2B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30</cp:revision>
  <cp:lastPrinted>2017-02-07T22:23:42Z</cp:lastPrinted>
  <dcterms:created xsi:type="dcterms:W3CDTF">2016-07-22T18:34:21Z</dcterms:created>
  <dcterms:modified xsi:type="dcterms:W3CDTF">2017-02-13T19:46:34Z</dcterms:modified>
</cp:coreProperties>
</file>